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63" r:id="rId3"/>
    <p:sldId id="290" r:id="rId4"/>
    <p:sldId id="261" r:id="rId5"/>
    <p:sldId id="289" r:id="rId6"/>
    <p:sldId id="267" r:id="rId7"/>
    <p:sldId id="291" r:id="rId8"/>
    <p:sldId id="292" r:id="rId9"/>
    <p:sldId id="293" r:id="rId10"/>
    <p:sldId id="265" r:id="rId11"/>
    <p:sldId id="294" r:id="rId12"/>
    <p:sldId id="295" r:id="rId13"/>
    <p:sldId id="270" r:id="rId14"/>
    <p:sldId id="268" r:id="rId15"/>
    <p:sldId id="297" r:id="rId16"/>
    <p:sldId id="298" r:id="rId17"/>
    <p:sldId id="299" r:id="rId18"/>
    <p:sldId id="300" r:id="rId19"/>
    <p:sldId id="301" r:id="rId20"/>
    <p:sldId id="302" r:id="rId21"/>
    <p:sldId id="303" r:id="rId22"/>
  </p:sldIdLst>
  <p:sldSz cx="9144000" cy="5143500" type="screen16x9"/>
  <p:notesSz cx="6858000" cy="9144000"/>
  <p:embeddedFontLst>
    <p:embeddedFont>
      <p:font typeface="Roboto" panose="020B0604020202020204" charset="0"/>
      <p:regular r:id="rId24"/>
      <p:bold r:id="rId25"/>
      <p:italic r:id="rId26"/>
      <p:boldItalic r:id="rId27"/>
    </p:embeddedFont>
    <p:embeddedFont>
      <p:font typeface="Fira Sans Extra Condensed Medium" panose="020B0604020202020204" charset="0"/>
      <p:regular r:id="rId28"/>
      <p:bold r:id="rId29"/>
      <p:italic r:id="rId30"/>
      <p:boldItalic r:id="rId31"/>
    </p:embeddedFont>
    <p:embeddedFont>
      <p:font typeface="Nobile" panose="020B0604020202020204" charset="0"/>
      <p:regular r:id="rId32"/>
    </p:embeddedFont>
    <p:embeddedFont>
      <p:font typeface="Fraunces Extra Bold" panose="020B0604020202020204" charset="0"/>
      <p:regular r:id="rId33"/>
    </p:embeddedFont>
    <p:embeddedFont>
      <p:font typeface="Fira Sans Extra Condensed" panose="020B0604020202020204" charset="0"/>
      <p:regular r:id="rId34"/>
      <p:bold r:id="rId35"/>
      <p:italic r:id="rId36"/>
      <p:boldItalic r:id="rId37"/>
    </p:embeddedFont>
    <p:embeddedFont>
      <p:font typeface="Fira Sans"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6" d="100"/>
          <a:sy n="86" d="100"/>
        </p:scale>
        <p:origin x="7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634571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751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986689087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986689087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580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986689087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986689087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51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986689087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986689087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991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g986689087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8" name="Google Shape;3168;g986689087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362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4"/>
        <p:cNvGrpSpPr/>
        <p:nvPr/>
      </p:nvGrpSpPr>
      <p:grpSpPr>
        <a:xfrm>
          <a:off x="0" y="0"/>
          <a:ext cx="0" cy="0"/>
          <a:chOff x="0" y="0"/>
          <a:chExt cx="0" cy="0"/>
        </a:xfrm>
      </p:grpSpPr>
      <p:sp>
        <p:nvSpPr>
          <p:cNvPr id="2865" name="Google Shape;2865;g986689087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6" name="Google Shape;2866;g986689087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148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501426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671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999610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209673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520909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92ab275ae8_0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92ab275ae8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974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50316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23695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92ab275ae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92ab275ae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404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92ab275ae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92ab275ae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223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92ab275ae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92ab275ae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500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986689087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986689087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0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986689087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986689087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768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986689087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986689087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964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986689087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986689087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015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34525" y="1286271"/>
            <a:ext cx="3463200" cy="2194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134435" y="3375821"/>
            <a:ext cx="3463200" cy="479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dk1"/>
                </a:solidFill>
                <a:latin typeface="Fira Sans Extra Condensed"/>
                <a:ea typeface="Fira Sans Extra Condensed"/>
                <a:cs typeface="Fira Sans Extra Condensed"/>
                <a:sym typeface="Fira Sans Extra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DEEEE1"/>
          </a:solidFill>
          <a:ln/>
        </p:spPr>
      </p:sp>
      <p:sp>
        <p:nvSpPr>
          <p:cNvPr id="3" name="Shape 1"/>
          <p:cNvSpPr/>
          <p:nvPr/>
        </p:nvSpPr>
        <p:spPr>
          <a:xfrm>
            <a:off x="0" y="0"/>
            <a:ext cx="9144000" cy="51435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8024510" y="4843463"/>
            <a:ext cx="1076628" cy="257175"/>
          </a:xfrm>
          <a:prstGeom prst="rect">
            <a:avLst/>
          </a:prstGeom>
        </p:spPr>
      </p:pic>
    </p:spTree>
    <p:extLst>
      <p:ext uri="{BB962C8B-B14F-4D97-AF65-F5344CB8AC3E}">
        <p14:creationId xmlns:p14="http://schemas.microsoft.com/office/powerpoint/2010/main" val="321524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DEEEE1"/>
          </a:solidFill>
          <a:ln/>
        </p:spPr>
      </p:sp>
      <p:sp>
        <p:nvSpPr>
          <p:cNvPr id="3" name="Shape 1"/>
          <p:cNvSpPr/>
          <p:nvPr/>
        </p:nvSpPr>
        <p:spPr>
          <a:xfrm>
            <a:off x="0" y="0"/>
            <a:ext cx="9144000" cy="51435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8024510" y="4843463"/>
            <a:ext cx="1076628" cy="257175"/>
          </a:xfrm>
          <a:prstGeom prst="rect">
            <a:avLst/>
          </a:prstGeom>
        </p:spPr>
      </p:pic>
    </p:spTree>
    <p:extLst>
      <p:ext uri="{BB962C8B-B14F-4D97-AF65-F5344CB8AC3E}">
        <p14:creationId xmlns:p14="http://schemas.microsoft.com/office/powerpoint/2010/main" val="337090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DEEEE1"/>
          </a:solidFill>
          <a:ln/>
        </p:spPr>
      </p:sp>
      <p:sp>
        <p:nvSpPr>
          <p:cNvPr id="3" name="Shape 1"/>
          <p:cNvSpPr/>
          <p:nvPr/>
        </p:nvSpPr>
        <p:spPr>
          <a:xfrm>
            <a:off x="0" y="0"/>
            <a:ext cx="9144000" cy="51435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8024510" y="4843463"/>
            <a:ext cx="1076628" cy="257175"/>
          </a:xfrm>
          <a:prstGeom prst="rect">
            <a:avLst/>
          </a:prstGeom>
        </p:spPr>
      </p:pic>
    </p:spTree>
    <p:extLst>
      <p:ext uri="{BB962C8B-B14F-4D97-AF65-F5344CB8AC3E}">
        <p14:creationId xmlns:p14="http://schemas.microsoft.com/office/powerpoint/2010/main" val="1819507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DEEEE1"/>
          </a:solidFill>
          <a:ln/>
        </p:spPr>
      </p:sp>
      <p:sp>
        <p:nvSpPr>
          <p:cNvPr id="3" name="Shape 1"/>
          <p:cNvSpPr/>
          <p:nvPr/>
        </p:nvSpPr>
        <p:spPr>
          <a:xfrm>
            <a:off x="0" y="0"/>
            <a:ext cx="9144000" cy="51435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8024510" y="4843463"/>
            <a:ext cx="1076628" cy="257175"/>
          </a:xfrm>
          <a:prstGeom prst="rect">
            <a:avLst/>
          </a:prstGeom>
        </p:spPr>
      </p:pic>
    </p:spTree>
    <p:extLst>
      <p:ext uri="{BB962C8B-B14F-4D97-AF65-F5344CB8AC3E}">
        <p14:creationId xmlns:p14="http://schemas.microsoft.com/office/powerpoint/2010/main" val="1053973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DEEEE1"/>
          </a:solidFill>
          <a:ln/>
        </p:spPr>
      </p:sp>
      <p:sp>
        <p:nvSpPr>
          <p:cNvPr id="3" name="Shape 1"/>
          <p:cNvSpPr/>
          <p:nvPr/>
        </p:nvSpPr>
        <p:spPr>
          <a:xfrm>
            <a:off x="0" y="0"/>
            <a:ext cx="9144000" cy="51435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8024510" y="4843463"/>
            <a:ext cx="1076628" cy="257175"/>
          </a:xfrm>
          <a:prstGeom prst="rect">
            <a:avLst/>
          </a:prstGeom>
        </p:spPr>
      </p:pic>
    </p:spTree>
    <p:extLst>
      <p:ext uri="{BB962C8B-B14F-4D97-AF65-F5344CB8AC3E}">
        <p14:creationId xmlns:p14="http://schemas.microsoft.com/office/powerpoint/2010/main" val="3723500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DEEEE1"/>
          </a:solidFill>
          <a:ln/>
        </p:spPr>
      </p:sp>
      <p:sp>
        <p:nvSpPr>
          <p:cNvPr id="3" name="Shape 1"/>
          <p:cNvSpPr/>
          <p:nvPr/>
        </p:nvSpPr>
        <p:spPr>
          <a:xfrm>
            <a:off x="0" y="0"/>
            <a:ext cx="9144000" cy="51435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8024510" y="4843463"/>
            <a:ext cx="1076628" cy="257175"/>
          </a:xfrm>
          <a:prstGeom prst="rect">
            <a:avLst/>
          </a:prstGeom>
        </p:spPr>
      </p:pic>
    </p:spTree>
    <p:extLst>
      <p:ext uri="{BB962C8B-B14F-4D97-AF65-F5344CB8AC3E}">
        <p14:creationId xmlns:p14="http://schemas.microsoft.com/office/powerpoint/2010/main" val="425348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DEEEE1"/>
          </a:solidFill>
          <a:ln/>
        </p:spPr>
      </p:sp>
      <p:sp>
        <p:nvSpPr>
          <p:cNvPr id="3" name="Shape 1"/>
          <p:cNvSpPr/>
          <p:nvPr/>
        </p:nvSpPr>
        <p:spPr>
          <a:xfrm>
            <a:off x="0" y="0"/>
            <a:ext cx="9144000" cy="51435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8024510" y="4843463"/>
            <a:ext cx="1076628" cy="257175"/>
          </a:xfrm>
          <a:prstGeom prst="rect">
            <a:avLst/>
          </a:prstGeom>
        </p:spPr>
      </p:pic>
    </p:spTree>
    <p:extLst>
      <p:ext uri="{BB962C8B-B14F-4D97-AF65-F5344CB8AC3E}">
        <p14:creationId xmlns:p14="http://schemas.microsoft.com/office/powerpoint/2010/main" val="371670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311700" y="368825"/>
            <a:ext cx="8520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lgn="ctr">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algn="ctr">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algn="ctr">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algn="ctr">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algn="ctr">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algn="ctr">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algn="ctr">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algn="ctr">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Fira Sans"/>
              <a:buChar char="●"/>
              <a:defRPr sz="1800">
                <a:solidFill>
                  <a:schemeClr val="dk2"/>
                </a:solidFill>
                <a:latin typeface="Fira Sans"/>
                <a:ea typeface="Fira Sans"/>
                <a:cs typeface="Fira Sans"/>
                <a:sym typeface="Fira Sans"/>
              </a:defRPr>
            </a:lvl1pPr>
            <a:lvl2pPr marL="914400" lvl="1"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marL="1371600" lvl="2"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marL="1828800" lvl="3"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marL="2286000" lvl="4"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marL="2743200" lvl="5"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marL="3200400" lvl="6"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marL="3657600" lvl="7"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marL="4114800" lvl="8" indent="-317500">
              <a:lnSpc>
                <a:spcPct val="115000"/>
              </a:lnSpc>
              <a:spcBef>
                <a:spcPts val="1600"/>
              </a:spcBef>
              <a:spcAft>
                <a:spcPts val="1600"/>
              </a:spcAft>
              <a:buClr>
                <a:schemeClr val="dk2"/>
              </a:buClr>
              <a:buSzPts val="1400"/>
              <a:buFont typeface="Fira Sans"/>
              <a:buChar char="■"/>
              <a:defRPr>
                <a:solidFill>
                  <a:schemeClr val="dk2"/>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guide id="3">
          <p15:clr>
            <a:srgbClr val="EA4335"/>
          </p15:clr>
        </p15:guide>
        <p15:guide id="4" pos="5760">
          <p15:clr>
            <a:srgbClr val="EA4335"/>
          </p15:clr>
        </p15:guide>
        <p15:guide id="5" orient="horz">
          <p15:clr>
            <a:srgbClr val="EA4335"/>
          </p15:clr>
        </p15:guide>
        <p15:guide id="6" orient="horz" pos="3240">
          <p15:clr>
            <a:srgbClr val="EA4335"/>
          </p15:clr>
        </p15:guide>
        <p15:guide id="7" pos="113">
          <p15:clr>
            <a:srgbClr val="EA4335"/>
          </p15:clr>
        </p15:guide>
        <p15:guide id="8" orient="horz" pos="102">
          <p15:clr>
            <a:srgbClr val="EA4335"/>
          </p15:clr>
        </p15:guide>
        <p15:guide id="9" orient="horz" pos="3138">
          <p15:clr>
            <a:srgbClr val="EA4335"/>
          </p15:clr>
        </p15:guide>
        <p15:guide id="10" pos="5642">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
        <p:cNvGrpSpPr/>
        <p:nvPr/>
      </p:nvGrpSpPr>
      <p:grpSpPr>
        <a:xfrm>
          <a:off x="0" y="0"/>
          <a:ext cx="0" cy="0"/>
          <a:chOff x="0" y="0"/>
          <a:chExt cx="0" cy="0"/>
        </a:xfrm>
      </p:grpSpPr>
      <p:pic>
        <p:nvPicPr>
          <p:cNvPr id="2" name="Picture 2" descr="Собираем компьютер самостоятельно">
            <a:extLst>
              <a:ext uri="{FF2B5EF4-FFF2-40B4-BE49-F238E27FC236}">
                <a16:creationId xmlns:a16="http://schemas.microsoft.com/office/drawing/2014/main" xmlns="" id="{8B5EAA33-A6E5-91E0-9026-0A416854F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5" y="177460"/>
            <a:ext cx="4365625"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Группа 2">
            <a:extLst>
              <a:ext uri="{FF2B5EF4-FFF2-40B4-BE49-F238E27FC236}">
                <a16:creationId xmlns:a16="http://schemas.microsoft.com/office/drawing/2014/main" xmlns="" id="{45EC25A9-FB93-550C-3DA9-7C5297EB5690}"/>
              </a:ext>
            </a:extLst>
          </p:cNvPr>
          <p:cNvGrpSpPr/>
          <p:nvPr/>
        </p:nvGrpSpPr>
        <p:grpSpPr>
          <a:xfrm>
            <a:off x="4670431" y="389731"/>
            <a:ext cx="3852624" cy="2813849"/>
            <a:chOff x="0" y="121251"/>
            <a:chExt cx="3852624" cy="2813849"/>
          </a:xfrm>
        </p:grpSpPr>
        <p:sp>
          <p:nvSpPr>
            <p:cNvPr id="4" name="Прямоугольник: скругленные углы 3">
              <a:extLst>
                <a:ext uri="{FF2B5EF4-FFF2-40B4-BE49-F238E27FC236}">
                  <a16:creationId xmlns:a16="http://schemas.microsoft.com/office/drawing/2014/main" xmlns="" id="{A47CB3ED-09AD-AD8E-8D2D-50A66F6F7039}"/>
                </a:ext>
              </a:extLst>
            </p:cNvPr>
            <p:cNvSpPr/>
            <p:nvPr/>
          </p:nvSpPr>
          <p:spPr>
            <a:xfrm>
              <a:off x="0" y="121251"/>
              <a:ext cx="3852624" cy="281384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Прямоугольник: скругленные углы 4">
              <a:extLst>
                <a:ext uri="{FF2B5EF4-FFF2-40B4-BE49-F238E27FC236}">
                  <a16:creationId xmlns:a16="http://schemas.microsoft.com/office/drawing/2014/main" xmlns="" id="{270F9302-275F-D9D3-930E-A85F1A3209EE}"/>
                </a:ext>
              </a:extLst>
            </p:cNvPr>
            <p:cNvSpPr txBox="1"/>
            <p:nvPr/>
          </p:nvSpPr>
          <p:spPr>
            <a:xfrm>
              <a:off x="137361" y="258612"/>
              <a:ext cx="3577902" cy="2539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just" defTabSz="1422400">
                <a:lnSpc>
                  <a:spcPct val="90000"/>
                </a:lnSpc>
                <a:spcBef>
                  <a:spcPct val="0"/>
                </a:spcBef>
                <a:spcAft>
                  <a:spcPct val="35000"/>
                </a:spcAft>
                <a:buNone/>
              </a:pPr>
              <a:r>
                <a:rPr lang="kk-KZ" sz="3200" u="sng" kern="1200" dirty="0"/>
                <a:t>Бағдарламалық жасақтама. Операциялық жүйелер</a:t>
              </a:r>
            </a:p>
            <a:p>
              <a:pPr marL="0" lvl="0" indent="0" algn="r" defTabSz="1422400">
                <a:lnSpc>
                  <a:spcPct val="90000"/>
                </a:lnSpc>
                <a:spcBef>
                  <a:spcPct val="0"/>
                </a:spcBef>
                <a:spcAft>
                  <a:spcPct val="35000"/>
                </a:spcAft>
                <a:buNone/>
              </a:pPr>
              <a:r>
                <a:rPr lang="ru-RU" sz="2000" u="sng" kern="1200" baseline="0" dirty="0">
                  <a:solidFill>
                    <a:schemeClr val="tx1"/>
                  </a:solidFill>
                </a:rPr>
                <a:t>Дәріс №3</a:t>
              </a:r>
              <a:endParaRPr lang="ru-KZ" sz="2000" kern="1200" dirty="0">
                <a:solidFill>
                  <a:schemeClr val="tx1"/>
                </a:solidFill>
              </a:endParaRPr>
            </a:p>
          </p:txBody>
        </p:sp>
      </p:grpSp>
      <p:pic>
        <p:nvPicPr>
          <p:cNvPr id="6" name="Рисунок 3" descr="69764113.jpg">
            <a:extLst>
              <a:ext uri="{FF2B5EF4-FFF2-40B4-BE49-F238E27FC236}">
                <a16:creationId xmlns:a16="http://schemas.microsoft.com/office/drawing/2014/main" xmlns="" id="{D7412C3F-6F28-1C6C-222C-69712DD03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27170">
            <a:off x="5543436" y="3504022"/>
            <a:ext cx="2106613"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468"/>
        <p:cNvGrpSpPr/>
        <p:nvPr/>
      </p:nvGrpSpPr>
      <p:grpSpPr>
        <a:xfrm>
          <a:off x="0" y="0"/>
          <a:ext cx="0" cy="0"/>
          <a:chOff x="0" y="0"/>
          <a:chExt cx="0" cy="0"/>
        </a:xfrm>
      </p:grpSpPr>
      <p:sp>
        <p:nvSpPr>
          <p:cNvPr id="1469" name="Google Shape;1469;p24"/>
          <p:cNvSpPr txBox="1">
            <a:spLocks noGrp="1"/>
          </p:cNvSpPr>
          <p:nvPr>
            <p:ph type="title"/>
          </p:nvPr>
        </p:nvSpPr>
        <p:spPr>
          <a:xfrm>
            <a:off x="311700" y="3688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t>Қолданбалы бағдарламалық қамтамасыз ету</a:t>
            </a:r>
            <a:endParaRPr dirty="0"/>
          </a:p>
        </p:txBody>
      </p:sp>
      <p:grpSp>
        <p:nvGrpSpPr>
          <p:cNvPr id="1470" name="Google Shape;1470;p24"/>
          <p:cNvGrpSpPr/>
          <p:nvPr/>
        </p:nvGrpSpPr>
        <p:grpSpPr>
          <a:xfrm>
            <a:off x="2374415" y="3721350"/>
            <a:ext cx="2190809" cy="721052"/>
            <a:chOff x="1766556" y="3721350"/>
            <a:chExt cx="2770875" cy="721052"/>
          </a:xfrm>
        </p:grpSpPr>
        <p:cxnSp>
          <p:nvCxnSpPr>
            <p:cNvPr id="1475" name="Google Shape;1475;p24"/>
            <p:cNvCxnSpPr/>
            <p:nvPr/>
          </p:nvCxnSpPr>
          <p:spPr>
            <a:xfrm rot="10800000" flipH="1">
              <a:off x="2452731" y="3721350"/>
              <a:ext cx="2084700" cy="411300"/>
            </a:xfrm>
            <a:prstGeom prst="bentConnector3">
              <a:avLst>
                <a:gd name="adj1" fmla="val 91008"/>
              </a:avLst>
            </a:prstGeom>
            <a:noFill/>
            <a:ln w="19050" cap="flat" cmpd="sng">
              <a:solidFill>
                <a:schemeClr val="accent6"/>
              </a:solidFill>
              <a:prstDash val="solid"/>
              <a:round/>
              <a:headEnd type="none" w="med" len="med"/>
              <a:tailEnd type="none" w="med" len="med"/>
            </a:ln>
          </p:spPr>
        </p:cxnSp>
        <p:sp>
          <p:nvSpPr>
            <p:cNvPr id="1476" name="Google Shape;1476;p24"/>
            <p:cNvSpPr/>
            <p:nvPr/>
          </p:nvSpPr>
          <p:spPr>
            <a:xfrm>
              <a:off x="1766556" y="3756194"/>
              <a:ext cx="685683" cy="686208"/>
            </a:xfrm>
            <a:custGeom>
              <a:avLst/>
              <a:gdLst/>
              <a:ahLst/>
              <a:cxnLst/>
              <a:rect l="l" t="t" r="r" b="b"/>
              <a:pathLst>
                <a:path w="2612" h="2614" fill="none" extrusionOk="0">
                  <a:moveTo>
                    <a:pt x="2611" y="1307"/>
                  </a:moveTo>
                  <a:cubicBezTo>
                    <a:pt x="2611" y="2029"/>
                    <a:pt x="2027" y="2614"/>
                    <a:pt x="1305" y="2614"/>
                  </a:cubicBezTo>
                  <a:cubicBezTo>
                    <a:pt x="585" y="2614"/>
                    <a:pt x="1" y="2029"/>
                    <a:pt x="1" y="1307"/>
                  </a:cubicBezTo>
                  <a:cubicBezTo>
                    <a:pt x="1" y="586"/>
                    <a:pt x="585" y="1"/>
                    <a:pt x="1305" y="1"/>
                  </a:cubicBezTo>
                  <a:cubicBezTo>
                    <a:pt x="2027" y="1"/>
                    <a:pt x="2611" y="586"/>
                    <a:pt x="2611" y="1307"/>
                  </a:cubicBezTo>
                  <a:close/>
                </a:path>
              </a:pathLst>
            </a:custGeom>
            <a:noFill/>
            <a:ln w="19050" cap="flat" cmpd="sng">
              <a:solidFill>
                <a:schemeClr val="accent6"/>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24"/>
          <p:cNvGrpSpPr/>
          <p:nvPr/>
        </p:nvGrpSpPr>
        <p:grpSpPr>
          <a:xfrm>
            <a:off x="4595633" y="3721350"/>
            <a:ext cx="2120143" cy="721051"/>
            <a:chOff x="4595632" y="3721350"/>
            <a:chExt cx="2759109" cy="721051"/>
          </a:xfrm>
        </p:grpSpPr>
        <p:cxnSp>
          <p:nvCxnSpPr>
            <p:cNvPr id="1486" name="Google Shape;1486;p24"/>
            <p:cNvCxnSpPr/>
            <p:nvPr/>
          </p:nvCxnSpPr>
          <p:spPr>
            <a:xfrm rot="10800000">
              <a:off x="4595632" y="3721350"/>
              <a:ext cx="2084700" cy="411300"/>
            </a:xfrm>
            <a:prstGeom prst="bentConnector3">
              <a:avLst>
                <a:gd name="adj1" fmla="val 89689"/>
              </a:avLst>
            </a:prstGeom>
            <a:noFill/>
            <a:ln w="19050" cap="flat" cmpd="sng">
              <a:solidFill>
                <a:schemeClr val="accent1"/>
              </a:solidFill>
              <a:prstDash val="solid"/>
              <a:round/>
              <a:headEnd type="none" w="med" len="med"/>
              <a:tailEnd type="none" w="med" len="med"/>
            </a:ln>
          </p:spPr>
        </p:cxnSp>
        <p:sp>
          <p:nvSpPr>
            <p:cNvPr id="1487" name="Google Shape;1487;p24"/>
            <p:cNvSpPr/>
            <p:nvPr/>
          </p:nvSpPr>
          <p:spPr>
            <a:xfrm>
              <a:off x="6669321" y="3756981"/>
              <a:ext cx="685420" cy="685420"/>
            </a:xfrm>
            <a:custGeom>
              <a:avLst/>
              <a:gdLst/>
              <a:ahLst/>
              <a:cxnLst/>
              <a:rect l="l" t="t" r="r" b="b"/>
              <a:pathLst>
                <a:path w="2611" h="2611" fill="none" extrusionOk="0">
                  <a:moveTo>
                    <a:pt x="2611" y="1306"/>
                  </a:moveTo>
                  <a:cubicBezTo>
                    <a:pt x="2611" y="2026"/>
                    <a:pt x="2026" y="2611"/>
                    <a:pt x="1304" y="2611"/>
                  </a:cubicBezTo>
                  <a:cubicBezTo>
                    <a:pt x="585" y="2611"/>
                    <a:pt x="0" y="2026"/>
                    <a:pt x="0" y="1306"/>
                  </a:cubicBezTo>
                  <a:cubicBezTo>
                    <a:pt x="0" y="585"/>
                    <a:pt x="585" y="0"/>
                    <a:pt x="1304" y="0"/>
                  </a:cubicBezTo>
                  <a:cubicBezTo>
                    <a:pt x="2026" y="0"/>
                    <a:pt x="2611" y="585"/>
                    <a:pt x="2611" y="1306"/>
                  </a:cubicBezTo>
                  <a:close/>
                </a:path>
              </a:pathLst>
            </a:custGeom>
            <a:noFill/>
            <a:ln w="19050" cap="flat" cmpd="sng">
              <a:solidFill>
                <a:schemeClr val="accent1"/>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24"/>
          <p:cNvGrpSpPr/>
          <p:nvPr/>
        </p:nvGrpSpPr>
        <p:grpSpPr>
          <a:xfrm>
            <a:off x="2383500" y="1667625"/>
            <a:ext cx="2138693" cy="685420"/>
            <a:chOff x="1767782" y="1667625"/>
            <a:chExt cx="2726618" cy="685420"/>
          </a:xfrm>
        </p:grpSpPr>
        <p:cxnSp>
          <p:nvCxnSpPr>
            <p:cNvPr id="1496" name="Google Shape;1496;p24"/>
            <p:cNvCxnSpPr/>
            <p:nvPr/>
          </p:nvCxnSpPr>
          <p:spPr>
            <a:xfrm>
              <a:off x="2456500" y="1995450"/>
              <a:ext cx="2037900" cy="348000"/>
            </a:xfrm>
            <a:prstGeom prst="bentConnector3">
              <a:avLst>
                <a:gd name="adj1" fmla="val 93124"/>
              </a:avLst>
            </a:prstGeom>
            <a:noFill/>
            <a:ln w="19050" cap="flat" cmpd="sng">
              <a:solidFill>
                <a:schemeClr val="accent2"/>
              </a:solidFill>
              <a:prstDash val="solid"/>
              <a:round/>
              <a:headEnd type="none" w="med" len="med"/>
              <a:tailEnd type="none" w="med" len="med"/>
            </a:ln>
          </p:spPr>
        </p:cxnSp>
        <p:sp>
          <p:nvSpPr>
            <p:cNvPr id="1497" name="Google Shape;1497;p24"/>
            <p:cNvSpPr/>
            <p:nvPr/>
          </p:nvSpPr>
          <p:spPr>
            <a:xfrm>
              <a:off x="1767782" y="1667625"/>
              <a:ext cx="685683" cy="685420"/>
            </a:xfrm>
            <a:custGeom>
              <a:avLst/>
              <a:gdLst/>
              <a:ahLst/>
              <a:cxnLst/>
              <a:rect l="l" t="t" r="r" b="b"/>
              <a:pathLst>
                <a:path w="2612" h="2611" fill="none" extrusionOk="0">
                  <a:moveTo>
                    <a:pt x="2611" y="1307"/>
                  </a:moveTo>
                  <a:cubicBezTo>
                    <a:pt x="2611" y="2026"/>
                    <a:pt x="2027" y="2611"/>
                    <a:pt x="1307" y="2611"/>
                  </a:cubicBezTo>
                  <a:cubicBezTo>
                    <a:pt x="585" y="2611"/>
                    <a:pt x="1" y="2026"/>
                    <a:pt x="1" y="1307"/>
                  </a:cubicBezTo>
                  <a:cubicBezTo>
                    <a:pt x="1" y="585"/>
                    <a:pt x="585" y="0"/>
                    <a:pt x="1307" y="0"/>
                  </a:cubicBezTo>
                  <a:cubicBezTo>
                    <a:pt x="2027" y="0"/>
                    <a:pt x="2611" y="585"/>
                    <a:pt x="2611" y="1307"/>
                  </a:cubicBezTo>
                  <a:close/>
                </a:path>
              </a:pathLst>
            </a:custGeom>
            <a:noFill/>
            <a:ln w="19050" cap="flat" cmpd="sng">
              <a:solidFill>
                <a:schemeClr val="accent2"/>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24"/>
          <p:cNvGrpSpPr/>
          <p:nvPr/>
        </p:nvGrpSpPr>
        <p:grpSpPr>
          <a:xfrm>
            <a:off x="4601293" y="1667625"/>
            <a:ext cx="2138131" cy="685420"/>
            <a:chOff x="4601293" y="1667625"/>
            <a:chExt cx="2754261" cy="685420"/>
          </a:xfrm>
        </p:grpSpPr>
        <p:cxnSp>
          <p:nvCxnSpPr>
            <p:cNvPr id="1504" name="Google Shape;1504;p24"/>
            <p:cNvCxnSpPr/>
            <p:nvPr/>
          </p:nvCxnSpPr>
          <p:spPr>
            <a:xfrm flipH="1">
              <a:off x="4601293" y="1991850"/>
              <a:ext cx="2069100" cy="348000"/>
            </a:xfrm>
            <a:prstGeom prst="bentConnector3">
              <a:avLst>
                <a:gd name="adj1" fmla="val 89998"/>
              </a:avLst>
            </a:prstGeom>
            <a:noFill/>
            <a:ln w="19050" cap="flat" cmpd="sng">
              <a:solidFill>
                <a:schemeClr val="accent5"/>
              </a:solidFill>
              <a:prstDash val="solid"/>
              <a:round/>
              <a:headEnd type="none" w="med" len="med"/>
              <a:tailEnd type="none" w="med" len="med"/>
            </a:ln>
          </p:spPr>
        </p:cxnSp>
        <p:sp>
          <p:nvSpPr>
            <p:cNvPr id="1505" name="Google Shape;1505;p24"/>
            <p:cNvSpPr/>
            <p:nvPr/>
          </p:nvSpPr>
          <p:spPr>
            <a:xfrm>
              <a:off x="6669609" y="1667625"/>
              <a:ext cx="685945" cy="685420"/>
            </a:xfrm>
            <a:custGeom>
              <a:avLst/>
              <a:gdLst/>
              <a:ahLst/>
              <a:cxnLst/>
              <a:rect l="l" t="t" r="r" b="b"/>
              <a:pathLst>
                <a:path w="2613" h="2611" fill="none" extrusionOk="0">
                  <a:moveTo>
                    <a:pt x="2613" y="1304"/>
                  </a:moveTo>
                  <a:cubicBezTo>
                    <a:pt x="2613" y="2026"/>
                    <a:pt x="2028" y="2611"/>
                    <a:pt x="1306" y="2611"/>
                  </a:cubicBezTo>
                  <a:cubicBezTo>
                    <a:pt x="585" y="2611"/>
                    <a:pt x="0" y="2026"/>
                    <a:pt x="0" y="1304"/>
                  </a:cubicBezTo>
                  <a:cubicBezTo>
                    <a:pt x="0" y="585"/>
                    <a:pt x="585" y="0"/>
                    <a:pt x="1306" y="0"/>
                  </a:cubicBezTo>
                  <a:cubicBezTo>
                    <a:pt x="2028" y="0"/>
                    <a:pt x="2613" y="585"/>
                    <a:pt x="2613" y="1304"/>
                  </a:cubicBezTo>
                  <a:close/>
                </a:path>
              </a:pathLst>
            </a:custGeom>
            <a:noFill/>
            <a:ln w="19050" cap="flat" cmpd="sng">
              <a:solidFill>
                <a:schemeClr val="accent5"/>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24"/>
          <p:cNvSpPr txBox="1"/>
          <p:nvPr/>
        </p:nvSpPr>
        <p:spPr>
          <a:xfrm>
            <a:off x="49102" y="1914013"/>
            <a:ext cx="2394868" cy="1232221"/>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әр түрлі пәндік салалардың (сәулет, құрылыс, Музыка </a:t>
            </a:r>
            <a:r>
              <a:rPr lang="ru-RU" sz="1000" dirty="0" err="1">
                <a:solidFill>
                  <a:schemeClr val="dk1"/>
                </a:solidFill>
                <a:latin typeface="Roboto"/>
                <a:ea typeface="Roboto"/>
                <a:cs typeface="Roboto"/>
                <a:sym typeface="Roboto"/>
              </a:rPr>
              <a:t>және</a:t>
            </a:r>
            <a:r>
              <a:rPr lang="ru-RU" sz="1000" dirty="0">
                <a:solidFill>
                  <a:schemeClr val="dk1"/>
                </a:solidFill>
                <a:latin typeface="Roboto"/>
                <a:ea typeface="Roboto"/>
                <a:cs typeface="Roboto"/>
                <a:sym typeface="Roboto"/>
              </a:rPr>
              <a:t> </a:t>
            </a:r>
            <a:r>
              <a:rPr lang="ru-RU" sz="1000" dirty="0" smtClean="0">
                <a:solidFill>
                  <a:schemeClr val="dk1"/>
                </a:solidFill>
                <a:latin typeface="Roboto"/>
                <a:ea typeface="Roboto"/>
                <a:cs typeface="Roboto"/>
                <a:sym typeface="Roboto"/>
              </a:rPr>
              <a:t>киноиндустрия)</a:t>
            </a:r>
            <a:r>
              <a:rPr lang="ru-RU" sz="1000" dirty="0" err="1" smtClean="0">
                <a:solidFill>
                  <a:schemeClr val="dk1"/>
                </a:solidFill>
                <a:latin typeface="Roboto"/>
                <a:ea typeface="Roboto"/>
                <a:cs typeface="Roboto"/>
                <a:sym typeface="Roboto"/>
              </a:rPr>
              <a:t>негізгі</a:t>
            </a:r>
            <a:r>
              <a:rPr lang="ru-RU" sz="1000" dirty="0" smtClean="0">
                <a:solidFill>
                  <a:schemeClr val="dk1"/>
                </a:solidFill>
                <a:latin typeface="Roboto"/>
                <a:ea typeface="Roboto"/>
                <a:cs typeface="Roboto"/>
                <a:sym typeface="Roboto"/>
              </a:rPr>
              <a:t> </a:t>
            </a:r>
            <a:r>
              <a:rPr lang="ru-RU" sz="1000" dirty="0">
                <a:solidFill>
                  <a:schemeClr val="dk1"/>
                </a:solidFill>
                <a:latin typeface="Roboto"/>
                <a:ea typeface="Roboto"/>
                <a:cs typeface="Roboto"/>
                <a:sym typeface="Roboto"/>
              </a:rPr>
              <a:t>міндеттері мен кәсіби міндеттерін шешуге арналған бағдарламалар жиынтығы</a:t>
            </a:r>
            <a:endParaRPr lang="en-US" sz="1000" dirty="0">
              <a:solidFill>
                <a:schemeClr val="dk1"/>
              </a:solidFill>
              <a:latin typeface="Roboto"/>
              <a:ea typeface="Roboto"/>
              <a:cs typeface="Roboto"/>
              <a:sym typeface="Roboto"/>
            </a:endParaRPr>
          </a:p>
        </p:txBody>
      </p:sp>
      <p:sp>
        <p:nvSpPr>
          <p:cNvPr id="1523" name="Google Shape;1523;p24"/>
          <p:cNvSpPr txBox="1"/>
          <p:nvPr/>
        </p:nvSpPr>
        <p:spPr>
          <a:xfrm>
            <a:off x="241786" y="1242370"/>
            <a:ext cx="2091172" cy="66891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500" dirty="0">
                <a:solidFill>
                  <a:schemeClr val="accent2"/>
                </a:solidFill>
                <a:latin typeface="Fira Sans Extra Condensed Medium"/>
                <a:ea typeface="Fira Sans Extra Condensed Medium"/>
                <a:cs typeface="Fira Sans Extra Condensed Medium"/>
                <a:sym typeface="Fira Sans Extra Condensed Medium"/>
              </a:rPr>
              <a:t>Мамандандырылған қолданбалы бағдарламалық қамтамасыз ету</a:t>
            </a:r>
            <a:endParaRPr sz="15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524" name="Google Shape;1524;p24"/>
          <p:cNvSpPr txBox="1"/>
          <p:nvPr/>
        </p:nvSpPr>
        <p:spPr>
          <a:xfrm>
            <a:off x="60174" y="3942049"/>
            <a:ext cx="2272784" cy="98115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плакаттар, кітаптар, ақпараттық бюллетеньдер, газеттер мен журналдар сияқты кәсіби сапалы басылымдар шығару үшін қолданылады</a:t>
            </a:r>
            <a:endParaRPr sz="1000" dirty="0">
              <a:solidFill>
                <a:schemeClr val="dk1"/>
              </a:solidFill>
              <a:latin typeface="Roboto"/>
              <a:ea typeface="Roboto"/>
              <a:cs typeface="Roboto"/>
              <a:sym typeface="Roboto"/>
            </a:endParaRPr>
          </a:p>
        </p:txBody>
      </p:sp>
      <p:sp>
        <p:nvSpPr>
          <p:cNvPr id="1525" name="Google Shape;1525;p24"/>
          <p:cNvSpPr txBox="1"/>
          <p:nvPr/>
        </p:nvSpPr>
        <p:spPr>
          <a:xfrm>
            <a:off x="805761" y="3440639"/>
            <a:ext cx="1481400" cy="29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500" dirty="0">
                <a:solidFill>
                  <a:schemeClr val="accent6"/>
                </a:solidFill>
                <a:latin typeface="Fira Sans Extra Condensed Medium"/>
                <a:ea typeface="Fira Sans Extra Condensed Medium"/>
                <a:cs typeface="Fira Sans Extra Condensed Medium"/>
                <a:sym typeface="Fira Sans Extra Condensed Medium"/>
              </a:rPr>
              <a:t>Жұмыс үстелін жариялау пакеттері </a:t>
            </a:r>
            <a:endParaRPr sz="15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526" name="Google Shape;1526;p24"/>
          <p:cNvSpPr txBox="1"/>
          <p:nvPr/>
        </p:nvSpPr>
        <p:spPr>
          <a:xfrm>
            <a:off x="6661704" y="1877465"/>
            <a:ext cx="2368612" cy="121737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сызбаларды, схемаларды, 3</a:t>
            </a:r>
            <a:r>
              <a:rPr lang="en-US" sz="1000" dirty="0">
                <a:solidFill>
                  <a:schemeClr val="dk1"/>
                </a:solidFill>
                <a:latin typeface="Roboto"/>
                <a:ea typeface="Roboto"/>
                <a:cs typeface="Roboto"/>
                <a:sym typeface="Roboto"/>
              </a:rPr>
              <a:t>D </a:t>
            </a:r>
            <a:r>
              <a:rPr lang="ru-RU" sz="1000" dirty="0">
                <a:solidFill>
                  <a:schemeClr val="dk1"/>
                </a:solidFill>
                <a:latin typeface="Roboto"/>
                <a:ea typeface="Roboto"/>
                <a:cs typeface="Roboto"/>
                <a:sym typeface="Roboto"/>
              </a:rPr>
              <a:t>модельдерді, дизайн құжаттамасын әзірлеуді автоматтандыру үшін қолданылады. Инженер-дизайнерлер, сәулетшілер қолданады. Белгілі бағдарламалар-</a:t>
            </a:r>
            <a:r>
              <a:rPr lang="en-US" sz="1000" dirty="0">
                <a:solidFill>
                  <a:schemeClr val="dk1"/>
                </a:solidFill>
                <a:latin typeface="Roboto"/>
                <a:ea typeface="Roboto"/>
                <a:cs typeface="Roboto"/>
                <a:sym typeface="Roboto"/>
              </a:rPr>
              <a:t>Compass, AutoCAD, </a:t>
            </a:r>
            <a:r>
              <a:rPr lang="en-US" sz="1000" dirty="0" err="1">
                <a:solidFill>
                  <a:schemeClr val="dk1"/>
                </a:solidFill>
                <a:latin typeface="Roboto"/>
                <a:ea typeface="Roboto"/>
                <a:cs typeface="Roboto"/>
                <a:sym typeface="Roboto"/>
              </a:rPr>
              <a:t>ZwCAD</a:t>
            </a:r>
            <a:r>
              <a:rPr lang="en-US" sz="1000" dirty="0">
                <a:solidFill>
                  <a:schemeClr val="dk1"/>
                </a:solidFill>
                <a:latin typeface="Roboto"/>
                <a:ea typeface="Roboto"/>
                <a:cs typeface="Roboto"/>
                <a:sym typeface="Roboto"/>
              </a:rPr>
              <a:t>, </a:t>
            </a:r>
            <a:r>
              <a:rPr lang="en-US" sz="1000" dirty="0" err="1">
                <a:solidFill>
                  <a:schemeClr val="dk1"/>
                </a:solidFill>
                <a:latin typeface="Roboto"/>
                <a:ea typeface="Roboto"/>
                <a:cs typeface="Roboto"/>
                <a:sym typeface="Roboto"/>
              </a:rPr>
              <a:t>BtoCAD</a:t>
            </a:r>
            <a:r>
              <a:rPr lang="en-US" sz="1000" dirty="0">
                <a:solidFill>
                  <a:schemeClr val="dk1"/>
                </a:solidFill>
                <a:latin typeface="Roboto"/>
                <a:ea typeface="Roboto"/>
                <a:cs typeface="Roboto"/>
                <a:sym typeface="Roboto"/>
              </a:rPr>
              <a:t> </a:t>
            </a:r>
            <a:r>
              <a:rPr lang="ru-RU" sz="1000" dirty="0">
                <a:solidFill>
                  <a:schemeClr val="dk1"/>
                </a:solidFill>
                <a:latin typeface="Roboto"/>
                <a:ea typeface="Roboto"/>
                <a:cs typeface="Roboto"/>
                <a:sym typeface="Roboto"/>
              </a:rPr>
              <a:t>және т. б.</a:t>
            </a:r>
            <a:endParaRPr lang="en-US" sz="1000" dirty="0">
              <a:solidFill>
                <a:schemeClr val="dk1"/>
              </a:solidFill>
              <a:latin typeface="Roboto"/>
              <a:ea typeface="Roboto"/>
              <a:cs typeface="Roboto"/>
              <a:sym typeface="Roboto"/>
            </a:endParaRPr>
          </a:p>
        </p:txBody>
      </p:sp>
      <p:sp>
        <p:nvSpPr>
          <p:cNvPr id="1527" name="Google Shape;1527;p24"/>
          <p:cNvSpPr txBox="1"/>
          <p:nvPr/>
        </p:nvSpPr>
        <p:spPr>
          <a:xfrm>
            <a:off x="6595064" y="1186504"/>
            <a:ext cx="1886417" cy="6854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500" dirty="0">
                <a:solidFill>
                  <a:schemeClr val="accent5"/>
                </a:solidFill>
                <a:latin typeface="Fira Sans Extra Condensed Medium"/>
                <a:ea typeface="Fira Sans Extra Condensed Medium"/>
                <a:cs typeface="Fira Sans Extra Condensed Medium"/>
                <a:sym typeface="Fira Sans Extra Condensed Medium"/>
              </a:rPr>
              <a:t>Автоматтандырылған жобалау жүйелері</a:t>
            </a:r>
            <a:endParaRPr sz="15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530" name="Google Shape;1530;p24"/>
          <p:cNvSpPr txBox="1"/>
          <p:nvPr/>
        </p:nvSpPr>
        <p:spPr>
          <a:xfrm>
            <a:off x="6681539" y="4132651"/>
            <a:ext cx="2214075" cy="747768"/>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компьютердің немесе микропроцессордың сенсорлармен өзара әрекеттесуін қамтамасыз етуге арналған</a:t>
            </a:r>
            <a:endParaRPr sz="1000" dirty="0">
              <a:solidFill>
                <a:schemeClr val="dk1"/>
              </a:solidFill>
              <a:latin typeface="Roboto"/>
              <a:ea typeface="Roboto"/>
              <a:cs typeface="Roboto"/>
              <a:sym typeface="Roboto"/>
            </a:endParaRPr>
          </a:p>
        </p:txBody>
      </p:sp>
      <p:sp>
        <p:nvSpPr>
          <p:cNvPr id="1531" name="Google Shape;1531;p24"/>
          <p:cNvSpPr txBox="1"/>
          <p:nvPr/>
        </p:nvSpPr>
        <p:spPr>
          <a:xfrm>
            <a:off x="6693698" y="3575956"/>
            <a:ext cx="2288036" cy="2892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500" dirty="0">
                <a:solidFill>
                  <a:schemeClr val="accent1">
                    <a:lumMod val="50000"/>
                  </a:schemeClr>
                </a:solidFill>
                <a:latin typeface="Fira Sans Extra Condensed Medium"/>
                <a:ea typeface="Fira Sans Extra Condensed Medium"/>
                <a:cs typeface="Fira Sans Extra Condensed Medium"/>
                <a:sym typeface="Fira Sans Extra Condensed Medium"/>
              </a:rPr>
              <a:t>Бақылау-өлшеу бағдарламалық қамтамасыз ету</a:t>
            </a:r>
            <a:endParaRPr sz="1500" dirty="0">
              <a:solidFill>
                <a:schemeClr val="accent1">
                  <a:lumMod val="50000"/>
                </a:schemeClr>
              </a:solidFill>
              <a:latin typeface="Fira Sans Extra Condensed Medium"/>
              <a:ea typeface="Fira Sans Extra Condensed Medium"/>
              <a:cs typeface="Fira Sans Extra Condensed Medium"/>
              <a:sym typeface="Fira Sans Extra Condensed Medium"/>
            </a:endParaRPr>
          </a:p>
        </p:txBody>
      </p:sp>
      <p:grpSp>
        <p:nvGrpSpPr>
          <p:cNvPr id="1532" name="Google Shape;1532;p24"/>
          <p:cNvGrpSpPr/>
          <p:nvPr/>
        </p:nvGrpSpPr>
        <p:grpSpPr>
          <a:xfrm>
            <a:off x="3138780" y="2073349"/>
            <a:ext cx="2922289" cy="1997718"/>
            <a:chOff x="3138780" y="2073349"/>
            <a:chExt cx="2922289" cy="1997718"/>
          </a:xfrm>
        </p:grpSpPr>
        <p:sp>
          <p:nvSpPr>
            <p:cNvPr id="1533" name="Google Shape;1533;p24"/>
            <p:cNvSpPr/>
            <p:nvPr/>
          </p:nvSpPr>
          <p:spPr>
            <a:xfrm>
              <a:off x="3160044" y="3260953"/>
              <a:ext cx="109993" cy="16538"/>
            </a:xfrm>
            <a:custGeom>
              <a:avLst/>
              <a:gdLst/>
              <a:ahLst/>
              <a:cxnLst/>
              <a:rect l="l" t="t" r="r" b="b"/>
              <a:pathLst>
                <a:path w="419" h="63" extrusionOk="0">
                  <a:moveTo>
                    <a:pt x="349" y="1"/>
                  </a:moveTo>
                  <a:cubicBezTo>
                    <a:pt x="233" y="1"/>
                    <a:pt x="110" y="20"/>
                    <a:pt x="3" y="58"/>
                  </a:cubicBezTo>
                  <a:cubicBezTo>
                    <a:pt x="1" y="60"/>
                    <a:pt x="1" y="63"/>
                    <a:pt x="3" y="63"/>
                  </a:cubicBezTo>
                  <a:cubicBezTo>
                    <a:pt x="140" y="37"/>
                    <a:pt x="273" y="18"/>
                    <a:pt x="412" y="9"/>
                  </a:cubicBezTo>
                  <a:cubicBezTo>
                    <a:pt x="419" y="9"/>
                    <a:pt x="419" y="3"/>
                    <a:pt x="412" y="3"/>
                  </a:cubicBezTo>
                  <a:cubicBezTo>
                    <a:pt x="392" y="1"/>
                    <a:pt x="371" y="1"/>
                    <a:pt x="349"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a:off x="3162406" y="3231027"/>
              <a:ext cx="127844" cy="14963"/>
            </a:xfrm>
            <a:custGeom>
              <a:avLst/>
              <a:gdLst/>
              <a:ahLst/>
              <a:cxnLst/>
              <a:rect l="l" t="t" r="r" b="b"/>
              <a:pathLst>
                <a:path w="487" h="57" extrusionOk="0">
                  <a:moveTo>
                    <a:pt x="480" y="1"/>
                  </a:moveTo>
                  <a:cubicBezTo>
                    <a:pt x="324" y="3"/>
                    <a:pt x="153" y="14"/>
                    <a:pt x="0" y="54"/>
                  </a:cubicBezTo>
                  <a:cubicBezTo>
                    <a:pt x="0" y="54"/>
                    <a:pt x="0" y="57"/>
                    <a:pt x="0" y="57"/>
                  </a:cubicBezTo>
                  <a:cubicBezTo>
                    <a:pt x="161" y="44"/>
                    <a:pt x="324" y="29"/>
                    <a:pt x="480" y="9"/>
                  </a:cubicBezTo>
                  <a:cubicBezTo>
                    <a:pt x="487" y="9"/>
                    <a:pt x="487" y="1"/>
                    <a:pt x="48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a:off x="3224884" y="3206088"/>
              <a:ext cx="59328" cy="7875"/>
            </a:xfrm>
            <a:custGeom>
              <a:avLst/>
              <a:gdLst/>
              <a:ahLst/>
              <a:cxnLst/>
              <a:rect l="l" t="t" r="r" b="b"/>
              <a:pathLst>
                <a:path w="226" h="30" extrusionOk="0">
                  <a:moveTo>
                    <a:pt x="182" y="1"/>
                  </a:moveTo>
                  <a:cubicBezTo>
                    <a:pt x="123" y="1"/>
                    <a:pt x="63" y="9"/>
                    <a:pt x="7" y="21"/>
                  </a:cubicBezTo>
                  <a:cubicBezTo>
                    <a:pt x="1" y="21"/>
                    <a:pt x="2" y="30"/>
                    <a:pt x="5" y="30"/>
                  </a:cubicBezTo>
                  <a:cubicBezTo>
                    <a:pt x="6" y="30"/>
                    <a:pt x="6" y="30"/>
                    <a:pt x="7" y="30"/>
                  </a:cubicBezTo>
                  <a:cubicBezTo>
                    <a:pt x="77" y="21"/>
                    <a:pt x="148" y="17"/>
                    <a:pt x="219" y="12"/>
                  </a:cubicBezTo>
                  <a:cubicBezTo>
                    <a:pt x="225" y="10"/>
                    <a:pt x="225" y="2"/>
                    <a:pt x="219" y="2"/>
                  </a:cubicBezTo>
                  <a:cubicBezTo>
                    <a:pt x="206" y="1"/>
                    <a:pt x="194" y="1"/>
                    <a:pt x="182"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a:off x="5929813" y="3260953"/>
              <a:ext cx="109205" cy="16538"/>
            </a:xfrm>
            <a:custGeom>
              <a:avLst/>
              <a:gdLst/>
              <a:ahLst/>
              <a:cxnLst/>
              <a:rect l="l" t="t" r="r" b="b"/>
              <a:pathLst>
                <a:path w="416" h="63" extrusionOk="0">
                  <a:moveTo>
                    <a:pt x="67" y="1"/>
                  </a:moveTo>
                  <a:cubicBezTo>
                    <a:pt x="46" y="1"/>
                    <a:pt x="25" y="1"/>
                    <a:pt x="4" y="3"/>
                  </a:cubicBezTo>
                  <a:cubicBezTo>
                    <a:pt x="0" y="3"/>
                    <a:pt x="0" y="9"/>
                    <a:pt x="4" y="9"/>
                  </a:cubicBezTo>
                  <a:cubicBezTo>
                    <a:pt x="144" y="18"/>
                    <a:pt x="276" y="37"/>
                    <a:pt x="413" y="63"/>
                  </a:cubicBezTo>
                  <a:cubicBezTo>
                    <a:pt x="416" y="63"/>
                    <a:pt x="416" y="60"/>
                    <a:pt x="416" y="58"/>
                  </a:cubicBezTo>
                  <a:cubicBezTo>
                    <a:pt x="309" y="20"/>
                    <a:pt x="184" y="1"/>
                    <a:pt x="67"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a:off x="5793306" y="3233127"/>
              <a:ext cx="66416" cy="12601"/>
            </a:xfrm>
            <a:custGeom>
              <a:avLst/>
              <a:gdLst/>
              <a:ahLst/>
              <a:cxnLst/>
              <a:rect l="l" t="t" r="r" b="b"/>
              <a:pathLst>
                <a:path w="253" h="48" extrusionOk="0">
                  <a:moveTo>
                    <a:pt x="160" y="1"/>
                  </a:moveTo>
                  <a:cubicBezTo>
                    <a:pt x="147" y="1"/>
                    <a:pt x="134" y="1"/>
                    <a:pt x="124" y="1"/>
                  </a:cubicBezTo>
                  <a:cubicBezTo>
                    <a:pt x="81" y="4"/>
                    <a:pt x="40" y="8"/>
                    <a:pt x="6" y="34"/>
                  </a:cubicBezTo>
                  <a:cubicBezTo>
                    <a:pt x="1" y="39"/>
                    <a:pt x="6" y="47"/>
                    <a:pt x="11" y="47"/>
                  </a:cubicBezTo>
                  <a:cubicBezTo>
                    <a:pt x="13" y="47"/>
                    <a:pt x="14" y="47"/>
                    <a:pt x="15" y="46"/>
                  </a:cubicBezTo>
                  <a:cubicBezTo>
                    <a:pt x="52" y="26"/>
                    <a:pt x="97" y="19"/>
                    <a:pt x="142" y="19"/>
                  </a:cubicBezTo>
                  <a:cubicBezTo>
                    <a:pt x="179" y="19"/>
                    <a:pt x="215" y="24"/>
                    <a:pt x="248" y="31"/>
                  </a:cubicBezTo>
                  <a:cubicBezTo>
                    <a:pt x="250" y="31"/>
                    <a:pt x="252" y="29"/>
                    <a:pt x="250" y="27"/>
                  </a:cubicBezTo>
                  <a:cubicBezTo>
                    <a:pt x="232" y="4"/>
                    <a:pt x="194" y="1"/>
                    <a:pt x="16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a:off x="5782281" y="3126284"/>
              <a:ext cx="16013" cy="19951"/>
            </a:xfrm>
            <a:custGeom>
              <a:avLst/>
              <a:gdLst/>
              <a:ahLst/>
              <a:cxnLst/>
              <a:rect l="l" t="t" r="r" b="b"/>
              <a:pathLst>
                <a:path w="61" h="76" extrusionOk="0">
                  <a:moveTo>
                    <a:pt x="56" y="0"/>
                  </a:moveTo>
                  <a:cubicBezTo>
                    <a:pt x="55" y="0"/>
                    <a:pt x="53" y="2"/>
                    <a:pt x="52" y="4"/>
                  </a:cubicBezTo>
                  <a:cubicBezTo>
                    <a:pt x="46" y="14"/>
                    <a:pt x="46" y="29"/>
                    <a:pt x="39" y="40"/>
                  </a:cubicBezTo>
                  <a:cubicBezTo>
                    <a:pt x="31" y="55"/>
                    <a:pt x="18" y="59"/>
                    <a:pt x="5" y="66"/>
                  </a:cubicBezTo>
                  <a:cubicBezTo>
                    <a:pt x="1" y="66"/>
                    <a:pt x="1" y="72"/>
                    <a:pt x="5" y="74"/>
                  </a:cubicBezTo>
                  <a:cubicBezTo>
                    <a:pt x="8" y="75"/>
                    <a:pt x="12" y="76"/>
                    <a:pt x="15" y="76"/>
                  </a:cubicBezTo>
                  <a:cubicBezTo>
                    <a:pt x="45" y="76"/>
                    <a:pt x="61" y="29"/>
                    <a:pt x="59" y="4"/>
                  </a:cubicBezTo>
                  <a:cubicBezTo>
                    <a:pt x="59" y="2"/>
                    <a:pt x="58" y="0"/>
                    <a:pt x="56"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a:off x="5908812" y="3231027"/>
              <a:ext cx="128631" cy="14963"/>
            </a:xfrm>
            <a:custGeom>
              <a:avLst/>
              <a:gdLst/>
              <a:ahLst/>
              <a:cxnLst/>
              <a:rect l="l" t="t" r="r" b="b"/>
              <a:pathLst>
                <a:path w="490" h="57" extrusionOk="0">
                  <a:moveTo>
                    <a:pt x="7" y="1"/>
                  </a:moveTo>
                  <a:cubicBezTo>
                    <a:pt x="1" y="1"/>
                    <a:pt x="1" y="9"/>
                    <a:pt x="7" y="9"/>
                  </a:cubicBezTo>
                  <a:cubicBezTo>
                    <a:pt x="166" y="29"/>
                    <a:pt x="329" y="44"/>
                    <a:pt x="487" y="57"/>
                  </a:cubicBezTo>
                  <a:cubicBezTo>
                    <a:pt x="489" y="57"/>
                    <a:pt x="489" y="54"/>
                    <a:pt x="487" y="54"/>
                  </a:cubicBezTo>
                  <a:cubicBezTo>
                    <a:pt x="335" y="14"/>
                    <a:pt x="164" y="3"/>
                    <a:pt x="7"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a:off x="5915112" y="3206088"/>
              <a:ext cx="59328" cy="7875"/>
            </a:xfrm>
            <a:custGeom>
              <a:avLst/>
              <a:gdLst/>
              <a:ahLst/>
              <a:cxnLst/>
              <a:rect l="l" t="t" r="r" b="b"/>
              <a:pathLst>
                <a:path w="226" h="30" extrusionOk="0">
                  <a:moveTo>
                    <a:pt x="45" y="1"/>
                  </a:moveTo>
                  <a:cubicBezTo>
                    <a:pt x="33" y="1"/>
                    <a:pt x="21" y="1"/>
                    <a:pt x="9" y="2"/>
                  </a:cubicBezTo>
                  <a:cubicBezTo>
                    <a:pt x="0" y="2"/>
                    <a:pt x="0" y="10"/>
                    <a:pt x="9" y="12"/>
                  </a:cubicBezTo>
                  <a:cubicBezTo>
                    <a:pt x="80" y="17"/>
                    <a:pt x="148" y="21"/>
                    <a:pt x="219" y="30"/>
                  </a:cubicBezTo>
                  <a:cubicBezTo>
                    <a:pt x="219" y="30"/>
                    <a:pt x="220" y="30"/>
                    <a:pt x="220" y="30"/>
                  </a:cubicBezTo>
                  <a:cubicBezTo>
                    <a:pt x="225" y="30"/>
                    <a:pt x="225" y="21"/>
                    <a:pt x="221" y="21"/>
                  </a:cubicBezTo>
                  <a:cubicBezTo>
                    <a:pt x="164" y="9"/>
                    <a:pt x="103" y="1"/>
                    <a:pt x="45"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a:off x="3958344" y="2073349"/>
              <a:ext cx="1278436" cy="1372940"/>
            </a:xfrm>
            <a:custGeom>
              <a:avLst/>
              <a:gdLst/>
              <a:ahLst/>
              <a:cxnLst/>
              <a:rect l="l" t="t" r="r" b="b"/>
              <a:pathLst>
                <a:path w="4870" h="5230" extrusionOk="0">
                  <a:moveTo>
                    <a:pt x="2000" y="0"/>
                  </a:moveTo>
                  <a:cubicBezTo>
                    <a:pt x="1999" y="0"/>
                    <a:pt x="1997" y="1"/>
                    <a:pt x="1995" y="1"/>
                  </a:cubicBezTo>
                  <a:cubicBezTo>
                    <a:pt x="1927" y="29"/>
                    <a:pt x="1884" y="115"/>
                    <a:pt x="1871" y="205"/>
                  </a:cubicBezTo>
                  <a:cubicBezTo>
                    <a:pt x="1867" y="198"/>
                    <a:pt x="1860" y="192"/>
                    <a:pt x="1856" y="187"/>
                  </a:cubicBezTo>
                  <a:cubicBezTo>
                    <a:pt x="1811" y="147"/>
                    <a:pt x="1757" y="134"/>
                    <a:pt x="1700" y="127"/>
                  </a:cubicBezTo>
                  <a:cubicBezTo>
                    <a:pt x="1689" y="127"/>
                    <a:pt x="1687" y="145"/>
                    <a:pt x="1697" y="147"/>
                  </a:cubicBezTo>
                  <a:cubicBezTo>
                    <a:pt x="1747" y="155"/>
                    <a:pt x="1783" y="194"/>
                    <a:pt x="1813" y="232"/>
                  </a:cubicBezTo>
                  <a:cubicBezTo>
                    <a:pt x="1826" y="252"/>
                    <a:pt x="1837" y="271"/>
                    <a:pt x="1843" y="290"/>
                  </a:cubicBezTo>
                  <a:cubicBezTo>
                    <a:pt x="1843" y="290"/>
                    <a:pt x="1843" y="292"/>
                    <a:pt x="1843" y="292"/>
                  </a:cubicBezTo>
                  <a:cubicBezTo>
                    <a:pt x="1824" y="287"/>
                    <a:pt x="1803" y="285"/>
                    <a:pt x="1782" y="285"/>
                  </a:cubicBezTo>
                  <a:cubicBezTo>
                    <a:pt x="1731" y="285"/>
                    <a:pt x="1677" y="299"/>
                    <a:pt x="1633" y="324"/>
                  </a:cubicBezTo>
                  <a:cubicBezTo>
                    <a:pt x="1631" y="324"/>
                    <a:pt x="1629" y="324"/>
                    <a:pt x="1627" y="327"/>
                  </a:cubicBezTo>
                  <a:cubicBezTo>
                    <a:pt x="1286" y="543"/>
                    <a:pt x="1273" y="1021"/>
                    <a:pt x="1239" y="1383"/>
                  </a:cubicBezTo>
                  <a:cubicBezTo>
                    <a:pt x="1216" y="1646"/>
                    <a:pt x="1192" y="1914"/>
                    <a:pt x="1102" y="2164"/>
                  </a:cubicBezTo>
                  <a:cubicBezTo>
                    <a:pt x="1001" y="2438"/>
                    <a:pt x="817" y="2612"/>
                    <a:pt x="592" y="2785"/>
                  </a:cubicBezTo>
                  <a:cubicBezTo>
                    <a:pt x="305" y="3004"/>
                    <a:pt x="50" y="3295"/>
                    <a:pt x="23" y="3674"/>
                  </a:cubicBezTo>
                  <a:cubicBezTo>
                    <a:pt x="0" y="3989"/>
                    <a:pt x="225" y="4083"/>
                    <a:pt x="471" y="4083"/>
                  </a:cubicBezTo>
                  <a:cubicBezTo>
                    <a:pt x="535" y="4083"/>
                    <a:pt x="600" y="4077"/>
                    <a:pt x="663" y="4066"/>
                  </a:cubicBezTo>
                  <a:lnTo>
                    <a:pt x="663" y="4066"/>
                  </a:lnTo>
                  <a:cubicBezTo>
                    <a:pt x="629" y="4357"/>
                    <a:pt x="652" y="4689"/>
                    <a:pt x="892" y="4891"/>
                  </a:cubicBezTo>
                  <a:cubicBezTo>
                    <a:pt x="997" y="4979"/>
                    <a:pt x="1126" y="5027"/>
                    <a:pt x="1255" y="5027"/>
                  </a:cubicBezTo>
                  <a:cubicBezTo>
                    <a:pt x="1345" y="5027"/>
                    <a:pt x="1435" y="5003"/>
                    <a:pt x="1515" y="4953"/>
                  </a:cubicBezTo>
                  <a:cubicBezTo>
                    <a:pt x="1627" y="5147"/>
                    <a:pt x="1816" y="5229"/>
                    <a:pt x="2019" y="5229"/>
                  </a:cubicBezTo>
                  <a:cubicBezTo>
                    <a:pt x="2157" y="5229"/>
                    <a:pt x="2303" y="5191"/>
                    <a:pt x="2436" y="5124"/>
                  </a:cubicBezTo>
                  <a:cubicBezTo>
                    <a:pt x="2568" y="5191"/>
                    <a:pt x="2714" y="5229"/>
                    <a:pt x="2853" y="5229"/>
                  </a:cubicBezTo>
                  <a:cubicBezTo>
                    <a:pt x="3056" y="5229"/>
                    <a:pt x="3245" y="5147"/>
                    <a:pt x="3357" y="4953"/>
                  </a:cubicBezTo>
                  <a:cubicBezTo>
                    <a:pt x="3437" y="5003"/>
                    <a:pt x="3526" y="5027"/>
                    <a:pt x="3616" y="5027"/>
                  </a:cubicBezTo>
                  <a:cubicBezTo>
                    <a:pt x="3745" y="5027"/>
                    <a:pt x="3875" y="4979"/>
                    <a:pt x="3980" y="4891"/>
                  </a:cubicBezTo>
                  <a:cubicBezTo>
                    <a:pt x="4218" y="4689"/>
                    <a:pt x="4244" y="4357"/>
                    <a:pt x="4210" y="4066"/>
                  </a:cubicBezTo>
                  <a:lnTo>
                    <a:pt x="4210" y="4066"/>
                  </a:lnTo>
                  <a:cubicBezTo>
                    <a:pt x="4273" y="4077"/>
                    <a:pt x="4340" y="4084"/>
                    <a:pt x="4405" y="4084"/>
                  </a:cubicBezTo>
                  <a:cubicBezTo>
                    <a:pt x="4648" y="4084"/>
                    <a:pt x="4870" y="3989"/>
                    <a:pt x="4848" y="3674"/>
                  </a:cubicBezTo>
                  <a:cubicBezTo>
                    <a:pt x="4822" y="3295"/>
                    <a:pt x="4567" y="3004"/>
                    <a:pt x="4280" y="2785"/>
                  </a:cubicBezTo>
                  <a:cubicBezTo>
                    <a:pt x="4053" y="2612"/>
                    <a:pt x="3871" y="2438"/>
                    <a:pt x="3771" y="2164"/>
                  </a:cubicBezTo>
                  <a:cubicBezTo>
                    <a:pt x="3678" y="1914"/>
                    <a:pt x="3657" y="1646"/>
                    <a:pt x="3634" y="1383"/>
                  </a:cubicBezTo>
                  <a:cubicBezTo>
                    <a:pt x="3599" y="1031"/>
                    <a:pt x="3584" y="569"/>
                    <a:pt x="3269" y="344"/>
                  </a:cubicBezTo>
                  <a:cubicBezTo>
                    <a:pt x="3113" y="179"/>
                    <a:pt x="2843" y="130"/>
                    <a:pt x="2608" y="100"/>
                  </a:cubicBezTo>
                  <a:cubicBezTo>
                    <a:pt x="2563" y="94"/>
                    <a:pt x="2513" y="90"/>
                    <a:pt x="2461" y="90"/>
                  </a:cubicBezTo>
                  <a:cubicBezTo>
                    <a:pt x="2281" y="90"/>
                    <a:pt x="2076" y="131"/>
                    <a:pt x="1957" y="256"/>
                  </a:cubicBezTo>
                  <a:cubicBezTo>
                    <a:pt x="1954" y="232"/>
                    <a:pt x="1952" y="209"/>
                    <a:pt x="1957" y="185"/>
                  </a:cubicBezTo>
                  <a:cubicBezTo>
                    <a:pt x="1967" y="125"/>
                    <a:pt x="2002" y="78"/>
                    <a:pt x="2017" y="20"/>
                  </a:cubicBezTo>
                  <a:cubicBezTo>
                    <a:pt x="2018" y="11"/>
                    <a:pt x="2011" y="0"/>
                    <a:pt x="2000"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a:off x="4045761" y="2661638"/>
              <a:ext cx="245187" cy="443646"/>
            </a:xfrm>
            <a:custGeom>
              <a:avLst/>
              <a:gdLst/>
              <a:ahLst/>
              <a:cxnLst/>
              <a:rect l="l" t="t" r="r" b="b"/>
              <a:pathLst>
                <a:path w="934" h="1690" extrusionOk="0">
                  <a:moveTo>
                    <a:pt x="921" y="1"/>
                  </a:moveTo>
                  <a:cubicBezTo>
                    <a:pt x="918" y="1"/>
                    <a:pt x="914" y="3"/>
                    <a:pt x="912" y="7"/>
                  </a:cubicBezTo>
                  <a:cubicBezTo>
                    <a:pt x="840" y="219"/>
                    <a:pt x="724" y="405"/>
                    <a:pt x="574" y="570"/>
                  </a:cubicBezTo>
                  <a:cubicBezTo>
                    <a:pt x="456" y="701"/>
                    <a:pt x="326" y="821"/>
                    <a:pt x="231" y="968"/>
                  </a:cubicBezTo>
                  <a:cubicBezTo>
                    <a:pt x="92" y="1191"/>
                    <a:pt x="45" y="1502"/>
                    <a:pt x="274" y="1682"/>
                  </a:cubicBezTo>
                  <a:cubicBezTo>
                    <a:pt x="281" y="1687"/>
                    <a:pt x="289" y="1690"/>
                    <a:pt x="297" y="1690"/>
                  </a:cubicBezTo>
                  <a:cubicBezTo>
                    <a:pt x="323" y="1690"/>
                    <a:pt x="345" y="1659"/>
                    <a:pt x="321" y="1634"/>
                  </a:cubicBezTo>
                  <a:cubicBezTo>
                    <a:pt x="0" y="1300"/>
                    <a:pt x="353" y="928"/>
                    <a:pt x="581" y="669"/>
                  </a:cubicBezTo>
                  <a:cubicBezTo>
                    <a:pt x="754" y="474"/>
                    <a:pt x="863" y="262"/>
                    <a:pt x="932" y="13"/>
                  </a:cubicBezTo>
                  <a:cubicBezTo>
                    <a:pt x="933" y="5"/>
                    <a:pt x="927" y="1"/>
                    <a:pt x="921"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a:off x="4240808" y="2655076"/>
              <a:ext cx="151470" cy="463597"/>
            </a:xfrm>
            <a:custGeom>
              <a:avLst/>
              <a:gdLst/>
              <a:ahLst/>
              <a:cxnLst/>
              <a:rect l="l" t="t" r="r" b="b"/>
              <a:pathLst>
                <a:path w="577" h="1766" extrusionOk="0">
                  <a:moveTo>
                    <a:pt x="527" y="0"/>
                  </a:moveTo>
                  <a:cubicBezTo>
                    <a:pt x="523" y="0"/>
                    <a:pt x="519" y="3"/>
                    <a:pt x="519" y="8"/>
                  </a:cubicBezTo>
                  <a:cubicBezTo>
                    <a:pt x="504" y="310"/>
                    <a:pt x="461" y="614"/>
                    <a:pt x="377" y="903"/>
                  </a:cubicBezTo>
                  <a:cubicBezTo>
                    <a:pt x="292" y="1201"/>
                    <a:pt x="131" y="1447"/>
                    <a:pt x="9" y="1728"/>
                  </a:cubicBezTo>
                  <a:cubicBezTo>
                    <a:pt x="1" y="1746"/>
                    <a:pt x="14" y="1766"/>
                    <a:pt x="31" y="1766"/>
                  </a:cubicBezTo>
                  <a:cubicBezTo>
                    <a:pt x="36" y="1766"/>
                    <a:pt x="42" y="1763"/>
                    <a:pt x="47" y="1758"/>
                  </a:cubicBezTo>
                  <a:cubicBezTo>
                    <a:pt x="251" y="1552"/>
                    <a:pt x="371" y="1233"/>
                    <a:pt x="454" y="959"/>
                  </a:cubicBezTo>
                  <a:cubicBezTo>
                    <a:pt x="546" y="646"/>
                    <a:pt x="576" y="334"/>
                    <a:pt x="538" y="8"/>
                  </a:cubicBezTo>
                  <a:cubicBezTo>
                    <a:pt x="537" y="3"/>
                    <a:pt x="532" y="0"/>
                    <a:pt x="527"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a:off x="4404615" y="2763755"/>
              <a:ext cx="63791" cy="346254"/>
            </a:xfrm>
            <a:custGeom>
              <a:avLst/>
              <a:gdLst/>
              <a:ahLst/>
              <a:cxnLst/>
              <a:rect l="l" t="t" r="r" b="b"/>
              <a:pathLst>
                <a:path w="243" h="1319" extrusionOk="0">
                  <a:moveTo>
                    <a:pt x="234" y="1"/>
                  </a:moveTo>
                  <a:cubicBezTo>
                    <a:pt x="232" y="1"/>
                    <a:pt x="230" y="2"/>
                    <a:pt x="229" y="5"/>
                  </a:cubicBezTo>
                  <a:cubicBezTo>
                    <a:pt x="128" y="434"/>
                    <a:pt x="30" y="847"/>
                    <a:pt x="2" y="1288"/>
                  </a:cubicBezTo>
                  <a:cubicBezTo>
                    <a:pt x="0" y="1308"/>
                    <a:pt x="18" y="1319"/>
                    <a:pt x="34" y="1319"/>
                  </a:cubicBezTo>
                  <a:cubicBezTo>
                    <a:pt x="47" y="1319"/>
                    <a:pt x="59" y="1312"/>
                    <a:pt x="62" y="1297"/>
                  </a:cubicBezTo>
                  <a:cubicBezTo>
                    <a:pt x="128" y="871"/>
                    <a:pt x="164" y="434"/>
                    <a:pt x="242" y="10"/>
                  </a:cubicBezTo>
                  <a:cubicBezTo>
                    <a:pt x="243" y="4"/>
                    <a:pt x="238" y="1"/>
                    <a:pt x="234"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a:off x="4728031" y="2758243"/>
              <a:ext cx="145169" cy="287189"/>
            </a:xfrm>
            <a:custGeom>
              <a:avLst/>
              <a:gdLst/>
              <a:ahLst/>
              <a:cxnLst/>
              <a:rect l="l" t="t" r="r" b="b"/>
              <a:pathLst>
                <a:path w="553" h="1094" extrusionOk="0">
                  <a:moveTo>
                    <a:pt x="25" y="0"/>
                  </a:moveTo>
                  <a:cubicBezTo>
                    <a:pt x="12" y="0"/>
                    <a:pt x="0" y="10"/>
                    <a:pt x="5" y="24"/>
                  </a:cubicBezTo>
                  <a:cubicBezTo>
                    <a:pt x="134" y="378"/>
                    <a:pt x="267" y="787"/>
                    <a:pt x="500" y="1087"/>
                  </a:cubicBezTo>
                  <a:cubicBezTo>
                    <a:pt x="505" y="1092"/>
                    <a:pt x="511" y="1094"/>
                    <a:pt x="517" y="1094"/>
                  </a:cubicBezTo>
                  <a:cubicBezTo>
                    <a:pt x="535" y="1094"/>
                    <a:pt x="553" y="1078"/>
                    <a:pt x="545" y="1059"/>
                  </a:cubicBezTo>
                  <a:cubicBezTo>
                    <a:pt x="408" y="701"/>
                    <a:pt x="190" y="373"/>
                    <a:pt x="44" y="14"/>
                  </a:cubicBezTo>
                  <a:cubicBezTo>
                    <a:pt x="41" y="4"/>
                    <a:pt x="33" y="0"/>
                    <a:pt x="25"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a:off x="4789459" y="2659276"/>
              <a:ext cx="236261" cy="438396"/>
            </a:xfrm>
            <a:custGeom>
              <a:avLst/>
              <a:gdLst/>
              <a:ahLst/>
              <a:cxnLst/>
              <a:rect l="l" t="t" r="r" b="b"/>
              <a:pathLst>
                <a:path w="900" h="1670" extrusionOk="0">
                  <a:moveTo>
                    <a:pt x="12" y="0"/>
                  </a:moveTo>
                  <a:cubicBezTo>
                    <a:pt x="7" y="0"/>
                    <a:pt x="1" y="4"/>
                    <a:pt x="1" y="11"/>
                  </a:cubicBezTo>
                  <a:cubicBezTo>
                    <a:pt x="20" y="309"/>
                    <a:pt x="172" y="525"/>
                    <a:pt x="350" y="750"/>
                  </a:cubicBezTo>
                  <a:cubicBezTo>
                    <a:pt x="459" y="887"/>
                    <a:pt x="564" y="1025"/>
                    <a:pt x="647" y="1179"/>
                  </a:cubicBezTo>
                  <a:cubicBezTo>
                    <a:pt x="729" y="1333"/>
                    <a:pt x="778" y="1498"/>
                    <a:pt x="849" y="1656"/>
                  </a:cubicBezTo>
                  <a:cubicBezTo>
                    <a:pt x="853" y="1665"/>
                    <a:pt x="861" y="1669"/>
                    <a:pt x="870" y="1669"/>
                  </a:cubicBezTo>
                  <a:cubicBezTo>
                    <a:pt x="884" y="1669"/>
                    <a:pt x="899" y="1659"/>
                    <a:pt x="898" y="1643"/>
                  </a:cubicBezTo>
                  <a:cubicBezTo>
                    <a:pt x="874" y="1371"/>
                    <a:pt x="725" y="1104"/>
                    <a:pt x="564" y="887"/>
                  </a:cubicBezTo>
                  <a:cubicBezTo>
                    <a:pt x="356" y="611"/>
                    <a:pt x="69" y="369"/>
                    <a:pt x="20" y="7"/>
                  </a:cubicBezTo>
                  <a:cubicBezTo>
                    <a:pt x="20" y="3"/>
                    <a:pt x="16" y="0"/>
                    <a:pt x="12"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a:off x="4893151" y="2635125"/>
              <a:ext cx="301889" cy="432358"/>
            </a:xfrm>
            <a:custGeom>
              <a:avLst/>
              <a:gdLst/>
              <a:ahLst/>
              <a:cxnLst/>
              <a:rect l="l" t="t" r="r" b="b"/>
              <a:pathLst>
                <a:path w="1150" h="1647" extrusionOk="0">
                  <a:moveTo>
                    <a:pt x="15" y="1"/>
                  </a:moveTo>
                  <a:cubicBezTo>
                    <a:pt x="8" y="1"/>
                    <a:pt x="1" y="7"/>
                    <a:pt x="2" y="18"/>
                  </a:cubicBezTo>
                  <a:cubicBezTo>
                    <a:pt x="68" y="286"/>
                    <a:pt x="222" y="510"/>
                    <a:pt x="404" y="716"/>
                  </a:cubicBezTo>
                  <a:cubicBezTo>
                    <a:pt x="638" y="975"/>
                    <a:pt x="1002" y="1228"/>
                    <a:pt x="978" y="1613"/>
                  </a:cubicBezTo>
                  <a:cubicBezTo>
                    <a:pt x="976" y="1636"/>
                    <a:pt x="992" y="1647"/>
                    <a:pt x="1009" y="1647"/>
                  </a:cubicBezTo>
                  <a:cubicBezTo>
                    <a:pt x="1024" y="1647"/>
                    <a:pt x="1041" y="1638"/>
                    <a:pt x="1047" y="1622"/>
                  </a:cubicBezTo>
                  <a:cubicBezTo>
                    <a:pt x="1150" y="1359"/>
                    <a:pt x="899" y="1104"/>
                    <a:pt x="730" y="932"/>
                  </a:cubicBezTo>
                  <a:cubicBezTo>
                    <a:pt x="458" y="650"/>
                    <a:pt x="147" y="397"/>
                    <a:pt x="25" y="9"/>
                  </a:cubicBezTo>
                  <a:cubicBezTo>
                    <a:pt x="24" y="3"/>
                    <a:pt x="20" y="1"/>
                    <a:pt x="15"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a:off x="4334524" y="2773468"/>
              <a:ext cx="544713" cy="361742"/>
            </a:xfrm>
            <a:custGeom>
              <a:avLst/>
              <a:gdLst/>
              <a:ahLst/>
              <a:cxnLst/>
              <a:rect l="l" t="t" r="r" b="b"/>
              <a:pathLst>
                <a:path w="2075" h="1378" extrusionOk="0">
                  <a:moveTo>
                    <a:pt x="646" y="1"/>
                  </a:moveTo>
                  <a:lnTo>
                    <a:pt x="646" y="658"/>
                  </a:lnTo>
                  <a:cubicBezTo>
                    <a:pt x="558" y="660"/>
                    <a:pt x="207" y="729"/>
                    <a:pt x="136" y="746"/>
                  </a:cubicBezTo>
                  <a:cubicBezTo>
                    <a:pt x="63" y="763"/>
                    <a:pt x="1" y="1378"/>
                    <a:pt x="1038" y="1378"/>
                  </a:cubicBezTo>
                  <a:cubicBezTo>
                    <a:pt x="2074" y="1378"/>
                    <a:pt x="1937" y="763"/>
                    <a:pt x="1881" y="742"/>
                  </a:cubicBezTo>
                  <a:cubicBezTo>
                    <a:pt x="1826" y="720"/>
                    <a:pt x="1451" y="654"/>
                    <a:pt x="1380" y="652"/>
                  </a:cubicBezTo>
                  <a:lnTo>
                    <a:pt x="1376" y="652"/>
                  </a:lnTo>
                  <a:lnTo>
                    <a:pt x="1376" y="1"/>
                  </a:ln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a:off x="4503845" y="2773468"/>
              <a:ext cx="191897" cy="108680"/>
            </a:xfrm>
            <a:custGeom>
              <a:avLst/>
              <a:gdLst/>
              <a:ahLst/>
              <a:cxnLst/>
              <a:rect l="l" t="t" r="r" b="b"/>
              <a:pathLst>
                <a:path w="731" h="414" extrusionOk="0">
                  <a:moveTo>
                    <a:pt x="1" y="1"/>
                  </a:moveTo>
                  <a:lnTo>
                    <a:pt x="1" y="414"/>
                  </a:lnTo>
                  <a:lnTo>
                    <a:pt x="731" y="414"/>
                  </a:lnTo>
                  <a:lnTo>
                    <a:pt x="7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a:off x="4336362" y="2171791"/>
              <a:ext cx="527125" cy="667832"/>
            </a:xfrm>
            <a:custGeom>
              <a:avLst/>
              <a:gdLst/>
              <a:ahLst/>
              <a:cxnLst/>
              <a:rect l="l" t="t" r="r" b="b"/>
              <a:pathLst>
                <a:path w="2008" h="2544" extrusionOk="0">
                  <a:moveTo>
                    <a:pt x="1001" y="1"/>
                  </a:moveTo>
                  <a:cubicBezTo>
                    <a:pt x="853" y="1"/>
                    <a:pt x="476" y="93"/>
                    <a:pt x="266" y="309"/>
                  </a:cubicBezTo>
                  <a:cubicBezTo>
                    <a:pt x="80" y="502"/>
                    <a:pt x="0" y="808"/>
                    <a:pt x="56" y="1123"/>
                  </a:cubicBezTo>
                  <a:cubicBezTo>
                    <a:pt x="167" y="1727"/>
                    <a:pt x="178" y="1954"/>
                    <a:pt x="315" y="2155"/>
                  </a:cubicBezTo>
                  <a:cubicBezTo>
                    <a:pt x="493" y="2421"/>
                    <a:pt x="853" y="2543"/>
                    <a:pt x="998" y="2543"/>
                  </a:cubicBezTo>
                  <a:cubicBezTo>
                    <a:pt x="1146" y="2543"/>
                    <a:pt x="1512" y="2421"/>
                    <a:pt x="1692" y="2155"/>
                  </a:cubicBezTo>
                  <a:cubicBezTo>
                    <a:pt x="1829" y="1954"/>
                    <a:pt x="1838" y="1727"/>
                    <a:pt x="1949" y="1123"/>
                  </a:cubicBezTo>
                  <a:cubicBezTo>
                    <a:pt x="2007" y="808"/>
                    <a:pt x="1928" y="502"/>
                    <a:pt x="1742" y="309"/>
                  </a:cubicBezTo>
                  <a:cubicBezTo>
                    <a:pt x="1532" y="93"/>
                    <a:pt x="1148" y="1"/>
                    <a:pt x="1001"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a:off x="4656365" y="2394664"/>
              <a:ext cx="132831" cy="61428"/>
            </a:xfrm>
            <a:custGeom>
              <a:avLst/>
              <a:gdLst/>
              <a:ahLst/>
              <a:cxnLst/>
              <a:rect l="l" t="t" r="r" b="b"/>
              <a:pathLst>
                <a:path w="506" h="234" extrusionOk="0">
                  <a:moveTo>
                    <a:pt x="199" y="0"/>
                  </a:moveTo>
                  <a:cubicBezTo>
                    <a:pt x="144" y="0"/>
                    <a:pt x="91" y="10"/>
                    <a:pt x="47" y="30"/>
                  </a:cubicBezTo>
                  <a:cubicBezTo>
                    <a:pt x="15" y="45"/>
                    <a:pt x="0" y="77"/>
                    <a:pt x="11" y="109"/>
                  </a:cubicBezTo>
                  <a:cubicBezTo>
                    <a:pt x="20" y="140"/>
                    <a:pt x="48" y="162"/>
                    <a:pt x="80" y="162"/>
                  </a:cubicBezTo>
                  <a:cubicBezTo>
                    <a:pt x="84" y="162"/>
                    <a:pt x="88" y="161"/>
                    <a:pt x="92" y="161"/>
                  </a:cubicBezTo>
                  <a:cubicBezTo>
                    <a:pt x="128" y="156"/>
                    <a:pt x="160" y="152"/>
                    <a:pt x="190" y="152"/>
                  </a:cubicBezTo>
                  <a:cubicBezTo>
                    <a:pt x="211" y="152"/>
                    <a:pt x="232" y="154"/>
                    <a:pt x="253" y="159"/>
                  </a:cubicBezTo>
                  <a:cubicBezTo>
                    <a:pt x="287" y="167"/>
                    <a:pt x="315" y="182"/>
                    <a:pt x="345" y="199"/>
                  </a:cubicBezTo>
                  <a:cubicBezTo>
                    <a:pt x="360" y="208"/>
                    <a:pt x="377" y="218"/>
                    <a:pt x="394" y="227"/>
                  </a:cubicBezTo>
                  <a:cubicBezTo>
                    <a:pt x="405" y="231"/>
                    <a:pt x="413" y="233"/>
                    <a:pt x="426" y="233"/>
                  </a:cubicBezTo>
                  <a:cubicBezTo>
                    <a:pt x="448" y="233"/>
                    <a:pt x="471" y="223"/>
                    <a:pt x="486" y="206"/>
                  </a:cubicBezTo>
                  <a:cubicBezTo>
                    <a:pt x="505" y="180"/>
                    <a:pt x="505" y="148"/>
                    <a:pt x="486" y="124"/>
                  </a:cubicBezTo>
                  <a:cubicBezTo>
                    <a:pt x="421" y="39"/>
                    <a:pt x="306" y="0"/>
                    <a:pt x="199"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a:off x="4706242" y="2494681"/>
              <a:ext cx="57753" cy="57490"/>
            </a:xfrm>
            <a:custGeom>
              <a:avLst/>
              <a:gdLst/>
              <a:ahLst/>
              <a:cxnLst/>
              <a:rect l="l" t="t" r="r" b="b"/>
              <a:pathLst>
                <a:path w="220" h="219" extrusionOk="0">
                  <a:moveTo>
                    <a:pt x="193" y="0"/>
                  </a:moveTo>
                  <a:cubicBezTo>
                    <a:pt x="168" y="0"/>
                    <a:pt x="157" y="35"/>
                    <a:pt x="140" y="50"/>
                  </a:cubicBezTo>
                  <a:cubicBezTo>
                    <a:pt x="136" y="54"/>
                    <a:pt x="129" y="58"/>
                    <a:pt x="123" y="60"/>
                  </a:cubicBezTo>
                  <a:cubicBezTo>
                    <a:pt x="114" y="35"/>
                    <a:pt x="91" y="17"/>
                    <a:pt x="65" y="17"/>
                  </a:cubicBezTo>
                  <a:cubicBezTo>
                    <a:pt x="31" y="17"/>
                    <a:pt x="1" y="45"/>
                    <a:pt x="1" y="79"/>
                  </a:cubicBezTo>
                  <a:lnTo>
                    <a:pt x="1" y="157"/>
                  </a:lnTo>
                  <a:cubicBezTo>
                    <a:pt x="1" y="191"/>
                    <a:pt x="31" y="219"/>
                    <a:pt x="65" y="219"/>
                  </a:cubicBezTo>
                  <a:cubicBezTo>
                    <a:pt x="99" y="219"/>
                    <a:pt x="127" y="191"/>
                    <a:pt x="127" y="157"/>
                  </a:cubicBezTo>
                  <a:lnTo>
                    <a:pt x="127" y="124"/>
                  </a:lnTo>
                  <a:cubicBezTo>
                    <a:pt x="148" y="118"/>
                    <a:pt x="170" y="103"/>
                    <a:pt x="185" y="90"/>
                  </a:cubicBezTo>
                  <a:cubicBezTo>
                    <a:pt x="198" y="77"/>
                    <a:pt x="208" y="62"/>
                    <a:pt x="215" y="45"/>
                  </a:cubicBezTo>
                  <a:cubicBezTo>
                    <a:pt x="219" y="28"/>
                    <a:pt x="215" y="0"/>
                    <a:pt x="19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a:off x="4409866" y="2394664"/>
              <a:ext cx="133094" cy="61428"/>
            </a:xfrm>
            <a:custGeom>
              <a:avLst/>
              <a:gdLst/>
              <a:ahLst/>
              <a:cxnLst/>
              <a:rect l="l" t="t" r="r" b="b"/>
              <a:pathLst>
                <a:path w="507" h="234" extrusionOk="0">
                  <a:moveTo>
                    <a:pt x="308" y="0"/>
                  </a:moveTo>
                  <a:cubicBezTo>
                    <a:pt x="200" y="0"/>
                    <a:pt x="85" y="39"/>
                    <a:pt x="20" y="124"/>
                  </a:cubicBezTo>
                  <a:cubicBezTo>
                    <a:pt x="1" y="148"/>
                    <a:pt x="1" y="180"/>
                    <a:pt x="22" y="206"/>
                  </a:cubicBezTo>
                  <a:cubicBezTo>
                    <a:pt x="37" y="223"/>
                    <a:pt x="59" y="233"/>
                    <a:pt x="82" y="233"/>
                  </a:cubicBezTo>
                  <a:cubicBezTo>
                    <a:pt x="93" y="233"/>
                    <a:pt x="104" y="231"/>
                    <a:pt x="112" y="227"/>
                  </a:cubicBezTo>
                  <a:cubicBezTo>
                    <a:pt x="132" y="218"/>
                    <a:pt x="147" y="208"/>
                    <a:pt x="164" y="199"/>
                  </a:cubicBezTo>
                  <a:cubicBezTo>
                    <a:pt x="194" y="182"/>
                    <a:pt x="222" y="167"/>
                    <a:pt x="254" y="159"/>
                  </a:cubicBezTo>
                  <a:cubicBezTo>
                    <a:pt x="275" y="154"/>
                    <a:pt x="296" y="152"/>
                    <a:pt x="318" y="152"/>
                  </a:cubicBezTo>
                  <a:cubicBezTo>
                    <a:pt x="348" y="152"/>
                    <a:pt x="379" y="156"/>
                    <a:pt x="416" y="161"/>
                  </a:cubicBezTo>
                  <a:cubicBezTo>
                    <a:pt x="420" y="161"/>
                    <a:pt x="424" y="162"/>
                    <a:pt x="428" y="162"/>
                  </a:cubicBezTo>
                  <a:cubicBezTo>
                    <a:pt x="458" y="162"/>
                    <a:pt x="488" y="140"/>
                    <a:pt x="498" y="109"/>
                  </a:cubicBezTo>
                  <a:cubicBezTo>
                    <a:pt x="506" y="77"/>
                    <a:pt x="491" y="45"/>
                    <a:pt x="461" y="30"/>
                  </a:cubicBezTo>
                  <a:cubicBezTo>
                    <a:pt x="417" y="10"/>
                    <a:pt x="364" y="0"/>
                    <a:pt x="308"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a:off x="4435329" y="2494681"/>
              <a:ext cx="57490" cy="57490"/>
            </a:xfrm>
            <a:custGeom>
              <a:avLst/>
              <a:gdLst/>
              <a:ahLst/>
              <a:cxnLst/>
              <a:rect l="l" t="t" r="r" b="b"/>
              <a:pathLst>
                <a:path w="219" h="219" extrusionOk="0">
                  <a:moveTo>
                    <a:pt x="28" y="0"/>
                  </a:moveTo>
                  <a:cubicBezTo>
                    <a:pt x="5" y="0"/>
                    <a:pt x="0" y="28"/>
                    <a:pt x="7" y="45"/>
                  </a:cubicBezTo>
                  <a:cubicBezTo>
                    <a:pt x="11" y="62"/>
                    <a:pt x="24" y="77"/>
                    <a:pt x="35" y="90"/>
                  </a:cubicBezTo>
                  <a:cubicBezTo>
                    <a:pt x="50" y="103"/>
                    <a:pt x="71" y="118"/>
                    <a:pt x="92" y="124"/>
                  </a:cubicBezTo>
                  <a:lnTo>
                    <a:pt x="92" y="157"/>
                  </a:lnTo>
                  <a:cubicBezTo>
                    <a:pt x="92" y="191"/>
                    <a:pt x="122" y="219"/>
                    <a:pt x="157" y="219"/>
                  </a:cubicBezTo>
                  <a:cubicBezTo>
                    <a:pt x="191" y="219"/>
                    <a:pt x="219" y="191"/>
                    <a:pt x="219" y="157"/>
                  </a:cubicBezTo>
                  <a:lnTo>
                    <a:pt x="219" y="79"/>
                  </a:lnTo>
                  <a:cubicBezTo>
                    <a:pt x="219" y="45"/>
                    <a:pt x="191" y="17"/>
                    <a:pt x="157" y="17"/>
                  </a:cubicBezTo>
                  <a:cubicBezTo>
                    <a:pt x="129" y="17"/>
                    <a:pt x="105" y="35"/>
                    <a:pt x="97" y="60"/>
                  </a:cubicBezTo>
                  <a:cubicBezTo>
                    <a:pt x="90" y="58"/>
                    <a:pt x="86" y="54"/>
                    <a:pt x="80" y="50"/>
                  </a:cubicBezTo>
                  <a:cubicBezTo>
                    <a:pt x="62" y="35"/>
                    <a:pt x="54" y="0"/>
                    <a:pt x="28"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a:off x="4515133" y="2656651"/>
              <a:ext cx="169846" cy="52240"/>
            </a:xfrm>
            <a:custGeom>
              <a:avLst/>
              <a:gdLst/>
              <a:ahLst/>
              <a:cxnLst/>
              <a:rect l="l" t="t" r="r" b="b"/>
              <a:pathLst>
                <a:path w="647" h="199" extrusionOk="0">
                  <a:moveTo>
                    <a:pt x="623" y="1"/>
                  </a:moveTo>
                  <a:cubicBezTo>
                    <a:pt x="619" y="1"/>
                    <a:pt x="616" y="2"/>
                    <a:pt x="613" y="4"/>
                  </a:cubicBezTo>
                  <a:cubicBezTo>
                    <a:pt x="518" y="70"/>
                    <a:pt x="446" y="133"/>
                    <a:pt x="324" y="133"/>
                  </a:cubicBezTo>
                  <a:cubicBezTo>
                    <a:pt x="322" y="133"/>
                    <a:pt x="319" y="133"/>
                    <a:pt x="317" y="133"/>
                  </a:cubicBezTo>
                  <a:cubicBezTo>
                    <a:pt x="193" y="131"/>
                    <a:pt x="120" y="49"/>
                    <a:pt x="13" y="11"/>
                  </a:cubicBezTo>
                  <a:cubicBezTo>
                    <a:pt x="12" y="10"/>
                    <a:pt x="12" y="10"/>
                    <a:pt x="11" y="10"/>
                  </a:cubicBezTo>
                  <a:cubicBezTo>
                    <a:pt x="5" y="10"/>
                    <a:pt x="1" y="16"/>
                    <a:pt x="3" y="21"/>
                  </a:cubicBezTo>
                  <a:cubicBezTo>
                    <a:pt x="45" y="140"/>
                    <a:pt x="183" y="198"/>
                    <a:pt x="322" y="198"/>
                  </a:cubicBezTo>
                  <a:cubicBezTo>
                    <a:pt x="457" y="198"/>
                    <a:pt x="592" y="143"/>
                    <a:pt x="641" y="34"/>
                  </a:cubicBezTo>
                  <a:cubicBezTo>
                    <a:pt x="646" y="20"/>
                    <a:pt x="636" y="1"/>
                    <a:pt x="623" y="1"/>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a:off x="4556085" y="2485755"/>
              <a:ext cx="40164" cy="128369"/>
            </a:xfrm>
            <a:custGeom>
              <a:avLst/>
              <a:gdLst/>
              <a:ahLst/>
              <a:cxnLst/>
              <a:rect l="l" t="t" r="r" b="b"/>
              <a:pathLst>
                <a:path w="153" h="489" extrusionOk="0">
                  <a:moveTo>
                    <a:pt x="77" y="1"/>
                  </a:moveTo>
                  <a:cubicBezTo>
                    <a:pt x="73" y="1"/>
                    <a:pt x="69" y="4"/>
                    <a:pt x="69" y="9"/>
                  </a:cubicBezTo>
                  <a:cubicBezTo>
                    <a:pt x="69" y="92"/>
                    <a:pt x="56" y="167"/>
                    <a:pt x="35" y="246"/>
                  </a:cubicBezTo>
                  <a:cubicBezTo>
                    <a:pt x="22" y="293"/>
                    <a:pt x="1" y="351"/>
                    <a:pt x="9" y="400"/>
                  </a:cubicBezTo>
                  <a:cubicBezTo>
                    <a:pt x="19" y="458"/>
                    <a:pt x="63" y="488"/>
                    <a:pt x="116" y="488"/>
                  </a:cubicBezTo>
                  <a:cubicBezTo>
                    <a:pt x="124" y="488"/>
                    <a:pt x="132" y="488"/>
                    <a:pt x="140" y="486"/>
                  </a:cubicBezTo>
                  <a:cubicBezTo>
                    <a:pt x="151" y="484"/>
                    <a:pt x="153" y="467"/>
                    <a:pt x="142" y="463"/>
                  </a:cubicBezTo>
                  <a:cubicBezTo>
                    <a:pt x="89" y="437"/>
                    <a:pt x="46" y="403"/>
                    <a:pt x="54" y="338"/>
                  </a:cubicBezTo>
                  <a:cubicBezTo>
                    <a:pt x="63" y="293"/>
                    <a:pt x="76" y="251"/>
                    <a:pt x="84" y="208"/>
                  </a:cubicBezTo>
                  <a:cubicBezTo>
                    <a:pt x="97" y="139"/>
                    <a:pt x="108" y="73"/>
                    <a:pt x="84" y="6"/>
                  </a:cubicBezTo>
                  <a:cubicBezTo>
                    <a:pt x="83" y="3"/>
                    <a:pt x="80"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a:off x="4610688" y="2594435"/>
              <a:ext cx="31764" cy="19163"/>
            </a:xfrm>
            <a:custGeom>
              <a:avLst/>
              <a:gdLst/>
              <a:ahLst/>
              <a:cxnLst/>
              <a:rect l="l" t="t" r="r" b="b"/>
              <a:pathLst>
                <a:path w="121" h="73" extrusionOk="0">
                  <a:moveTo>
                    <a:pt x="100" y="1"/>
                  </a:moveTo>
                  <a:cubicBezTo>
                    <a:pt x="96" y="1"/>
                    <a:pt x="92" y="3"/>
                    <a:pt x="88" y="6"/>
                  </a:cubicBezTo>
                  <a:cubicBezTo>
                    <a:pt x="65" y="31"/>
                    <a:pt x="35" y="42"/>
                    <a:pt x="3" y="59"/>
                  </a:cubicBezTo>
                  <a:cubicBezTo>
                    <a:pt x="1" y="59"/>
                    <a:pt x="1" y="66"/>
                    <a:pt x="3" y="66"/>
                  </a:cubicBezTo>
                  <a:cubicBezTo>
                    <a:pt x="13" y="71"/>
                    <a:pt x="23" y="73"/>
                    <a:pt x="34" y="73"/>
                  </a:cubicBezTo>
                  <a:cubicBezTo>
                    <a:pt x="65" y="73"/>
                    <a:pt x="94" y="53"/>
                    <a:pt x="112" y="29"/>
                  </a:cubicBezTo>
                  <a:cubicBezTo>
                    <a:pt x="116" y="23"/>
                    <a:pt x="120" y="14"/>
                    <a:pt x="116" y="8"/>
                  </a:cubicBezTo>
                  <a:cubicBezTo>
                    <a:pt x="112" y="4"/>
                    <a:pt x="110" y="1"/>
                    <a:pt x="105" y="1"/>
                  </a:cubicBezTo>
                  <a:cubicBezTo>
                    <a:pt x="104" y="1"/>
                    <a:pt x="102" y="1"/>
                    <a:pt x="10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a:off x="4307748" y="2145802"/>
              <a:ext cx="567027" cy="359380"/>
            </a:xfrm>
            <a:custGeom>
              <a:avLst/>
              <a:gdLst/>
              <a:ahLst/>
              <a:cxnLst/>
              <a:rect l="l" t="t" r="r" b="b"/>
              <a:pathLst>
                <a:path w="2160" h="1369" extrusionOk="0">
                  <a:moveTo>
                    <a:pt x="1098" y="0"/>
                  </a:moveTo>
                  <a:cubicBezTo>
                    <a:pt x="900" y="0"/>
                    <a:pt x="703" y="51"/>
                    <a:pt x="581" y="183"/>
                  </a:cubicBezTo>
                  <a:cubicBezTo>
                    <a:pt x="574" y="190"/>
                    <a:pt x="572" y="196"/>
                    <a:pt x="570" y="203"/>
                  </a:cubicBezTo>
                  <a:lnTo>
                    <a:pt x="559" y="203"/>
                  </a:lnTo>
                  <a:cubicBezTo>
                    <a:pt x="555" y="200"/>
                    <a:pt x="552" y="200"/>
                    <a:pt x="549" y="200"/>
                  </a:cubicBezTo>
                  <a:cubicBezTo>
                    <a:pt x="542" y="200"/>
                    <a:pt x="537" y="203"/>
                    <a:pt x="531" y="207"/>
                  </a:cubicBezTo>
                  <a:cubicBezTo>
                    <a:pt x="334" y="237"/>
                    <a:pt x="167" y="466"/>
                    <a:pt x="97" y="635"/>
                  </a:cubicBezTo>
                  <a:cubicBezTo>
                    <a:pt x="0" y="871"/>
                    <a:pt x="26" y="1126"/>
                    <a:pt x="142" y="1351"/>
                  </a:cubicBezTo>
                  <a:cubicBezTo>
                    <a:pt x="148" y="1363"/>
                    <a:pt x="159" y="1368"/>
                    <a:pt x="171" y="1368"/>
                  </a:cubicBezTo>
                  <a:cubicBezTo>
                    <a:pt x="193" y="1368"/>
                    <a:pt x="216" y="1348"/>
                    <a:pt x="208" y="1323"/>
                  </a:cubicBezTo>
                  <a:cubicBezTo>
                    <a:pt x="90" y="972"/>
                    <a:pt x="369" y="826"/>
                    <a:pt x="544" y="586"/>
                  </a:cubicBezTo>
                  <a:cubicBezTo>
                    <a:pt x="606" y="500"/>
                    <a:pt x="643" y="402"/>
                    <a:pt x="617" y="308"/>
                  </a:cubicBezTo>
                  <a:lnTo>
                    <a:pt x="617" y="308"/>
                  </a:lnTo>
                  <a:cubicBezTo>
                    <a:pt x="733" y="494"/>
                    <a:pt x="970" y="586"/>
                    <a:pt x="1170" y="650"/>
                  </a:cubicBezTo>
                  <a:cubicBezTo>
                    <a:pt x="1330" y="704"/>
                    <a:pt x="1502" y="745"/>
                    <a:pt x="1649" y="835"/>
                  </a:cubicBezTo>
                  <a:cubicBezTo>
                    <a:pt x="1833" y="948"/>
                    <a:pt x="1902" y="1107"/>
                    <a:pt x="1986" y="1291"/>
                  </a:cubicBezTo>
                  <a:cubicBezTo>
                    <a:pt x="1988" y="1308"/>
                    <a:pt x="1990" y="1314"/>
                    <a:pt x="2009" y="1340"/>
                  </a:cubicBezTo>
                  <a:cubicBezTo>
                    <a:pt x="2016" y="1350"/>
                    <a:pt x="2026" y="1354"/>
                    <a:pt x="2036" y="1354"/>
                  </a:cubicBezTo>
                  <a:cubicBezTo>
                    <a:pt x="2046" y="1354"/>
                    <a:pt x="2056" y="1350"/>
                    <a:pt x="2063" y="1340"/>
                  </a:cubicBezTo>
                  <a:cubicBezTo>
                    <a:pt x="2155" y="1199"/>
                    <a:pt x="2159" y="1017"/>
                    <a:pt x="2108" y="839"/>
                  </a:cubicBezTo>
                  <a:cubicBezTo>
                    <a:pt x="2090" y="530"/>
                    <a:pt x="1816" y="196"/>
                    <a:pt x="1546" y="85"/>
                  </a:cubicBezTo>
                  <a:cubicBezTo>
                    <a:pt x="1422" y="34"/>
                    <a:pt x="1259" y="0"/>
                    <a:pt x="1098"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a:off x="4446617" y="2145015"/>
              <a:ext cx="38064" cy="82954"/>
            </a:xfrm>
            <a:custGeom>
              <a:avLst/>
              <a:gdLst/>
              <a:ahLst/>
              <a:cxnLst/>
              <a:rect l="l" t="t" r="r" b="b"/>
              <a:pathLst>
                <a:path w="145" h="316" extrusionOk="0">
                  <a:moveTo>
                    <a:pt x="61" y="1"/>
                  </a:moveTo>
                  <a:cubicBezTo>
                    <a:pt x="54" y="1"/>
                    <a:pt x="48" y="4"/>
                    <a:pt x="45" y="11"/>
                  </a:cubicBezTo>
                  <a:cubicBezTo>
                    <a:pt x="0" y="107"/>
                    <a:pt x="19" y="249"/>
                    <a:pt x="107" y="313"/>
                  </a:cubicBezTo>
                  <a:cubicBezTo>
                    <a:pt x="111" y="315"/>
                    <a:pt x="114" y="316"/>
                    <a:pt x="118" y="316"/>
                  </a:cubicBezTo>
                  <a:cubicBezTo>
                    <a:pt x="132" y="316"/>
                    <a:pt x="145" y="301"/>
                    <a:pt x="142" y="287"/>
                  </a:cubicBezTo>
                  <a:cubicBezTo>
                    <a:pt x="127" y="246"/>
                    <a:pt x="107" y="206"/>
                    <a:pt x="94" y="163"/>
                  </a:cubicBezTo>
                  <a:cubicBezTo>
                    <a:pt x="82" y="116"/>
                    <a:pt x="84" y="71"/>
                    <a:pt x="84" y="22"/>
                  </a:cubicBezTo>
                  <a:cubicBezTo>
                    <a:pt x="84" y="9"/>
                    <a:pt x="72" y="1"/>
                    <a:pt x="61"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a:off x="4498857" y="2182554"/>
              <a:ext cx="397181" cy="337854"/>
            </a:xfrm>
            <a:custGeom>
              <a:avLst/>
              <a:gdLst/>
              <a:ahLst/>
              <a:cxnLst/>
              <a:rect l="l" t="t" r="r" b="b"/>
              <a:pathLst>
                <a:path w="1513" h="1287" extrusionOk="0">
                  <a:moveTo>
                    <a:pt x="11" y="0"/>
                  </a:moveTo>
                  <a:cubicBezTo>
                    <a:pt x="6" y="0"/>
                    <a:pt x="1" y="5"/>
                    <a:pt x="2" y="11"/>
                  </a:cubicBezTo>
                  <a:cubicBezTo>
                    <a:pt x="75" y="275"/>
                    <a:pt x="504" y="352"/>
                    <a:pt x="716" y="448"/>
                  </a:cubicBezTo>
                  <a:cubicBezTo>
                    <a:pt x="1097" y="617"/>
                    <a:pt x="1347" y="855"/>
                    <a:pt x="1431" y="1271"/>
                  </a:cubicBezTo>
                  <a:cubicBezTo>
                    <a:pt x="1433" y="1281"/>
                    <a:pt x="1443" y="1287"/>
                    <a:pt x="1452" y="1287"/>
                  </a:cubicBezTo>
                  <a:cubicBezTo>
                    <a:pt x="1462" y="1287"/>
                    <a:pt x="1472" y="1281"/>
                    <a:pt x="1474" y="1271"/>
                  </a:cubicBezTo>
                  <a:cubicBezTo>
                    <a:pt x="1512" y="994"/>
                    <a:pt x="1309" y="737"/>
                    <a:pt x="1099" y="581"/>
                  </a:cubicBezTo>
                  <a:cubicBezTo>
                    <a:pt x="767" y="337"/>
                    <a:pt x="304" y="300"/>
                    <a:pt x="15" y="3"/>
                  </a:cubicBezTo>
                  <a:cubicBezTo>
                    <a:pt x="14" y="1"/>
                    <a:pt x="12" y="0"/>
                    <a:pt x="11"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a:off x="4512245" y="2134514"/>
              <a:ext cx="344941" cy="185596"/>
            </a:xfrm>
            <a:custGeom>
              <a:avLst/>
              <a:gdLst/>
              <a:ahLst/>
              <a:cxnLst/>
              <a:rect l="l" t="t" r="r" b="b"/>
              <a:pathLst>
                <a:path w="1314" h="707" extrusionOk="0">
                  <a:moveTo>
                    <a:pt x="349" y="1"/>
                  </a:moveTo>
                  <a:cubicBezTo>
                    <a:pt x="220" y="1"/>
                    <a:pt x="95" y="29"/>
                    <a:pt x="1" y="102"/>
                  </a:cubicBezTo>
                  <a:cubicBezTo>
                    <a:pt x="1" y="102"/>
                    <a:pt x="1" y="104"/>
                    <a:pt x="1" y="104"/>
                  </a:cubicBezTo>
                  <a:cubicBezTo>
                    <a:pt x="145" y="103"/>
                    <a:pt x="273" y="84"/>
                    <a:pt x="402" y="84"/>
                  </a:cubicBezTo>
                  <a:cubicBezTo>
                    <a:pt x="515" y="84"/>
                    <a:pt x="627" y="99"/>
                    <a:pt x="750" y="154"/>
                  </a:cubicBezTo>
                  <a:cubicBezTo>
                    <a:pt x="999" y="267"/>
                    <a:pt x="1138" y="464"/>
                    <a:pt x="1267" y="695"/>
                  </a:cubicBezTo>
                  <a:cubicBezTo>
                    <a:pt x="1271" y="703"/>
                    <a:pt x="1278" y="707"/>
                    <a:pt x="1285" y="707"/>
                  </a:cubicBezTo>
                  <a:cubicBezTo>
                    <a:pt x="1299" y="707"/>
                    <a:pt x="1314" y="693"/>
                    <a:pt x="1309" y="676"/>
                  </a:cubicBezTo>
                  <a:cubicBezTo>
                    <a:pt x="1241" y="417"/>
                    <a:pt x="1018" y="201"/>
                    <a:pt x="778" y="94"/>
                  </a:cubicBezTo>
                  <a:cubicBezTo>
                    <a:pt x="658" y="40"/>
                    <a:pt x="500" y="1"/>
                    <a:pt x="349"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4"/>
            <p:cNvSpPr/>
            <p:nvPr/>
          </p:nvSpPr>
          <p:spPr>
            <a:xfrm>
              <a:off x="4581024" y="2188592"/>
              <a:ext cx="211848" cy="91879"/>
            </a:xfrm>
            <a:custGeom>
              <a:avLst/>
              <a:gdLst/>
              <a:ahLst/>
              <a:cxnLst/>
              <a:rect l="l" t="t" r="r" b="b"/>
              <a:pathLst>
                <a:path w="807" h="350" extrusionOk="0">
                  <a:moveTo>
                    <a:pt x="31" y="1"/>
                  </a:moveTo>
                  <a:cubicBezTo>
                    <a:pt x="22" y="1"/>
                    <a:pt x="13" y="1"/>
                    <a:pt x="4" y="1"/>
                  </a:cubicBezTo>
                  <a:cubicBezTo>
                    <a:pt x="0" y="1"/>
                    <a:pt x="0" y="8"/>
                    <a:pt x="2" y="8"/>
                  </a:cubicBezTo>
                  <a:cubicBezTo>
                    <a:pt x="289" y="55"/>
                    <a:pt x="533" y="179"/>
                    <a:pt x="767" y="346"/>
                  </a:cubicBezTo>
                  <a:cubicBezTo>
                    <a:pt x="771" y="349"/>
                    <a:pt x="775" y="350"/>
                    <a:pt x="778" y="350"/>
                  </a:cubicBezTo>
                  <a:cubicBezTo>
                    <a:pt x="795" y="350"/>
                    <a:pt x="807" y="326"/>
                    <a:pt x="792" y="312"/>
                  </a:cubicBezTo>
                  <a:cubicBezTo>
                    <a:pt x="595" y="100"/>
                    <a:pt x="315" y="1"/>
                    <a:pt x="31"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4"/>
            <p:cNvSpPr/>
            <p:nvPr/>
          </p:nvSpPr>
          <p:spPr>
            <a:xfrm>
              <a:off x="4331899" y="2185442"/>
              <a:ext cx="90042" cy="127319"/>
            </a:xfrm>
            <a:custGeom>
              <a:avLst/>
              <a:gdLst/>
              <a:ahLst/>
              <a:cxnLst/>
              <a:rect l="l" t="t" r="r" b="b"/>
              <a:pathLst>
                <a:path w="343" h="485" extrusionOk="0">
                  <a:moveTo>
                    <a:pt x="339" y="0"/>
                  </a:moveTo>
                  <a:cubicBezTo>
                    <a:pt x="124" y="7"/>
                    <a:pt x="0" y="279"/>
                    <a:pt x="0" y="463"/>
                  </a:cubicBezTo>
                  <a:cubicBezTo>
                    <a:pt x="0" y="476"/>
                    <a:pt x="13" y="484"/>
                    <a:pt x="24" y="484"/>
                  </a:cubicBezTo>
                  <a:cubicBezTo>
                    <a:pt x="33" y="484"/>
                    <a:pt x="41" y="480"/>
                    <a:pt x="43" y="469"/>
                  </a:cubicBezTo>
                  <a:cubicBezTo>
                    <a:pt x="71" y="304"/>
                    <a:pt x="154" y="58"/>
                    <a:pt x="339" y="9"/>
                  </a:cubicBezTo>
                  <a:cubicBezTo>
                    <a:pt x="343" y="7"/>
                    <a:pt x="343" y="0"/>
                    <a:pt x="339"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a:off x="4309848" y="2234006"/>
              <a:ext cx="106580" cy="313440"/>
            </a:xfrm>
            <a:custGeom>
              <a:avLst/>
              <a:gdLst/>
              <a:ahLst/>
              <a:cxnLst/>
              <a:rect l="l" t="t" r="r" b="b"/>
              <a:pathLst>
                <a:path w="406" h="1194" extrusionOk="0">
                  <a:moveTo>
                    <a:pt x="398" y="0"/>
                  </a:moveTo>
                  <a:cubicBezTo>
                    <a:pt x="396" y="0"/>
                    <a:pt x="394" y="1"/>
                    <a:pt x="393" y="4"/>
                  </a:cubicBezTo>
                  <a:cubicBezTo>
                    <a:pt x="339" y="222"/>
                    <a:pt x="163" y="370"/>
                    <a:pt x="80" y="573"/>
                  </a:cubicBezTo>
                  <a:cubicBezTo>
                    <a:pt x="5" y="760"/>
                    <a:pt x="1" y="983"/>
                    <a:pt x="39" y="1177"/>
                  </a:cubicBezTo>
                  <a:cubicBezTo>
                    <a:pt x="41" y="1188"/>
                    <a:pt x="49" y="1193"/>
                    <a:pt x="57" y="1193"/>
                  </a:cubicBezTo>
                  <a:cubicBezTo>
                    <a:pt x="68" y="1193"/>
                    <a:pt x="81" y="1185"/>
                    <a:pt x="82" y="1171"/>
                  </a:cubicBezTo>
                  <a:cubicBezTo>
                    <a:pt x="101" y="920"/>
                    <a:pt x="76" y="698"/>
                    <a:pt x="204" y="466"/>
                  </a:cubicBezTo>
                  <a:cubicBezTo>
                    <a:pt x="288" y="314"/>
                    <a:pt x="380" y="182"/>
                    <a:pt x="406" y="8"/>
                  </a:cubicBezTo>
                  <a:cubicBezTo>
                    <a:pt x="406" y="3"/>
                    <a:pt x="402" y="0"/>
                    <a:pt x="398"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a:off x="4788934" y="2507019"/>
              <a:ext cx="150682" cy="169058"/>
            </a:xfrm>
            <a:custGeom>
              <a:avLst/>
              <a:gdLst/>
              <a:ahLst/>
              <a:cxnLst/>
              <a:rect l="l" t="t" r="r" b="b"/>
              <a:pathLst>
                <a:path w="574" h="644" extrusionOk="0">
                  <a:moveTo>
                    <a:pt x="291" y="0"/>
                  </a:moveTo>
                  <a:cubicBezTo>
                    <a:pt x="286" y="0"/>
                    <a:pt x="280" y="0"/>
                    <a:pt x="275" y="0"/>
                  </a:cubicBezTo>
                  <a:cubicBezTo>
                    <a:pt x="206" y="5"/>
                    <a:pt x="138" y="32"/>
                    <a:pt x="112" y="99"/>
                  </a:cubicBezTo>
                  <a:cubicBezTo>
                    <a:pt x="97" y="137"/>
                    <a:pt x="39" y="382"/>
                    <a:pt x="20" y="461"/>
                  </a:cubicBezTo>
                  <a:cubicBezTo>
                    <a:pt x="0" y="553"/>
                    <a:pt x="155" y="630"/>
                    <a:pt x="221" y="641"/>
                  </a:cubicBezTo>
                  <a:cubicBezTo>
                    <a:pt x="230" y="642"/>
                    <a:pt x="240" y="643"/>
                    <a:pt x="249" y="643"/>
                  </a:cubicBezTo>
                  <a:cubicBezTo>
                    <a:pt x="362" y="643"/>
                    <a:pt x="503" y="532"/>
                    <a:pt x="538" y="394"/>
                  </a:cubicBezTo>
                  <a:cubicBezTo>
                    <a:pt x="574" y="246"/>
                    <a:pt x="544" y="0"/>
                    <a:pt x="291"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a:off x="4836973" y="2538520"/>
              <a:ext cx="80329" cy="109993"/>
            </a:xfrm>
            <a:custGeom>
              <a:avLst/>
              <a:gdLst/>
              <a:ahLst/>
              <a:cxnLst/>
              <a:rect l="l" t="t" r="r" b="b"/>
              <a:pathLst>
                <a:path w="306" h="419" extrusionOk="0">
                  <a:moveTo>
                    <a:pt x="94" y="47"/>
                  </a:moveTo>
                  <a:cubicBezTo>
                    <a:pt x="96" y="50"/>
                    <a:pt x="98" y="50"/>
                    <a:pt x="100" y="50"/>
                  </a:cubicBezTo>
                  <a:cubicBezTo>
                    <a:pt x="199" y="50"/>
                    <a:pt x="272" y="129"/>
                    <a:pt x="235" y="225"/>
                  </a:cubicBezTo>
                  <a:cubicBezTo>
                    <a:pt x="231" y="234"/>
                    <a:pt x="227" y="242"/>
                    <a:pt x="222" y="251"/>
                  </a:cubicBezTo>
                  <a:cubicBezTo>
                    <a:pt x="222" y="242"/>
                    <a:pt x="220" y="236"/>
                    <a:pt x="218" y="229"/>
                  </a:cubicBezTo>
                  <a:cubicBezTo>
                    <a:pt x="209" y="199"/>
                    <a:pt x="190" y="176"/>
                    <a:pt x="171" y="155"/>
                  </a:cubicBezTo>
                  <a:cubicBezTo>
                    <a:pt x="141" y="120"/>
                    <a:pt x="117" y="88"/>
                    <a:pt x="92" y="52"/>
                  </a:cubicBezTo>
                  <a:cubicBezTo>
                    <a:pt x="94" y="50"/>
                    <a:pt x="94" y="50"/>
                    <a:pt x="94" y="47"/>
                  </a:cubicBezTo>
                  <a:close/>
                  <a:moveTo>
                    <a:pt x="83" y="110"/>
                  </a:moveTo>
                  <a:cubicBezTo>
                    <a:pt x="92" y="125"/>
                    <a:pt x="104" y="142"/>
                    <a:pt x="117" y="155"/>
                  </a:cubicBezTo>
                  <a:cubicBezTo>
                    <a:pt x="137" y="180"/>
                    <a:pt x="162" y="204"/>
                    <a:pt x="173" y="236"/>
                  </a:cubicBezTo>
                  <a:cubicBezTo>
                    <a:pt x="186" y="272"/>
                    <a:pt x="169" y="289"/>
                    <a:pt x="156" y="322"/>
                  </a:cubicBezTo>
                  <a:cubicBezTo>
                    <a:pt x="156" y="326"/>
                    <a:pt x="156" y="328"/>
                    <a:pt x="156" y="332"/>
                  </a:cubicBezTo>
                  <a:cubicBezTo>
                    <a:pt x="141" y="343"/>
                    <a:pt x="124" y="354"/>
                    <a:pt x="107" y="360"/>
                  </a:cubicBezTo>
                  <a:cubicBezTo>
                    <a:pt x="128" y="307"/>
                    <a:pt x="102" y="238"/>
                    <a:pt x="57" y="232"/>
                  </a:cubicBezTo>
                  <a:cubicBezTo>
                    <a:pt x="66" y="191"/>
                    <a:pt x="77" y="150"/>
                    <a:pt x="83" y="110"/>
                  </a:cubicBezTo>
                  <a:close/>
                  <a:moveTo>
                    <a:pt x="100" y="0"/>
                  </a:moveTo>
                  <a:cubicBezTo>
                    <a:pt x="92" y="0"/>
                    <a:pt x="85" y="5"/>
                    <a:pt x="81" y="11"/>
                  </a:cubicBezTo>
                  <a:cubicBezTo>
                    <a:pt x="77" y="11"/>
                    <a:pt x="72" y="13"/>
                    <a:pt x="70" y="17"/>
                  </a:cubicBezTo>
                  <a:cubicBezTo>
                    <a:pt x="34" y="92"/>
                    <a:pt x="19" y="178"/>
                    <a:pt x="4" y="259"/>
                  </a:cubicBezTo>
                  <a:cubicBezTo>
                    <a:pt x="1" y="278"/>
                    <a:pt x="13" y="289"/>
                    <a:pt x="27" y="289"/>
                  </a:cubicBezTo>
                  <a:cubicBezTo>
                    <a:pt x="33" y="289"/>
                    <a:pt x="39" y="287"/>
                    <a:pt x="45" y="283"/>
                  </a:cubicBezTo>
                  <a:lnTo>
                    <a:pt x="45" y="283"/>
                  </a:lnTo>
                  <a:cubicBezTo>
                    <a:pt x="70" y="332"/>
                    <a:pt x="66" y="362"/>
                    <a:pt x="30" y="373"/>
                  </a:cubicBezTo>
                  <a:cubicBezTo>
                    <a:pt x="4" y="384"/>
                    <a:pt x="21" y="416"/>
                    <a:pt x="42" y="418"/>
                  </a:cubicBezTo>
                  <a:cubicBezTo>
                    <a:pt x="48" y="419"/>
                    <a:pt x="54" y="419"/>
                    <a:pt x="61" y="419"/>
                  </a:cubicBezTo>
                  <a:cubicBezTo>
                    <a:pt x="174" y="419"/>
                    <a:pt x="283" y="307"/>
                    <a:pt x="295" y="195"/>
                  </a:cubicBezTo>
                  <a:cubicBezTo>
                    <a:pt x="306" y="80"/>
                    <a:pt x="207" y="0"/>
                    <a:pt x="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a:off x="4259446" y="2507019"/>
              <a:ext cx="150682" cy="169321"/>
            </a:xfrm>
            <a:custGeom>
              <a:avLst/>
              <a:gdLst/>
              <a:ahLst/>
              <a:cxnLst/>
              <a:rect l="l" t="t" r="r" b="b"/>
              <a:pathLst>
                <a:path w="574" h="645" extrusionOk="0">
                  <a:moveTo>
                    <a:pt x="286" y="0"/>
                  </a:moveTo>
                  <a:cubicBezTo>
                    <a:pt x="33" y="0"/>
                    <a:pt x="1" y="246"/>
                    <a:pt x="39" y="394"/>
                  </a:cubicBezTo>
                  <a:cubicBezTo>
                    <a:pt x="72" y="534"/>
                    <a:pt x="215" y="645"/>
                    <a:pt x="329" y="645"/>
                  </a:cubicBezTo>
                  <a:cubicBezTo>
                    <a:pt x="338" y="645"/>
                    <a:pt x="347" y="644"/>
                    <a:pt x="355" y="643"/>
                  </a:cubicBezTo>
                  <a:cubicBezTo>
                    <a:pt x="422" y="630"/>
                    <a:pt x="574" y="553"/>
                    <a:pt x="557" y="461"/>
                  </a:cubicBezTo>
                  <a:cubicBezTo>
                    <a:pt x="538" y="382"/>
                    <a:pt x="478" y="137"/>
                    <a:pt x="465" y="99"/>
                  </a:cubicBezTo>
                  <a:cubicBezTo>
                    <a:pt x="439" y="32"/>
                    <a:pt x="370" y="5"/>
                    <a:pt x="302" y="0"/>
                  </a:cubicBezTo>
                  <a:cubicBezTo>
                    <a:pt x="296" y="0"/>
                    <a:pt x="291" y="0"/>
                    <a:pt x="286"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a:off x="4281759" y="2538520"/>
              <a:ext cx="80854" cy="109993"/>
            </a:xfrm>
            <a:custGeom>
              <a:avLst/>
              <a:gdLst/>
              <a:ahLst/>
              <a:cxnLst/>
              <a:rect l="l" t="t" r="r" b="b"/>
              <a:pathLst>
                <a:path w="308" h="419" extrusionOk="0">
                  <a:moveTo>
                    <a:pt x="215" y="47"/>
                  </a:moveTo>
                  <a:cubicBezTo>
                    <a:pt x="215" y="50"/>
                    <a:pt x="215" y="50"/>
                    <a:pt x="215" y="52"/>
                  </a:cubicBezTo>
                  <a:cubicBezTo>
                    <a:pt x="189" y="88"/>
                    <a:pt x="166" y="120"/>
                    <a:pt x="138" y="155"/>
                  </a:cubicBezTo>
                  <a:cubicBezTo>
                    <a:pt x="118" y="176"/>
                    <a:pt x="99" y="199"/>
                    <a:pt x="88" y="229"/>
                  </a:cubicBezTo>
                  <a:cubicBezTo>
                    <a:pt x="86" y="236"/>
                    <a:pt x="86" y="242"/>
                    <a:pt x="84" y="251"/>
                  </a:cubicBezTo>
                  <a:cubicBezTo>
                    <a:pt x="80" y="242"/>
                    <a:pt x="76" y="234"/>
                    <a:pt x="73" y="225"/>
                  </a:cubicBezTo>
                  <a:cubicBezTo>
                    <a:pt x="35" y="129"/>
                    <a:pt x="110" y="50"/>
                    <a:pt x="208" y="50"/>
                  </a:cubicBezTo>
                  <a:cubicBezTo>
                    <a:pt x="211" y="50"/>
                    <a:pt x="213" y="50"/>
                    <a:pt x="215" y="47"/>
                  </a:cubicBezTo>
                  <a:close/>
                  <a:moveTo>
                    <a:pt x="223" y="110"/>
                  </a:moveTo>
                  <a:cubicBezTo>
                    <a:pt x="232" y="150"/>
                    <a:pt x="241" y="191"/>
                    <a:pt x="249" y="232"/>
                  </a:cubicBezTo>
                  <a:cubicBezTo>
                    <a:pt x="206" y="238"/>
                    <a:pt x="178" y="307"/>
                    <a:pt x="200" y="360"/>
                  </a:cubicBezTo>
                  <a:cubicBezTo>
                    <a:pt x="183" y="354"/>
                    <a:pt x="166" y="343"/>
                    <a:pt x="151" y="332"/>
                  </a:cubicBezTo>
                  <a:cubicBezTo>
                    <a:pt x="153" y="328"/>
                    <a:pt x="153" y="326"/>
                    <a:pt x="151" y="322"/>
                  </a:cubicBezTo>
                  <a:cubicBezTo>
                    <a:pt x="138" y="289"/>
                    <a:pt x="123" y="272"/>
                    <a:pt x="136" y="236"/>
                  </a:cubicBezTo>
                  <a:cubicBezTo>
                    <a:pt x="146" y="204"/>
                    <a:pt x="170" y="180"/>
                    <a:pt x="191" y="155"/>
                  </a:cubicBezTo>
                  <a:cubicBezTo>
                    <a:pt x="202" y="142"/>
                    <a:pt x="215" y="125"/>
                    <a:pt x="223" y="110"/>
                  </a:cubicBezTo>
                  <a:close/>
                  <a:moveTo>
                    <a:pt x="208" y="0"/>
                  </a:moveTo>
                  <a:cubicBezTo>
                    <a:pt x="101" y="0"/>
                    <a:pt x="1" y="80"/>
                    <a:pt x="11" y="195"/>
                  </a:cubicBezTo>
                  <a:cubicBezTo>
                    <a:pt x="24" y="305"/>
                    <a:pt x="134" y="419"/>
                    <a:pt x="248" y="419"/>
                  </a:cubicBezTo>
                  <a:cubicBezTo>
                    <a:pt x="254" y="419"/>
                    <a:pt x="260" y="419"/>
                    <a:pt x="266" y="418"/>
                  </a:cubicBezTo>
                  <a:cubicBezTo>
                    <a:pt x="288" y="416"/>
                    <a:pt x="303" y="384"/>
                    <a:pt x="279" y="373"/>
                  </a:cubicBezTo>
                  <a:cubicBezTo>
                    <a:pt x="243" y="362"/>
                    <a:pt x="236" y="332"/>
                    <a:pt x="264" y="283"/>
                  </a:cubicBezTo>
                  <a:lnTo>
                    <a:pt x="264" y="283"/>
                  </a:lnTo>
                  <a:cubicBezTo>
                    <a:pt x="269" y="287"/>
                    <a:pt x="275" y="289"/>
                    <a:pt x="281" y="289"/>
                  </a:cubicBezTo>
                  <a:cubicBezTo>
                    <a:pt x="295" y="289"/>
                    <a:pt x="308" y="276"/>
                    <a:pt x="305" y="259"/>
                  </a:cubicBezTo>
                  <a:cubicBezTo>
                    <a:pt x="288" y="178"/>
                    <a:pt x="273" y="92"/>
                    <a:pt x="236" y="17"/>
                  </a:cubicBezTo>
                  <a:cubicBezTo>
                    <a:pt x="234" y="13"/>
                    <a:pt x="230" y="11"/>
                    <a:pt x="228" y="11"/>
                  </a:cubicBezTo>
                  <a:cubicBezTo>
                    <a:pt x="223" y="5"/>
                    <a:pt x="217"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4"/>
            <p:cNvSpPr/>
            <p:nvPr/>
          </p:nvSpPr>
          <p:spPr>
            <a:xfrm>
              <a:off x="3138780" y="3004479"/>
              <a:ext cx="1213070" cy="727422"/>
            </a:xfrm>
            <a:custGeom>
              <a:avLst/>
              <a:gdLst/>
              <a:ahLst/>
              <a:cxnLst/>
              <a:rect l="l" t="t" r="r" b="b"/>
              <a:pathLst>
                <a:path w="4621" h="2771" extrusionOk="0">
                  <a:moveTo>
                    <a:pt x="4607" y="1"/>
                  </a:moveTo>
                  <a:lnTo>
                    <a:pt x="4607" y="1"/>
                  </a:lnTo>
                  <a:cubicBezTo>
                    <a:pt x="3956" y="153"/>
                    <a:pt x="3536" y="795"/>
                    <a:pt x="3108" y="1232"/>
                  </a:cubicBezTo>
                  <a:cubicBezTo>
                    <a:pt x="2988" y="1354"/>
                    <a:pt x="2648" y="1759"/>
                    <a:pt x="2431" y="2123"/>
                  </a:cubicBezTo>
                  <a:cubicBezTo>
                    <a:pt x="2275" y="1952"/>
                    <a:pt x="2048" y="1761"/>
                    <a:pt x="2005" y="1716"/>
                  </a:cubicBezTo>
                  <a:cubicBezTo>
                    <a:pt x="1847" y="1556"/>
                    <a:pt x="1609" y="1327"/>
                    <a:pt x="1405" y="1144"/>
                  </a:cubicBezTo>
                  <a:cubicBezTo>
                    <a:pt x="1346" y="1089"/>
                    <a:pt x="1324" y="1063"/>
                    <a:pt x="1273" y="1007"/>
                  </a:cubicBezTo>
                  <a:cubicBezTo>
                    <a:pt x="1215" y="939"/>
                    <a:pt x="1208" y="768"/>
                    <a:pt x="1159" y="697"/>
                  </a:cubicBezTo>
                  <a:cubicBezTo>
                    <a:pt x="1085" y="588"/>
                    <a:pt x="1039" y="452"/>
                    <a:pt x="977" y="452"/>
                  </a:cubicBezTo>
                  <a:cubicBezTo>
                    <a:pt x="974" y="452"/>
                    <a:pt x="971" y="452"/>
                    <a:pt x="969" y="453"/>
                  </a:cubicBezTo>
                  <a:cubicBezTo>
                    <a:pt x="872" y="472"/>
                    <a:pt x="941" y="654"/>
                    <a:pt x="986" y="761"/>
                  </a:cubicBezTo>
                  <a:cubicBezTo>
                    <a:pt x="864" y="725"/>
                    <a:pt x="729" y="720"/>
                    <a:pt x="602" y="701"/>
                  </a:cubicBezTo>
                  <a:cubicBezTo>
                    <a:pt x="549" y="693"/>
                    <a:pt x="448" y="666"/>
                    <a:pt x="366" y="666"/>
                  </a:cubicBezTo>
                  <a:cubicBezTo>
                    <a:pt x="326" y="666"/>
                    <a:pt x="291" y="672"/>
                    <a:pt x="268" y="690"/>
                  </a:cubicBezTo>
                  <a:cubicBezTo>
                    <a:pt x="210" y="738"/>
                    <a:pt x="270" y="776"/>
                    <a:pt x="328" y="795"/>
                  </a:cubicBezTo>
                  <a:cubicBezTo>
                    <a:pt x="236" y="800"/>
                    <a:pt x="146" y="810"/>
                    <a:pt x="103" y="836"/>
                  </a:cubicBezTo>
                  <a:cubicBezTo>
                    <a:pt x="56" y="866"/>
                    <a:pt x="45" y="913"/>
                    <a:pt x="73" y="926"/>
                  </a:cubicBezTo>
                  <a:cubicBezTo>
                    <a:pt x="52" y="930"/>
                    <a:pt x="0" y="965"/>
                    <a:pt x="7" y="1005"/>
                  </a:cubicBezTo>
                  <a:cubicBezTo>
                    <a:pt x="13" y="1037"/>
                    <a:pt x="56" y="1040"/>
                    <a:pt x="86" y="1042"/>
                  </a:cubicBezTo>
                  <a:cubicBezTo>
                    <a:pt x="60" y="1048"/>
                    <a:pt x="45" y="1085"/>
                    <a:pt x="93" y="1102"/>
                  </a:cubicBezTo>
                  <a:cubicBezTo>
                    <a:pt x="163" y="1127"/>
                    <a:pt x="240" y="1133"/>
                    <a:pt x="318" y="1133"/>
                  </a:cubicBezTo>
                  <a:cubicBezTo>
                    <a:pt x="386" y="1133"/>
                    <a:pt x="455" y="1129"/>
                    <a:pt x="522" y="1129"/>
                  </a:cubicBezTo>
                  <a:cubicBezTo>
                    <a:pt x="557" y="1129"/>
                    <a:pt x="591" y="1130"/>
                    <a:pt x="624" y="1134"/>
                  </a:cubicBezTo>
                  <a:cubicBezTo>
                    <a:pt x="834" y="1155"/>
                    <a:pt x="960" y="1258"/>
                    <a:pt x="1024" y="1327"/>
                  </a:cubicBezTo>
                  <a:cubicBezTo>
                    <a:pt x="1024" y="1327"/>
                    <a:pt x="1026" y="1329"/>
                    <a:pt x="1026" y="1331"/>
                  </a:cubicBezTo>
                  <a:cubicBezTo>
                    <a:pt x="1176" y="1494"/>
                    <a:pt x="1474" y="1868"/>
                    <a:pt x="1733" y="2211"/>
                  </a:cubicBezTo>
                  <a:cubicBezTo>
                    <a:pt x="1862" y="2380"/>
                    <a:pt x="2067" y="2657"/>
                    <a:pt x="2331" y="2761"/>
                  </a:cubicBezTo>
                  <a:cubicBezTo>
                    <a:pt x="2344" y="2767"/>
                    <a:pt x="2356" y="2770"/>
                    <a:pt x="2369" y="2770"/>
                  </a:cubicBezTo>
                  <a:cubicBezTo>
                    <a:pt x="2376" y="2770"/>
                    <a:pt x="2382" y="2769"/>
                    <a:pt x="2389" y="2768"/>
                  </a:cubicBezTo>
                  <a:cubicBezTo>
                    <a:pt x="2763" y="2764"/>
                    <a:pt x="3725" y="1830"/>
                    <a:pt x="3961" y="1605"/>
                  </a:cubicBezTo>
                  <a:cubicBezTo>
                    <a:pt x="4222" y="1354"/>
                    <a:pt x="4472" y="1018"/>
                    <a:pt x="4577" y="579"/>
                  </a:cubicBezTo>
                  <a:cubicBezTo>
                    <a:pt x="4620" y="408"/>
                    <a:pt x="4614" y="209"/>
                    <a:pt x="4607"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4"/>
            <p:cNvSpPr/>
            <p:nvPr/>
          </p:nvSpPr>
          <p:spPr>
            <a:xfrm>
              <a:off x="3340127" y="3233127"/>
              <a:ext cx="66153" cy="12601"/>
            </a:xfrm>
            <a:custGeom>
              <a:avLst/>
              <a:gdLst/>
              <a:ahLst/>
              <a:cxnLst/>
              <a:rect l="l" t="t" r="r" b="b"/>
              <a:pathLst>
                <a:path w="252" h="48" extrusionOk="0">
                  <a:moveTo>
                    <a:pt x="90" y="1"/>
                  </a:moveTo>
                  <a:cubicBezTo>
                    <a:pt x="57" y="1"/>
                    <a:pt x="19" y="4"/>
                    <a:pt x="0" y="27"/>
                  </a:cubicBezTo>
                  <a:cubicBezTo>
                    <a:pt x="0" y="29"/>
                    <a:pt x="0" y="31"/>
                    <a:pt x="2" y="31"/>
                  </a:cubicBezTo>
                  <a:cubicBezTo>
                    <a:pt x="35" y="24"/>
                    <a:pt x="72" y="19"/>
                    <a:pt x="108" y="19"/>
                  </a:cubicBezTo>
                  <a:cubicBezTo>
                    <a:pt x="153" y="19"/>
                    <a:pt x="198" y="26"/>
                    <a:pt x="236" y="46"/>
                  </a:cubicBezTo>
                  <a:cubicBezTo>
                    <a:pt x="237" y="47"/>
                    <a:pt x="239" y="47"/>
                    <a:pt x="240" y="47"/>
                  </a:cubicBezTo>
                  <a:cubicBezTo>
                    <a:pt x="247" y="47"/>
                    <a:pt x="252" y="39"/>
                    <a:pt x="247" y="34"/>
                  </a:cubicBezTo>
                  <a:cubicBezTo>
                    <a:pt x="212" y="8"/>
                    <a:pt x="169" y="4"/>
                    <a:pt x="127" y="1"/>
                  </a:cubicBezTo>
                  <a:cubicBezTo>
                    <a:pt x="116" y="1"/>
                    <a:pt x="104" y="1"/>
                    <a:pt x="9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a:off x="3401293" y="3126284"/>
              <a:ext cx="16013" cy="19951"/>
            </a:xfrm>
            <a:custGeom>
              <a:avLst/>
              <a:gdLst/>
              <a:ahLst/>
              <a:cxnLst/>
              <a:rect l="l" t="t" r="r" b="b"/>
              <a:pathLst>
                <a:path w="61" h="76" extrusionOk="0">
                  <a:moveTo>
                    <a:pt x="4" y="0"/>
                  </a:moveTo>
                  <a:cubicBezTo>
                    <a:pt x="2" y="0"/>
                    <a:pt x="1" y="2"/>
                    <a:pt x="1" y="4"/>
                  </a:cubicBezTo>
                  <a:cubicBezTo>
                    <a:pt x="1" y="29"/>
                    <a:pt x="17" y="76"/>
                    <a:pt x="47" y="76"/>
                  </a:cubicBezTo>
                  <a:cubicBezTo>
                    <a:pt x="50" y="76"/>
                    <a:pt x="53" y="75"/>
                    <a:pt x="56" y="74"/>
                  </a:cubicBezTo>
                  <a:cubicBezTo>
                    <a:pt x="61" y="72"/>
                    <a:pt x="61" y="66"/>
                    <a:pt x="56" y="66"/>
                  </a:cubicBezTo>
                  <a:cubicBezTo>
                    <a:pt x="41" y="59"/>
                    <a:pt x="31" y="55"/>
                    <a:pt x="22" y="40"/>
                  </a:cubicBezTo>
                  <a:cubicBezTo>
                    <a:pt x="16" y="29"/>
                    <a:pt x="14" y="14"/>
                    <a:pt x="9" y="4"/>
                  </a:cubicBezTo>
                  <a:cubicBezTo>
                    <a:pt x="8" y="2"/>
                    <a:pt x="6" y="0"/>
                    <a:pt x="4"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a:off x="4847999" y="3004479"/>
              <a:ext cx="1213070" cy="727160"/>
            </a:xfrm>
            <a:custGeom>
              <a:avLst/>
              <a:gdLst/>
              <a:ahLst/>
              <a:cxnLst/>
              <a:rect l="l" t="t" r="r" b="b"/>
              <a:pathLst>
                <a:path w="4621" h="2770" extrusionOk="0">
                  <a:moveTo>
                    <a:pt x="11" y="1"/>
                  </a:moveTo>
                  <a:cubicBezTo>
                    <a:pt x="7" y="209"/>
                    <a:pt x="0" y="408"/>
                    <a:pt x="41" y="577"/>
                  </a:cubicBezTo>
                  <a:cubicBezTo>
                    <a:pt x="144" y="1018"/>
                    <a:pt x="397" y="1354"/>
                    <a:pt x="658" y="1605"/>
                  </a:cubicBezTo>
                  <a:cubicBezTo>
                    <a:pt x="891" y="1830"/>
                    <a:pt x="1855" y="2764"/>
                    <a:pt x="2230" y="2768"/>
                  </a:cubicBezTo>
                  <a:cubicBezTo>
                    <a:pt x="2236" y="2769"/>
                    <a:pt x="2243" y="2769"/>
                    <a:pt x="2249" y="2769"/>
                  </a:cubicBezTo>
                  <a:cubicBezTo>
                    <a:pt x="2262" y="2769"/>
                    <a:pt x="2275" y="2767"/>
                    <a:pt x="2288" y="2761"/>
                  </a:cubicBezTo>
                  <a:cubicBezTo>
                    <a:pt x="2551" y="2657"/>
                    <a:pt x="2757" y="2380"/>
                    <a:pt x="2885" y="2211"/>
                  </a:cubicBezTo>
                  <a:cubicBezTo>
                    <a:pt x="3144" y="1868"/>
                    <a:pt x="3442" y="1494"/>
                    <a:pt x="3590" y="1329"/>
                  </a:cubicBezTo>
                  <a:cubicBezTo>
                    <a:pt x="3592" y="1329"/>
                    <a:pt x="3592" y="1327"/>
                    <a:pt x="3594" y="1324"/>
                  </a:cubicBezTo>
                  <a:cubicBezTo>
                    <a:pt x="3658" y="1258"/>
                    <a:pt x="3785" y="1155"/>
                    <a:pt x="3995" y="1132"/>
                  </a:cubicBezTo>
                  <a:cubicBezTo>
                    <a:pt x="4025" y="1129"/>
                    <a:pt x="4057" y="1127"/>
                    <a:pt x="4089" y="1127"/>
                  </a:cubicBezTo>
                  <a:cubicBezTo>
                    <a:pt x="4158" y="1127"/>
                    <a:pt x="4230" y="1132"/>
                    <a:pt x="4301" y="1132"/>
                  </a:cubicBezTo>
                  <a:cubicBezTo>
                    <a:pt x="4379" y="1132"/>
                    <a:pt x="4455" y="1126"/>
                    <a:pt x="4526" y="1102"/>
                  </a:cubicBezTo>
                  <a:cubicBezTo>
                    <a:pt x="4573" y="1085"/>
                    <a:pt x="4558" y="1048"/>
                    <a:pt x="4530" y="1042"/>
                  </a:cubicBezTo>
                  <a:cubicBezTo>
                    <a:pt x="4560" y="1040"/>
                    <a:pt x="4605" y="1037"/>
                    <a:pt x="4609" y="1005"/>
                  </a:cubicBezTo>
                  <a:cubicBezTo>
                    <a:pt x="4620" y="965"/>
                    <a:pt x="4569" y="930"/>
                    <a:pt x="4547" y="924"/>
                  </a:cubicBezTo>
                  <a:cubicBezTo>
                    <a:pt x="4573" y="913"/>
                    <a:pt x="4562" y="864"/>
                    <a:pt x="4515" y="836"/>
                  </a:cubicBezTo>
                  <a:cubicBezTo>
                    <a:pt x="4472" y="808"/>
                    <a:pt x="4382" y="800"/>
                    <a:pt x="4290" y="793"/>
                  </a:cubicBezTo>
                  <a:cubicBezTo>
                    <a:pt x="4348" y="776"/>
                    <a:pt x="4408" y="738"/>
                    <a:pt x="4350" y="690"/>
                  </a:cubicBezTo>
                  <a:cubicBezTo>
                    <a:pt x="4328" y="672"/>
                    <a:pt x="4293" y="666"/>
                    <a:pt x="4253" y="666"/>
                  </a:cubicBezTo>
                  <a:cubicBezTo>
                    <a:pt x="4172" y="666"/>
                    <a:pt x="4069" y="693"/>
                    <a:pt x="4016" y="701"/>
                  </a:cubicBezTo>
                  <a:cubicBezTo>
                    <a:pt x="3892" y="720"/>
                    <a:pt x="3755" y="725"/>
                    <a:pt x="3633" y="761"/>
                  </a:cubicBezTo>
                  <a:cubicBezTo>
                    <a:pt x="3678" y="654"/>
                    <a:pt x="3746" y="472"/>
                    <a:pt x="3650" y="453"/>
                  </a:cubicBezTo>
                  <a:cubicBezTo>
                    <a:pt x="3647" y="452"/>
                    <a:pt x="3644" y="452"/>
                    <a:pt x="3642" y="452"/>
                  </a:cubicBezTo>
                  <a:cubicBezTo>
                    <a:pt x="3580" y="452"/>
                    <a:pt x="3535" y="588"/>
                    <a:pt x="3459" y="697"/>
                  </a:cubicBezTo>
                  <a:cubicBezTo>
                    <a:pt x="3410" y="768"/>
                    <a:pt x="3406" y="939"/>
                    <a:pt x="3346" y="1005"/>
                  </a:cubicBezTo>
                  <a:cubicBezTo>
                    <a:pt x="3294" y="1063"/>
                    <a:pt x="3273" y="1089"/>
                    <a:pt x="3213" y="1144"/>
                  </a:cubicBezTo>
                  <a:cubicBezTo>
                    <a:pt x="3010" y="1327"/>
                    <a:pt x="2772" y="1556"/>
                    <a:pt x="2615" y="1716"/>
                  </a:cubicBezTo>
                  <a:cubicBezTo>
                    <a:pt x="2570" y="1761"/>
                    <a:pt x="2346" y="1952"/>
                    <a:pt x="2187" y="2123"/>
                  </a:cubicBezTo>
                  <a:cubicBezTo>
                    <a:pt x="1971" y="1759"/>
                    <a:pt x="1630" y="1354"/>
                    <a:pt x="1510" y="1232"/>
                  </a:cubicBezTo>
                  <a:cubicBezTo>
                    <a:pt x="1082" y="795"/>
                    <a:pt x="662" y="153"/>
                    <a:pt x="11"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a:off x="4082775" y="2967990"/>
              <a:ext cx="1033512" cy="1103078"/>
            </a:xfrm>
            <a:custGeom>
              <a:avLst/>
              <a:gdLst/>
              <a:ahLst/>
              <a:cxnLst/>
              <a:rect l="l" t="t" r="r" b="b"/>
              <a:pathLst>
                <a:path w="3937" h="4202" extrusionOk="0">
                  <a:moveTo>
                    <a:pt x="2834" y="1"/>
                  </a:moveTo>
                  <a:cubicBezTo>
                    <a:pt x="2669" y="276"/>
                    <a:pt x="2378" y="523"/>
                    <a:pt x="2045" y="523"/>
                  </a:cubicBezTo>
                  <a:cubicBezTo>
                    <a:pt x="2029" y="523"/>
                    <a:pt x="2013" y="522"/>
                    <a:pt x="1997" y="521"/>
                  </a:cubicBezTo>
                  <a:cubicBezTo>
                    <a:pt x="1969" y="519"/>
                    <a:pt x="1941" y="515"/>
                    <a:pt x="1913" y="508"/>
                  </a:cubicBezTo>
                  <a:cubicBezTo>
                    <a:pt x="1887" y="506"/>
                    <a:pt x="1862" y="502"/>
                    <a:pt x="1834" y="497"/>
                  </a:cubicBezTo>
                  <a:cubicBezTo>
                    <a:pt x="1613" y="457"/>
                    <a:pt x="1405" y="345"/>
                    <a:pt x="1247" y="185"/>
                  </a:cubicBezTo>
                  <a:cubicBezTo>
                    <a:pt x="1198" y="133"/>
                    <a:pt x="1136" y="73"/>
                    <a:pt x="1086" y="5"/>
                  </a:cubicBezTo>
                  <a:cubicBezTo>
                    <a:pt x="1005" y="26"/>
                    <a:pt x="849" y="50"/>
                    <a:pt x="786" y="76"/>
                  </a:cubicBezTo>
                  <a:cubicBezTo>
                    <a:pt x="761" y="82"/>
                    <a:pt x="733" y="93"/>
                    <a:pt x="707" y="106"/>
                  </a:cubicBezTo>
                  <a:cubicBezTo>
                    <a:pt x="589" y="170"/>
                    <a:pt x="253" y="457"/>
                    <a:pt x="0" y="697"/>
                  </a:cubicBezTo>
                  <a:cubicBezTo>
                    <a:pt x="159" y="859"/>
                    <a:pt x="315" y="1022"/>
                    <a:pt x="467" y="1191"/>
                  </a:cubicBezTo>
                  <a:cubicBezTo>
                    <a:pt x="540" y="1271"/>
                    <a:pt x="617" y="1346"/>
                    <a:pt x="697" y="1418"/>
                  </a:cubicBezTo>
                  <a:cubicBezTo>
                    <a:pt x="746" y="1350"/>
                    <a:pt x="797" y="1273"/>
                    <a:pt x="851" y="1196"/>
                  </a:cubicBezTo>
                  <a:cubicBezTo>
                    <a:pt x="924" y="1992"/>
                    <a:pt x="1031" y="2913"/>
                    <a:pt x="1031" y="2913"/>
                  </a:cubicBezTo>
                  <a:cubicBezTo>
                    <a:pt x="1031" y="2913"/>
                    <a:pt x="622" y="4183"/>
                    <a:pt x="637" y="4183"/>
                  </a:cubicBezTo>
                  <a:cubicBezTo>
                    <a:pt x="764" y="4195"/>
                    <a:pt x="1367" y="4201"/>
                    <a:pt x="1970" y="4201"/>
                  </a:cubicBezTo>
                  <a:cubicBezTo>
                    <a:pt x="2573" y="4201"/>
                    <a:pt x="3176" y="4195"/>
                    <a:pt x="3303" y="4183"/>
                  </a:cubicBezTo>
                  <a:cubicBezTo>
                    <a:pt x="3318" y="4183"/>
                    <a:pt x="2903" y="2920"/>
                    <a:pt x="2909" y="2920"/>
                  </a:cubicBezTo>
                  <a:cubicBezTo>
                    <a:pt x="2913" y="2920"/>
                    <a:pt x="3018" y="1997"/>
                    <a:pt x="3091" y="1198"/>
                  </a:cubicBezTo>
                  <a:cubicBezTo>
                    <a:pt x="3142" y="1275"/>
                    <a:pt x="3194" y="1350"/>
                    <a:pt x="3241" y="1418"/>
                  </a:cubicBezTo>
                  <a:cubicBezTo>
                    <a:pt x="3320" y="1346"/>
                    <a:pt x="3399" y="1271"/>
                    <a:pt x="3472" y="1191"/>
                  </a:cubicBezTo>
                  <a:cubicBezTo>
                    <a:pt x="3624" y="1022"/>
                    <a:pt x="3781" y="859"/>
                    <a:pt x="3937" y="697"/>
                  </a:cubicBezTo>
                  <a:cubicBezTo>
                    <a:pt x="3686" y="457"/>
                    <a:pt x="3348" y="170"/>
                    <a:pt x="3230" y="106"/>
                  </a:cubicBezTo>
                  <a:cubicBezTo>
                    <a:pt x="3204" y="93"/>
                    <a:pt x="3179" y="82"/>
                    <a:pt x="3153" y="76"/>
                  </a:cubicBezTo>
                  <a:cubicBezTo>
                    <a:pt x="3085" y="48"/>
                    <a:pt x="2922" y="22"/>
                    <a:pt x="2834" y="1"/>
                  </a:cubicBez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a:off x="4352638" y="2963265"/>
              <a:ext cx="491686" cy="168533"/>
            </a:xfrm>
            <a:custGeom>
              <a:avLst/>
              <a:gdLst/>
              <a:ahLst/>
              <a:cxnLst/>
              <a:rect l="l" t="t" r="r" b="b"/>
              <a:pathLst>
                <a:path w="1873" h="642" extrusionOk="0">
                  <a:moveTo>
                    <a:pt x="65" y="0"/>
                  </a:moveTo>
                  <a:cubicBezTo>
                    <a:pt x="52" y="0"/>
                    <a:pt x="39" y="4"/>
                    <a:pt x="28" y="12"/>
                  </a:cubicBezTo>
                  <a:cubicBezTo>
                    <a:pt x="3" y="34"/>
                    <a:pt x="0" y="70"/>
                    <a:pt x="20" y="96"/>
                  </a:cubicBezTo>
                  <a:cubicBezTo>
                    <a:pt x="37" y="119"/>
                    <a:pt x="461" y="642"/>
                    <a:pt x="934" y="642"/>
                  </a:cubicBezTo>
                  <a:cubicBezTo>
                    <a:pt x="1410" y="642"/>
                    <a:pt x="1834" y="117"/>
                    <a:pt x="1851" y="96"/>
                  </a:cubicBezTo>
                  <a:cubicBezTo>
                    <a:pt x="1872" y="70"/>
                    <a:pt x="1868" y="34"/>
                    <a:pt x="1842" y="12"/>
                  </a:cubicBezTo>
                  <a:cubicBezTo>
                    <a:pt x="1832" y="4"/>
                    <a:pt x="1819" y="0"/>
                    <a:pt x="1807" y="0"/>
                  </a:cubicBezTo>
                  <a:cubicBezTo>
                    <a:pt x="1789" y="0"/>
                    <a:pt x="1771" y="8"/>
                    <a:pt x="1759" y="23"/>
                  </a:cubicBezTo>
                  <a:cubicBezTo>
                    <a:pt x="1755" y="27"/>
                    <a:pt x="1352" y="522"/>
                    <a:pt x="934" y="522"/>
                  </a:cubicBezTo>
                  <a:cubicBezTo>
                    <a:pt x="519" y="522"/>
                    <a:pt x="116" y="27"/>
                    <a:pt x="112" y="23"/>
                  </a:cubicBezTo>
                  <a:cubicBezTo>
                    <a:pt x="101" y="8"/>
                    <a:pt x="83" y="0"/>
                    <a:pt x="6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Рисунок 2">
            <a:extLst>
              <a:ext uri="{FF2B5EF4-FFF2-40B4-BE49-F238E27FC236}">
                <a16:creationId xmlns:a16="http://schemas.microsoft.com/office/drawing/2014/main" xmlns="" id="{1C9EC3B3-7D40-C437-E2D8-9C22D5201E8B}"/>
              </a:ext>
            </a:extLst>
          </p:cNvPr>
          <p:cNvPicPr>
            <a:picLocks noChangeAspect="1"/>
          </p:cNvPicPr>
          <p:nvPr/>
        </p:nvPicPr>
        <p:blipFill>
          <a:blip r:embed="rId3"/>
          <a:stretch>
            <a:fillRect/>
          </a:stretch>
        </p:blipFill>
        <p:spPr>
          <a:xfrm>
            <a:off x="3039529" y="1426453"/>
            <a:ext cx="1042319" cy="833855"/>
          </a:xfrm>
          <a:prstGeom prst="rect">
            <a:avLst/>
          </a:prstGeom>
          <a:ln>
            <a:noFill/>
          </a:ln>
          <a:effectLst>
            <a:outerShdw blurRad="292100" dist="139700" dir="2700000" algn="tl" rotWithShape="0">
              <a:srgbClr val="333333">
                <a:alpha val="65000"/>
              </a:srgbClr>
            </a:outerShdw>
          </a:effectLst>
        </p:spPr>
      </p:pic>
      <p:pic>
        <p:nvPicPr>
          <p:cNvPr id="5" name="Рисунок 4">
            <a:extLst>
              <a:ext uri="{FF2B5EF4-FFF2-40B4-BE49-F238E27FC236}">
                <a16:creationId xmlns:a16="http://schemas.microsoft.com/office/drawing/2014/main" xmlns="" id="{04B5E225-179A-5DF3-D665-1F7F3ED43E33}"/>
              </a:ext>
            </a:extLst>
          </p:cNvPr>
          <p:cNvPicPr>
            <a:picLocks noChangeAspect="1"/>
          </p:cNvPicPr>
          <p:nvPr/>
        </p:nvPicPr>
        <p:blipFill>
          <a:blip r:embed="rId4"/>
          <a:stretch>
            <a:fillRect/>
          </a:stretch>
        </p:blipFill>
        <p:spPr>
          <a:xfrm>
            <a:off x="3072770" y="3810529"/>
            <a:ext cx="944481" cy="667815"/>
          </a:xfrm>
          <a:prstGeom prst="rect">
            <a:avLst/>
          </a:prstGeom>
          <a:ln>
            <a:noFill/>
          </a:ln>
          <a:effectLst>
            <a:outerShdw blurRad="292100" dist="139700" dir="2700000" algn="tl" rotWithShape="0">
              <a:srgbClr val="333333">
                <a:alpha val="65000"/>
              </a:srgbClr>
            </a:outerShdw>
          </a:effectLst>
        </p:spPr>
      </p:pic>
      <p:pic>
        <p:nvPicPr>
          <p:cNvPr id="7" name="Рисунок 6">
            <a:extLst>
              <a:ext uri="{FF2B5EF4-FFF2-40B4-BE49-F238E27FC236}">
                <a16:creationId xmlns:a16="http://schemas.microsoft.com/office/drawing/2014/main" xmlns="" id="{B49A3410-CBCE-7FA6-2116-02A105E3099E}"/>
              </a:ext>
            </a:extLst>
          </p:cNvPr>
          <p:cNvPicPr>
            <a:picLocks noChangeAspect="1"/>
          </p:cNvPicPr>
          <p:nvPr/>
        </p:nvPicPr>
        <p:blipFill>
          <a:blip r:embed="rId5"/>
          <a:stretch>
            <a:fillRect/>
          </a:stretch>
        </p:blipFill>
        <p:spPr>
          <a:xfrm>
            <a:off x="5049604" y="1424059"/>
            <a:ext cx="1018049" cy="818787"/>
          </a:xfrm>
          <a:prstGeom prst="rect">
            <a:avLst/>
          </a:prstGeom>
          <a:ln>
            <a:noFill/>
          </a:ln>
          <a:effectLst>
            <a:outerShdw blurRad="292100" dist="139700" dir="2700000" algn="tl" rotWithShape="0">
              <a:srgbClr val="333333">
                <a:alpha val="65000"/>
              </a:srgbClr>
            </a:outerShdw>
          </a:effectLst>
        </p:spPr>
      </p:pic>
      <p:pic>
        <p:nvPicPr>
          <p:cNvPr id="9" name="Рисунок 8">
            <a:extLst>
              <a:ext uri="{FF2B5EF4-FFF2-40B4-BE49-F238E27FC236}">
                <a16:creationId xmlns:a16="http://schemas.microsoft.com/office/drawing/2014/main" xmlns="" id="{125FD8DC-EE96-4DA5-1F2B-7F5714C2F0FD}"/>
              </a:ext>
            </a:extLst>
          </p:cNvPr>
          <p:cNvPicPr>
            <a:picLocks noChangeAspect="1"/>
          </p:cNvPicPr>
          <p:nvPr/>
        </p:nvPicPr>
        <p:blipFill>
          <a:blip r:embed="rId6"/>
          <a:stretch>
            <a:fillRect/>
          </a:stretch>
        </p:blipFill>
        <p:spPr>
          <a:xfrm>
            <a:off x="5117143" y="3865236"/>
            <a:ext cx="940898" cy="71127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468"/>
        <p:cNvGrpSpPr/>
        <p:nvPr/>
      </p:nvGrpSpPr>
      <p:grpSpPr>
        <a:xfrm>
          <a:off x="0" y="0"/>
          <a:ext cx="0" cy="0"/>
          <a:chOff x="0" y="0"/>
          <a:chExt cx="0" cy="0"/>
        </a:xfrm>
      </p:grpSpPr>
      <p:sp>
        <p:nvSpPr>
          <p:cNvPr id="1469" name="Google Shape;1469;p24"/>
          <p:cNvSpPr txBox="1">
            <a:spLocks noGrp="1"/>
          </p:cNvSpPr>
          <p:nvPr>
            <p:ph type="title"/>
          </p:nvPr>
        </p:nvSpPr>
        <p:spPr>
          <a:xfrm>
            <a:off x="319617" y="230369"/>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t>Қолданбалы бағдарламалық қамтамасыз ету</a:t>
            </a:r>
            <a:endParaRPr dirty="0"/>
          </a:p>
        </p:txBody>
      </p:sp>
      <p:grpSp>
        <p:nvGrpSpPr>
          <p:cNvPr id="1470" name="Google Shape;1470;p24"/>
          <p:cNvGrpSpPr/>
          <p:nvPr/>
        </p:nvGrpSpPr>
        <p:grpSpPr>
          <a:xfrm>
            <a:off x="2192938" y="3721350"/>
            <a:ext cx="2372286" cy="721052"/>
            <a:chOff x="1766556" y="3721350"/>
            <a:chExt cx="2770875" cy="721052"/>
          </a:xfrm>
        </p:grpSpPr>
        <p:cxnSp>
          <p:nvCxnSpPr>
            <p:cNvPr id="1475" name="Google Shape;1475;p24"/>
            <p:cNvCxnSpPr/>
            <p:nvPr/>
          </p:nvCxnSpPr>
          <p:spPr>
            <a:xfrm rot="10800000" flipH="1">
              <a:off x="2452731" y="3721350"/>
              <a:ext cx="2084700" cy="411300"/>
            </a:xfrm>
            <a:prstGeom prst="bentConnector3">
              <a:avLst>
                <a:gd name="adj1" fmla="val 91008"/>
              </a:avLst>
            </a:prstGeom>
            <a:noFill/>
            <a:ln w="19050" cap="flat" cmpd="sng">
              <a:solidFill>
                <a:schemeClr val="accent6"/>
              </a:solidFill>
              <a:prstDash val="solid"/>
              <a:round/>
              <a:headEnd type="none" w="med" len="med"/>
              <a:tailEnd type="none" w="med" len="med"/>
            </a:ln>
          </p:spPr>
        </p:cxnSp>
        <p:sp>
          <p:nvSpPr>
            <p:cNvPr id="1476" name="Google Shape;1476;p24"/>
            <p:cNvSpPr/>
            <p:nvPr/>
          </p:nvSpPr>
          <p:spPr>
            <a:xfrm>
              <a:off x="1766556" y="3756194"/>
              <a:ext cx="685683" cy="686208"/>
            </a:xfrm>
            <a:custGeom>
              <a:avLst/>
              <a:gdLst/>
              <a:ahLst/>
              <a:cxnLst/>
              <a:rect l="l" t="t" r="r" b="b"/>
              <a:pathLst>
                <a:path w="2612" h="2614" fill="none" extrusionOk="0">
                  <a:moveTo>
                    <a:pt x="2611" y="1307"/>
                  </a:moveTo>
                  <a:cubicBezTo>
                    <a:pt x="2611" y="2029"/>
                    <a:pt x="2027" y="2614"/>
                    <a:pt x="1305" y="2614"/>
                  </a:cubicBezTo>
                  <a:cubicBezTo>
                    <a:pt x="585" y="2614"/>
                    <a:pt x="1" y="2029"/>
                    <a:pt x="1" y="1307"/>
                  </a:cubicBezTo>
                  <a:cubicBezTo>
                    <a:pt x="1" y="586"/>
                    <a:pt x="585" y="1"/>
                    <a:pt x="1305" y="1"/>
                  </a:cubicBezTo>
                  <a:cubicBezTo>
                    <a:pt x="2027" y="1"/>
                    <a:pt x="2611" y="586"/>
                    <a:pt x="2611" y="1307"/>
                  </a:cubicBezTo>
                  <a:close/>
                </a:path>
              </a:pathLst>
            </a:custGeom>
            <a:noFill/>
            <a:ln w="19050" cap="flat" cmpd="sng">
              <a:solidFill>
                <a:schemeClr val="accent6"/>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24"/>
          <p:cNvGrpSpPr/>
          <p:nvPr/>
        </p:nvGrpSpPr>
        <p:grpSpPr>
          <a:xfrm>
            <a:off x="4595633" y="3721350"/>
            <a:ext cx="2237874" cy="721051"/>
            <a:chOff x="4595632" y="3721350"/>
            <a:chExt cx="2759109" cy="721051"/>
          </a:xfrm>
        </p:grpSpPr>
        <p:cxnSp>
          <p:nvCxnSpPr>
            <p:cNvPr id="1486" name="Google Shape;1486;p24"/>
            <p:cNvCxnSpPr/>
            <p:nvPr/>
          </p:nvCxnSpPr>
          <p:spPr>
            <a:xfrm rot="10800000">
              <a:off x="4595632" y="3721350"/>
              <a:ext cx="2084700" cy="411300"/>
            </a:xfrm>
            <a:prstGeom prst="bentConnector3">
              <a:avLst>
                <a:gd name="adj1" fmla="val 89689"/>
              </a:avLst>
            </a:prstGeom>
            <a:noFill/>
            <a:ln w="19050" cap="flat" cmpd="sng">
              <a:solidFill>
                <a:schemeClr val="accent1"/>
              </a:solidFill>
              <a:prstDash val="solid"/>
              <a:round/>
              <a:headEnd type="none" w="med" len="med"/>
              <a:tailEnd type="none" w="med" len="med"/>
            </a:ln>
          </p:spPr>
        </p:cxnSp>
        <p:sp>
          <p:nvSpPr>
            <p:cNvPr id="1487" name="Google Shape;1487;p24"/>
            <p:cNvSpPr/>
            <p:nvPr/>
          </p:nvSpPr>
          <p:spPr>
            <a:xfrm>
              <a:off x="6669321" y="3756981"/>
              <a:ext cx="685420" cy="685420"/>
            </a:xfrm>
            <a:custGeom>
              <a:avLst/>
              <a:gdLst/>
              <a:ahLst/>
              <a:cxnLst/>
              <a:rect l="l" t="t" r="r" b="b"/>
              <a:pathLst>
                <a:path w="2611" h="2611" fill="none" extrusionOk="0">
                  <a:moveTo>
                    <a:pt x="2611" y="1306"/>
                  </a:moveTo>
                  <a:cubicBezTo>
                    <a:pt x="2611" y="2026"/>
                    <a:pt x="2026" y="2611"/>
                    <a:pt x="1304" y="2611"/>
                  </a:cubicBezTo>
                  <a:cubicBezTo>
                    <a:pt x="585" y="2611"/>
                    <a:pt x="0" y="2026"/>
                    <a:pt x="0" y="1306"/>
                  </a:cubicBezTo>
                  <a:cubicBezTo>
                    <a:pt x="0" y="585"/>
                    <a:pt x="585" y="0"/>
                    <a:pt x="1304" y="0"/>
                  </a:cubicBezTo>
                  <a:cubicBezTo>
                    <a:pt x="2026" y="0"/>
                    <a:pt x="2611" y="585"/>
                    <a:pt x="2611" y="1306"/>
                  </a:cubicBezTo>
                  <a:close/>
                </a:path>
              </a:pathLst>
            </a:custGeom>
            <a:noFill/>
            <a:ln w="19050" cap="flat" cmpd="sng">
              <a:solidFill>
                <a:schemeClr val="accent1"/>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24"/>
          <p:cNvGrpSpPr/>
          <p:nvPr/>
        </p:nvGrpSpPr>
        <p:grpSpPr>
          <a:xfrm>
            <a:off x="2138285" y="1667625"/>
            <a:ext cx="2383908" cy="685420"/>
            <a:chOff x="1767782" y="1667625"/>
            <a:chExt cx="2726618" cy="685420"/>
          </a:xfrm>
        </p:grpSpPr>
        <p:cxnSp>
          <p:nvCxnSpPr>
            <p:cNvPr id="1496" name="Google Shape;1496;p24"/>
            <p:cNvCxnSpPr/>
            <p:nvPr/>
          </p:nvCxnSpPr>
          <p:spPr>
            <a:xfrm>
              <a:off x="2456500" y="1995450"/>
              <a:ext cx="2037900" cy="348000"/>
            </a:xfrm>
            <a:prstGeom prst="bentConnector3">
              <a:avLst>
                <a:gd name="adj1" fmla="val 93124"/>
              </a:avLst>
            </a:prstGeom>
            <a:noFill/>
            <a:ln w="19050" cap="flat" cmpd="sng">
              <a:solidFill>
                <a:schemeClr val="accent2"/>
              </a:solidFill>
              <a:prstDash val="solid"/>
              <a:round/>
              <a:headEnd type="none" w="med" len="med"/>
              <a:tailEnd type="none" w="med" len="med"/>
            </a:ln>
          </p:spPr>
        </p:cxnSp>
        <p:sp>
          <p:nvSpPr>
            <p:cNvPr id="1497" name="Google Shape;1497;p24"/>
            <p:cNvSpPr/>
            <p:nvPr/>
          </p:nvSpPr>
          <p:spPr>
            <a:xfrm>
              <a:off x="1767782" y="1667625"/>
              <a:ext cx="685683" cy="685420"/>
            </a:xfrm>
            <a:custGeom>
              <a:avLst/>
              <a:gdLst/>
              <a:ahLst/>
              <a:cxnLst/>
              <a:rect l="l" t="t" r="r" b="b"/>
              <a:pathLst>
                <a:path w="2612" h="2611" fill="none" extrusionOk="0">
                  <a:moveTo>
                    <a:pt x="2611" y="1307"/>
                  </a:moveTo>
                  <a:cubicBezTo>
                    <a:pt x="2611" y="2026"/>
                    <a:pt x="2027" y="2611"/>
                    <a:pt x="1307" y="2611"/>
                  </a:cubicBezTo>
                  <a:cubicBezTo>
                    <a:pt x="585" y="2611"/>
                    <a:pt x="1" y="2026"/>
                    <a:pt x="1" y="1307"/>
                  </a:cubicBezTo>
                  <a:cubicBezTo>
                    <a:pt x="1" y="585"/>
                    <a:pt x="585" y="0"/>
                    <a:pt x="1307" y="0"/>
                  </a:cubicBezTo>
                  <a:cubicBezTo>
                    <a:pt x="2027" y="0"/>
                    <a:pt x="2611" y="585"/>
                    <a:pt x="2611" y="1307"/>
                  </a:cubicBezTo>
                  <a:close/>
                </a:path>
              </a:pathLst>
            </a:custGeom>
            <a:noFill/>
            <a:ln w="19050" cap="flat" cmpd="sng">
              <a:solidFill>
                <a:schemeClr val="accent2"/>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24"/>
          <p:cNvGrpSpPr/>
          <p:nvPr/>
        </p:nvGrpSpPr>
        <p:grpSpPr>
          <a:xfrm>
            <a:off x="4601294" y="1667625"/>
            <a:ext cx="2324908" cy="685420"/>
            <a:chOff x="4601293" y="1667625"/>
            <a:chExt cx="2754261" cy="685420"/>
          </a:xfrm>
        </p:grpSpPr>
        <p:cxnSp>
          <p:nvCxnSpPr>
            <p:cNvPr id="1504" name="Google Shape;1504;p24"/>
            <p:cNvCxnSpPr/>
            <p:nvPr/>
          </p:nvCxnSpPr>
          <p:spPr>
            <a:xfrm flipH="1">
              <a:off x="4601293" y="1991850"/>
              <a:ext cx="2069100" cy="348000"/>
            </a:xfrm>
            <a:prstGeom prst="bentConnector3">
              <a:avLst>
                <a:gd name="adj1" fmla="val 89998"/>
              </a:avLst>
            </a:prstGeom>
            <a:noFill/>
            <a:ln w="19050" cap="flat" cmpd="sng">
              <a:solidFill>
                <a:schemeClr val="accent5"/>
              </a:solidFill>
              <a:prstDash val="solid"/>
              <a:round/>
              <a:headEnd type="none" w="med" len="med"/>
              <a:tailEnd type="none" w="med" len="med"/>
            </a:ln>
          </p:spPr>
        </p:cxnSp>
        <p:sp>
          <p:nvSpPr>
            <p:cNvPr id="1505" name="Google Shape;1505;p24"/>
            <p:cNvSpPr/>
            <p:nvPr/>
          </p:nvSpPr>
          <p:spPr>
            <a:xfrm>
              <a:off x="6669609" y="1667625"/>
              <a:ext cx="685945" cy="685420"/>
            </a:xfrm>
            <a:custGeom>
              <a:avLst/>
              <a:gdLst/>
              <a:ahLst/>
              <a:cxnLst/>
              <a:rect l="l" t="t" r="r" b="b"/>
              <a:pathLst>
                <a:path w="2613" h="2611" fill="none" extrusionOk="0">
                  <a:moveTo>
                    <a:pt x="2613" y="1304"/>
                  </a:moveTo>
                  <a:cubicBezTo>
                    <a:pt x="2613" y="2026"/>
                    <a:pt x="2028" y="2611"/>
                    <a:pt x="1306" y="2611"/>
                  </a:cubicBezTo>
                  <a:cubicBezTo>
                    <a:pt x="585" y="2611"/>
                    <a:pt x="0" y="2026"/>
                    <a:pt x="0" y="1304"/>
                  </a:cubicBezTo>
                  <a:cubicBezTo>
                    <a:pt x="0" y="585"/>
                    <a:pt x="585" y="0"/>
                    <a:pt x="1306" y="0"/>
                  </a:cubicBezTo>
                  <a:cubicBezTo>
                    <a:pt x="2028" y="0"/>
                    <a:pt x="2613" y="585"/>
                    <a:pt x="2613" y="1304"/>
                  </a:cubicBezTo>
                  <a:close/>
                </a:path>
              </a:pathLst>
            </a:custGeom>
            <a:noFill/>
            <a:ln w="19050" cap="flat" cmpd="sng">
              <a:solidFill>
                <a:schemeClr val="accent5"/>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24"/>
          <p:cNvSpPr txBox="1"/>
          <p:nvPr/>
        </p:nvSpPr>
        <p:spPr>
          <a:xfrm>
            <a:off x="0" y="1567793"/>
            <a:ext cx="2160174" cy="1232221"/>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деректерді жинауға, басқаруға және талдауға арналған қосымшалар. География ғылымына негізделген ГАЖ көптеген деректер түрлерін біріктіреді.</a:t>
            </a:r>
            <a:endParaRPr lang="en-US" sz="1000" dirty="0">
              <a:solidFill>
                <a:schemeClr val="dk1"/>
              </a:solidFill>
              <a:latin typeface="Roboto"/>
              <a:ea typeface="Roboto"/>
              <a:cs typeface="Roboto"/>
              <a:sym typeface="Roboto"/>
            </a:endParaRPr>
          </a:p>
        </p:txBody>
      </p:sp>
      <p:sp>
        <p:nvSpPr>
          <p:cNvPr id="1523" name="Google Shape;1523;p24"/>
          <p:cNvSpPr txBox="1"/>
          <p:nvPr/>
        </p:nvSpPr>
        <p:spPr>
          <a:xfrm>
            <a:off x="547410" y="1063000"/>
            <a:ext cx="1481400" cy="66891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500" dirty="0">
                <a:solidFill>
                  <a:schemeClr val="accent2"/>
                </a:solidFill>
                <a:latin typeface="Fira Sans Extra Condensed Medium"/>
                <a:ea typeface="Fira Sans Extra Condensed Medium"/>
                <a:cs typeface="Fira Sans Extra Condensed Medium"/>
                <a:sym typeface="Fira Sans Extra Condensed Medium"/>
              </a:rPr>
              <a:t>Географиялық ақпараттық жүйелер</a:t>
            </a:r>
            <a:r>
              <a:rPr lang="en-US" sz="1500" dirty="0">
                <a:solidFill>
                  <a:schemeClr val="accent2"/>
                </a:solidFill>
                <a:latin typeface="Fira Sans Extra Condensed Medium"/>
                <a:ea typeface="Fira Sans Extra Condensed Medium"/>
                <a:cs typeface="Fira Sans Extra Condensed Medium"/>
                <a:sym typeface="Fira Sans Extra Condensed Medium"/>
              </a:rPr>
              <a:t>(GIS) </a:t>
            </a:r>
            <a:endParaRPr sz="15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524" name="Google Shape;1524;p24"/>
          <p:cNvSpPr txBox="1"/>
          <p:nvPr/>
        </p:nvSpPr>
        <p:spPr>
          <a:xfrm>
            <a:off x="2199" y="3664570"/>
            <a:ext cx="2160331" cy="906505"/>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білім қорында сақталған деректерді талдауға арналған (маман-сарапшыны ауыс</a:t>
            </a:r>
            <a:r>
              <a:rPr lang="en-US" sz="1000" dirty="0">
                <a:solidFill>
                  <a:schemeClr val="dk1"/>
                </a:solidFill>
                <a:latin typeface="Roboto"/>
                <a:ea typeface="Roboto"/>
                <a:cs typeface="Roboto"/>
                <a:sym typeface="Roboto"/>
              </a:rPr>
              <a:t>-</a:t>
            </a:r>
            <a:r>
              <a:rPr lang="ru-RU" sz="1000" dirty="0">
                <a:solidFill>
                  <a:schemeClr val="dk1"/>
                </a:solidFill>
                <a:latin typeface="Roboto"/>
                <a:ea typeface="Roboto"/>
                <a:cs typeface="Roboto"/>
                <a:sym typeface="Roboto"/>
              </a:rPr>
              <a:t>тырады). ДҚБЖ деректерді манипуляциялау операция</a:t>
            </a:r>
            <a:r>
              <a:rPr lang="en-US" sz="1000" dirty="0">
                <a:solidFill>
                  <a:schemeClr val="dk1"/>
                </a:solidFill>
                <a:latin typeface="Roboto"/>
                <a:ea typeface="Roboto"/>
                <a:cs typeface="Roboto"/>
                <a:sym typeface="Roboto"/>
              </a:rPr>
              <a:t>-</a:t>
            </a:r>
            <a:r>
              <a:rPr lang="ru-RU" sz="1000" dirty="0">
                <a:solidFill>
                  <a:schemeClr val="dk1"/>
                </a:solidFill>
                <a:latin typeface="Roboto"/>
                <a:ea typeface="Roboto"/>
                <a:cs typeface="Roboto"/>
                <a:sym typeface="Roboto"/>
              </a:rPr>
              <a:t>ларын орындайды, ал сараптамалық жүйелер деректерді логикалық талдауды жүргізеді, өзін-өзі оқыту функцияларымен жабдықталған.</a:t>
            </a:r>
            <a:endParaRPr lang="en-US" sz="1000" dirty="0">
              <a:solidFill>
                <a:schemeClr val="dk1"/>
              </a:solidFill>
              <a:latin typeface="Roboto"/>
              <a:ea typeface="Roboto"/>
              <a:cs typeface="Roboto"/>
              <a:sym typeface="Roboto"/>
            </a:endParaRPr>
          </a:p>
        </p:txBody>
      </p:sp>
      <p:sp>
        <p:nvSpPr>
          <p:cNvPr id="1525" name="Google Shape;1525;p24"/>
          <p:cNvSpPr txBox="1"/>
          <p:nvPr/>
        </p:nvSpPr>
        <p:spPr>
          <a:xfrm>
            <a:off x="89807" y="3024076"/>
            <a:ext cx="2160174" cy="22173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500" dirty="0">
                <a:solidFill>
                  <a:schemeClr val="accent6"/>
                </a:solidFill>
                <a:latin typeface="Fira Sans Extra Condensed Medium"/>
                <a:ea typeface="Fira Sans Extra Condensed Medium"/>
                <a:cs typeface="Fira Sans Extra Condensed Medium"/>
                <a:sym typeface="Fira Sans Extra Condensed Medium"/>
              </a:rPr>
              <a:t>Сараптамалық жүйелер</a:t>
            </a:r>
            <a:endParaRPr sz="15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526" name="Google Shape;1526;p24"/>
          <p:cNvSpPr txBox="1"/>
          <p:nvPr/>
        </p:nvSpPr>
        <p:spPr>
          <a:xfrm>
            <a:off x="6874547" y="1598674"/>
            <a:ext cx="2175373" cy="121737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Электрондық географиялық карталарды жасау, өңдеу және талдау үшін карта нысандары: қалалар, жолдар, ғимараттар, көшелер, өзендер, рельеф, орташа жылдық температура туралы ақпаратты ізде</a:t>
            </a:r>
            <a:r>
              <a:rPr lang="kk-KZ" sz="1000" dirty="0">
                <a:solidFill>
                  <a:schemeClr val="dk1"/>
                </a:solidFill>
                <a:latin typeface="Roboto"/>
                <a:ea typeface="Roboto"/>
                <a:cs typeface="Roboto"/>
                <a:sym typeface="Roboto"/>
              </a:rPr>
              <a:t>йді</a:t>
            </a:r>
            <a:r>
              <a:rPr lang="ru-RU" sz="1000" dirty="0">
                <a:solidFill>
                  <a:schemeClr val="dk1"/>
                </a:solidFill>
                <a:latin typeface="Roboto"/>
                <a:ea typeface="Roboto"/>
                <a:cs typeface="Roboto"/>
                <a:sym typeface="Roboto"/>
              </a:rPr>
              <a:t>. Мысалы, </a:t>
            </a:r>
            <a:r>
              <a:rPr lang="en-US" sz="1000" dirty="0">
                <a:solidFill>
                  <a:schemeClr val="dk1"/>
                </a:solidFill>
                <a:latin typeface="Roboto"/>
                <a:ea typeface="Roboto"/>
                <a:cs typeface="Roboto"/>
                <a:sym typeface="Roboto"/>
              </a:rPr>
              <a:t>GIS, MapInfo, ArcGIS </a:t>
            </a:r>
            <a:r>
              <a:rPr lang="ru-RU" sz="1000" dirty="0">
                <a:solidFill>
                  <a:schemeClr val="dk1"/>
                </a:solidFill>
                <a:latin typeface="Roboto"/>
                <a:ea typeface="Roboto"/>
                <a:cs typeface="Roboto"/>
                <a:sym typeface="Roboto"/>
              </a:rPr>
              <a:t>және т. б.</a:t>
            </a:r>
            <a:endParaRPr lang="en-US" sz="1000" dirty="0">
              <a:solidFill>
                <a:schemeClr val="dk1"/>
              </a:solidFill>
              <a:latin typeface="Roboto"/>
              <a:ea typeface="Roboto"/>
              <a:cs typeface="Roboto"/>
              <a:sym typeface="Roboto"/>
            </a:endParaRPr>
          </a:p>
        </p:txBody>
      </p:sp>
      <p:sp>
        <p:nvSpPr>
          <p:cNvPr id="1527" name="Google Shape;1527;p24"/>
          <p:cNvSpPr txBox="1"/>
          <p:nvPr/>
        </p:nvSpPr>
        <p:spPr>
          <a:xfrm>
            <a:off x="6954342" y="789057"/>
            <a:ext cx="1877780" cy="6854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500" dirty="0">
                <a:solidFill>
                  <a:schemeClr val="accent5"/>
                </a:solidFill>
                <a:latin typeface="Fira Sans Extra Condensed Medium"/>
                <a:ea typeface="Fira Sans Extra Condensed Medium"/>
                <a:cs typeface="Fira Sans Extra Condensed Medium"/>
                <a:sym typeface="Fira Sans Extra Condensed Medium"/>
              </a:rPr>
              <a:t>Әмбебап және мамандандырылған</a:t>
            </a:r>
            <a:endParaRPr sz="15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530" name="Google Shape;1530;p24"/>
          <p:cNvSpPr txBox="1"/>
          <p:nvPr/>
        </p:nvSpPr>
        <p:spPr>
          <a:xfrm>
            <a:off x="6833507" y="4012901"/>
            <a:ext cx="2216413" cy="747768"/>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кеңсе қызметкерлері мекемедегі бизнес-процестің толық циклін сақтау үшін пайдаланады: команда мен құжаттарды құрудан, құжаттарды жылжытуды және есепке алуды ұйымдастырудан бастап құжаттарды сақтауға дейін.</a:t>
            </a:r>
            <a:endParaRPr lang="en-US" sz="1000" dirty="0">
              <a:solidFill>
                <a:schemeClr val="dk1"/>
              </a:solidFill>
              <a:latin typeface="Roboto"/>
              <a:ea typeface="Roboto"/>
              <a:cs typeface="Roboto"/>
              <a:sym typeface="Roboto"/>
            </a:endParaRPr>
          </a:p>
        </p:txBody>
      </p:sp>
      <p:sp>
        <p:nvSpPr>
          <p:cNvPr id="1531" name="Google Shape;1531;p24"/>
          <p:cNvSpPr txBox="1"/>
          <p:nvPr/>
        </p:nvSpPr>
        <p:spPr>
          <a:xfrm>
            <a:off x="6725012" y="3215806"/>
            <a:ext cx="2324907" cy="3340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500" dirty="0" err="1">
                <a:solidFill>
                  <a:schemeClr val="accent1">
                    <a:lumMod val="50000"/>
                  </a:schemeClr>
                </a:solidFill>
                <a:latin typeface="Fira Sans Extra Condensed Medium"/>
                <a:ea typeface="Fira Sans Extra Condensed Medium"/>
                <a:cs typeface="Fira Sans Extra Condensed Medium"/>
                <a:sym typeface="Fira Sans Extra Condensed Medium"/>
              </a:rPr>
              <a:t>Жұмыс</a:t>
            </a:r>
            <a:r>
              <a:rPr lang="ru-RU" sz="1500" dirty="0">
                <a:solidFill>
                  <a:schemeClr val="accent1">
                    <a:lumMod val="50000"/>
                  </a:schemeClr>
                </a:solidFill>
                <a:latin typeface="Fira Sans Extra Condensed Medium"/>
                <a:ea typeface="Fira Sans Extra Condensed Medium"/>
                <a:cs typeface="Fira Sans Extra Condensed Medium"/>
                <a:sym typeface="Fira Sans Extra Condensed Medium"/>
              </a:rPr>
              <a:t> </a:t>
            </a:r>
            <a:r>
              <a:rPr lang="ru-RU" sz="1500" dirty="0" err="1">
                <a:solidFill>
                  <a:schemeClr val="accent1">
                    <a:lumMod val="50000"/>
                  </a:schemeClr>
                </a:solidFill>
                <a:latin typeface="Fira Sans Extra Condensed Medium"/>
                <a:ea typeface="Fira Sans Extra Condensed Medium"/>
                <a:cs typeface="Fira Sans Extra Condensed Medium"/>
                <a:sym typeface="Fira Sans Extra Condensed Medium"/>
              </a:rPr>
              <a:t>процесін</a:t>
            </a:r>
            <a:r>
              <a:rPr lang="ru-RU" sz="1500" dirty="0">
                <a:solidFill>
                  <a:schemeClr val="accent1">
                    <a:lumMod val="50000"/>
                  </a:schemeClr>
                </a:solidFill>
                <a:latin typeface="Fira Sans Extra Condensed Medium"/>
                <a:ea typeface="Fira Sans Extra Condensed Medium"/>
                <a:cs typeface="Fira Sans Extra Condensed Medium"/>
                <a:sym typeface="Fira Sans Extra Condensed Medium"/>
              </a:rPr>
              <a:t> </a:t>
            </a:r>
            <a:r>
              <a:rPr lang="ru-RU" sz="1500" dirty="0" err="1">
                <a:solidFill>
                  <a:schemeClr val="accent1">
                    <a:lumMod val="50000"/>
                  </a:schemeClr>
                </a:solidFill>
                <a:latin typeface="Fira Sans Extra Condensed Medium"/>
                <a:ea typeface="Fira Sans Extra Condensed Medium"/>
                <a:cs typeface="Fira Sans Extra Condensed Medium"/>
                <a:sym typeface="Fira Sans Extra Condensed Medium"/>
              </a:rPr>
              <a:t>басқаруға</a:t>
            </a:r>
            <a:r>
              <a:rPr lang="ru-RU" sz="1500" dirty="0">
                <a:solidFill>
                  <a:schemeClr val="accent1">
                    <a:lumMod val="50000"/>
                  </a:schemeClr>
                </a:solidFill>
                <a:latin typeface="Fira Sans Extra Condensed Medium"/>
                <a:ea typeface="Fira Sans Extra Condensed Medium"/>
                <a:cs typeface="Fira Sans Extra Condensed Medium"/>
                <a:sym typeface="Fira Sans Extra Condensed Medium"/>
              </a:rPr>
              <a:t> </a:t>
            </a:r>
            <a:r>
              <a:rPr lang="ru-RU" sz="1500" dirty="0" err="1">
                <a:solidFill>
                  <a:schemeClr val="accent1">
                    <a:lumMod val="50000"/>
                  </a:schemeClr>
                </a:solidFill>
                <a:latin typeface="Fira Sans Extra Condensed Medium"/>
                <a:ea typeface="Fira Sans Extra Condensed Medium"/>
                <a:cs typeface="Fira Sans Extra Condensed Medium"/>
                <a:sym typeface="Fira Sans Extra Condensed Medium"/>
              </a:rPr>
              <a:t>арналған</a:t>
            </a:r>
            <a:r>
              <a:rPr lang="ru-RU" sz="1500" dirty="0">
                <a:solidFill>
                  <a:schemeClr val="accent1">
                    <a:lumMod val="50000"/>
                  </a:schemeClr>
                </a:solidFill>
                <a:latin typeface="Fira Sans Extra Condensed Medium"/>
                <a:ea typeface="Fira Sans Extra Condensed Medium"/>
                <a:cs typeface="Fira Sans Extra Condensed Medium"/>
                <a:sym typeface="Fira Sans Extra Condensed Medium"/>
              </a:rPr>
              <a:t> </a:t>
            </a:r>
            <a:r>
              <a:rPr lang="ru-RU" sz="1500" dirty="0" err="1">
                <a:solidFill>
                  <a:schemeClr val="accent1">
                    <a:lumMod val="50000"/>
                  </a:schemeClr>
                </a:solidFill>
                <a:latin typeface="Fira Sans Extra Condensed Medium"/>
                <a:ea typeface="Fira Sans Extra Condensed Medium"/>
                <a:cs typeface="Fira Sans Extra Condensed Medium"/>
                <a:sym typeface="Fira Sans Extra Condensed Medium"/>
              </a:rPr>
              <a:t>бағдарламалық</a:t>
            </a:r>
            <a:r>
              <a:rPr lang="ru-RU" sz="1500" dirty="0">
                <a:solidFill>
                  <a:schemeClr val="accent1">
                    <a:lumMod val="50000"/>
                  </a:schemeClr>
                </a:solidFill>
                <a:latin typeface="Fira Sans Extra Condensed Medium"/>
                <a:ea typeface="Fira Sans Extra Condensed Medium"/>
                <a:cs typeface="Fira Sans Extra Condensed Medium"/>
                <a:sym typeface="Fira Sans Extra Condensed Medium"/>
              </a:rPr>
              <a:t> </a:t>
            </a:r>
            <a:r>
              <a:rPr lang="ru-RU" sz="1500" dirty="0" err="1">
                <a:solidFill>
                  <a:schemeClr val="accent1">
                    <a:lumMod val="50000"/>
                  </a:schemeClr>
                </a:solidFill>
                <a:latin typeface="Fira Sans Extra Condensed Medium"/>
                <a:ea typeface="Fira Sans Extra Condensed Medium"/>
                <a:cs typeface="Fira Sans Extra Condensed Medium"/>
                <a:sym typeface="Fira Sans Extra Condensed Medium"/>
              </a:rPr>
              <a:t>жасақтама</a:t>
            </a:r>
            <a:endParaRPr sz="1500" dirty="0">
              <a:solidFill>
                <a:schemeClr val="accent1">
                  <a:lumMod val="50000"/>
                </a:schemeClr>
              </a:solidFill>
              <a:latin typeface="Fira Sans Extra Condensed Medium"/>
              <a:ea typeface="Fira Sans Extra Condensed Medium"/>
              <a:cs typeface="Fira Sans Extra Condensed Medium"/>
              <a:sym typeface="Fira Sans Extra Condensed Medium"/>
            </a:endParaRPr>
          </a:p>
        </p:txBody>
      </p:sp>
      <p:grpSp>
        <p:nvGrpSpPr>
          <p:cNvPr id="1532" name="Google Shape;1532;p24"/>
          <p:cNvGrpSpPr/>
          <p:nvPr/>
        </p:nvGrpSpPr>
        <p:grpSpPr>
          <a:xfrm>
            <a:off x="3131741" y="2029941"/>
            <a:ext cx="2922289" cy="1997718"/>
            <a:chOff x="3138780" y="2073349"/>
            <a:chExt cx="2922289" cy="1997718"/>
          </a:xfrm>
        </p:grpSpPr>
        <p:sp>
          <p:nvSpPr>
            <p:cNvPr id="1533" name="Google Shape;1533;p24"/>
            <p:cNvSpPr/>
            <p:nvPr/>
          </p:nvSpPr>
          <p:spPr>
            <a:xfrm>
              <a:off x="3160044" y="3260953"/>
              <a:ext cx="109993" cy="16538"/>
            </a:xfrm>
            <a:custGeom>
              <a:avLst/>
              <a:gdLst/>
              <a:ahLst/>
              <a:cxnLst/>
              <a:rect l="l" t="t" r="r" b="b"/>
              <a:pathLst>
                <a:path w="419" h="63" extrusionOk="0">
                  <a:moveTo>
                    <a:pt x="349" y="1"/>
                  </a:moveTo>
                  <a:cubicBezTo>
                    <a:pt x="233" y="1"/>
                    <a:pt x="110" y="20"/>
                    <a:pt x="3" y="58"/>
                  </a:cubicBezTo>
                  <a:cubicBezTo>
                    <a:pt x="1" y="60"/>
                    <a:pt x="1" y="63"/>
                    <a:pt x="3" y="63"/>
                  </a:cubicBezTo>
                  <a:cubicBezTo>
                    <a:pt x="140" y="37"/>
                    <a:pt x="273" y="18"/>
                    <a:pt x="412" y="9"/>
                  </a:cubicBezTo>
                  <a:cubicBezTo>
                    <a:pt x="419" y="9"/>
                    <a:pt x="419" y="3"/>
                    <a:pt x="412" y="3"/>
                  </a:cubicBezTo>
                  <a:cubicBezTo>
                    <a:pt x="392" y="1"/>
                    <a:pt x="371" y="1"/>
                    <a:pt x="349"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a:off x="3162406" y="3231027"/>
              <a:ext cx="127844" cy="14963"/>
            </a:xfrm>
            <a:custGeom>
              <a:avLst/>
              <a:gdLst/>
              <a:ahLst/>
              <a:cxnLst/>
              <a:rect l="l" t="t" r="r" b="b"/>
              <a:pathLst>
                <a:path w="487" h="57" extrusionOk="0">
                  <a:moveTo>
                    <a:pt x="480" y="1"/>
                  </a:moveTo>
                  <a:cubicBezTo>
                    <a:pt x="324" y="3"/>
                    <a:pt x="153" y="14"/>
                    <a:pt x="0" y="54"/>
                  </a:cubicBezTo>
                  <a:cubicBezTo>
                    <a:pt x="0" y="54"/>
                    <a:pt x="0" y="57"/>
                    <a:pt x="0" y="57"/>
                  </a:cubicBezTo>
                  <a:cubicBezTo>
                    <a:pt x="161" y="44"/>
                    <a:pt x="324" y="29"/>
                    <a:pt x="480" y="9"/>
                  </a:cubicBezTo>
                  <a:cubicBezTo>
                    <a:pt x="487" y="9"/>
                    <a:pt x="487" y="1"/>
                    <a:pt x="48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a:off x="3224884" y="3206088"/>
              <a:ext cx="59328" cy="7875"/>
            </a:xfrm>
            <a:custGeom>
              <a:avLst/>
              <a:gdLst/>
              <a:ahLst/>
              <a:cxnLst/>
              <a:rect l="l" t="t" r="r" b="b"/>
              <a:pathLst>
                <a:path w="226" h="30" extrusionOk="0">
                  <a:moveTo>
                    <a:pt x="182" y="1"/>
                  </a:moveTo>
                  <a:cubicBezTo>
                    <a:pt x="123" y="1"/>
                    <a:pt x="63" y="9"/>
                    <a:pt x="7" y="21"/>
                  </a:cubicBezTo>
                  <a:cubicBezTo>
                    <a:pt x="1" y="21"/>
                    <a:pt x="2" y="30"/>
                    <a:pt x="5" y="30"/>
                  </a:cubicBezTo>
                  <a:cubicBezTo>
                    <a:pt x="6" y="30"/>
                    <a:pt x="6" y="30"/>
                    <a:pt x="7" y="30"/>
                  </a:cubicBezTo>
                  <a:cubicBezTo>
                    <a:pt x="77" y="21"/>
                    <a:pt x="148" y="17"/>
                    <a:pt x="219" y="12"/>
                  </a:cubicBezTo>
                  <a:cubicBezTo>
                    <a:pt x="225" y="10"/>
                    <a:pt x="225" y="2"/>
                    <a:pt x="219" y="2"/>
                  </a:cubicBezTo>
                  <a:cubicBezTo>
                    <a:pt x="206" y="1"/>
                    <a:pt x="194" y="1"/>
                    <a:pt x="182"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a:off x="5929813" y="3260953"/>
              <a:ext cx="109205" cy="16538"/>
            </a:xfrm>
            <a:custGeom>
              <a:avLst/>
              <a:gdLst/>
              <a:ahLst/>
              <a:cxnLst/>
              <a:rect l="l" t="t" r="r" b="b"/>
              <a:pathLst>
                <a:path w="416" h="63" extrusionOk="0">
                  <a:moveTo>
                    <a:pt x="67" y="1"/>
                  </a:moveTo>
                  <a:cubicBezTo>
                    <a:pt x="46" y="1"/>
                    <a:pt x="25" y="1"/>
                    <a:pt x="4" y="3"/>
                  </a:cubicBezTo>
                  <a:cubicBezTo>
                    <a:pt x="0" y="3"/>
                    <a:pt x="0" y="9"/>
                    <a:pt x="4" y="9"/>
                  </a:cubicBezTo>
                  <a:cubicBezTo>
                    <a:pt x="144" y="18"/>
                    <a:pt x="276" y="37"/>
                    <a:pt x="413" y="63"/>
                  </a:cubicBezTo>
                  <a:cubicBezTo>
                    <a:pt x="416" y="63"/>
                    <a:pt x="416" y="60"/>
                    <a:pt x="416" y="58"/>
                  </a:cubicBezTo>
                  <a:cubicBezTo>
                    <a:pt x="309" y="20"/>
                    <a:pt x="184" y="1"/>
                    <a:pt x="67"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a:off x="5793306" y="3233127"/>
              <a:ext cx="66416" cy="12601"/>
            </a:xfrm>
            <a:custGeom>
              <a:avLst/>
              <a:gdLst/>
              <a:ahLst/>
              <a:cxnLst/>
              <a:rect l="l" t="t" r="r" b="b"/>
              <a:pathLst>
                <a:path w="253" h="48" extrusionOk="0">
                  <a:moveTo>
                    <a:pt x="160" y="1"/>
                  </a:moveTo>
                  <a:cubicBezTo>
                    <a:pt x="147" y="1"/>
                    <a:pt x="134" y="1"/>
                    <a:pt x="124" y="1"/>
                  </a:cubicBezTo>
                  <a:cubicBezTo>
                    <a:pt x="81" y="4"/>
                    <a:pt x="40" y="8"/>
                    <a:pt x="6" y="34"/>
                  </a:cubicBezTo>
                  <a:cubicBezTo>
                    <a:pt x="1" y="39"/>
                    <a:pt x="6" y="47"/>
                    <a:pt x="11" y="47"/>
                  </a:cubicBezTo>
                  <a:cubicBezTo>
                    <a:pt x="13" y="47"/>
                    <a:pt x="14" y="47"/>
                    <a:pt x="15" y="46"/>
                  </a:cubicBezTo>
                  <a:cubicBezTo>
                    <a:pt x="52" y="26"/>
                    <a:pt x="97" y="19"/>
                    <a:pt x="142" y="19"/>
                  </a:cubicBezTo>
                  <a:cubicBezTo>
                    <a:pt x="179" y="19"/>
                    <a:pt x="215" y="24"/>
                    <a:pt x="248" y="31"/>
                  </a:cubicBezTo>
                  <a:cubicBezTo>
                    <a:pt x="250" y="31"/>
                    <a:pt x="252" y="29"/>
                    <a:pt x="250" y="27"/>
                  </a:cubicBezTo>
                  <a:cubicBezTo>
                    <a:pt x="232" y="4"/>
                    <a:pt x="194" y="1"/>
                    <a:pt x="16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a:off x="5782281" y="3126284"/>
              <a:ext cx="16013" cy="19951"/>
            </a:xfrm>
            <a:custGeom>
              <a:avLst/>
              <a:gdLst/>
              <a:ahLst/>
              <a:cxnLst/>
              <a:rect l="l" t="t" r="r" b="b"/>
              <a:pathLst>
                <a:path w="61" h="76" extrusionOk="0">
                  <a:moveTo>
                    <a:pt x="56" y="0"/>
                  </a:moveTo>
                  <a:cubicBezTo>
                    <a:pt x="55" y="0"/>
                    <a:pt x="53" y="2"/>
                    <a:pt x="52" y="4"/>
                  </a:cubicBezTo>
                  <a:cubicBezTo>
                    <a:pt x="46" y="14"/>
                    <a:pt x="46" y="29"/>
                    <a:pt x="39" y="40"/>
                  </a:cubicBezTo>
                  <a:cubicBezTo>
                    <a:pt x="31" y="55"/>
                    <a:pt x="18" y="59"/>
                    <a:pt x="5" y="66"/>
                  </a:cubicBezTo>
                  <a:cubicBezTo>
                    <a:pt x="1" y="66"/>
                    <a:pt x="1" y="72"/>
                    <a:pt x="5" y="74"/>
                  </a:cubicBezTo>
                  <a:cubicBezTo>
                    <a:pt x="8" y="75"/>
                    <a:pt x="12" y="76"/>
                    <a:pt x="15" y="76"/>
                  </a:cubicBezTo>
                  <a:cubicBezTo>
                    <a:pt x="45" y="76"/>
                    <a:pt x="61" y="29"/>
                    <a:pt x="59" y="4"/>
                  </a:cubicBezTo>
                  <a:cubicBezTo>
                    <a:pt x="59" y="2"/>
                    <a:pt x="58" y="0"/>
                    <a:pt x="56"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a:off x="5908812" y="3231027"/>
              <a:ext cx="128631" cy="14963"/>
            </a:xfrm>
            <a:custGeom>
              <a:avLst/>
              <a:gdLst/>
              <a:ahLst/>
              <a:cxnLst/>
              <a:rect l="l" t="t" r="r" b="b"/>
              <a:pathLst>
                <a:path w="490" h="57" extrusionOk="0">
                  <a:moveTo>
                    <a:pt x="7" y="1"/>
                  </a:moveTo>
                  <a:cubicBezTo>
                    <a:pt x="1" y="1"/>
                    <a:pt x="1" y="9"/>
                    <a:pt x="7" y="9"/>
                  </a:cubicBezTo>
                  <a:cubicBezTo>
                    <a:pt x="166" y="29"/>
                    <a:pt x="329" y="44"/>
                    <a:pt x="487" y="57"/>
                  </a:cubicBezTo>
                  <a:cubicBezTo>
                    <a:pt x="489" y="57"/>
                    <a:pt x="489" y="54"/>
                    <a:pt x="487" y="54"/>
                  </a:cubicBezTo>
                  <a:cubicBezTo>
                    <a:pt x="335" y="14"/>
                    <a:pt x="164" y="3"/>
                    <a:pt x="7"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a:off x="5915112" y="3206088"/>
              <a:ext cx="59328" cy="7875"/>
            </a:xfrm>
            <a:custGeom>
              <a:avLst/>
              <a:gdLst/>
              <a:ahLst/>
              <a:cxnLst/>
              <a:rect l="l" t="t" r="r" b="b"/>
              <a:pathLst>
                <a:path w="226" h="30" extrusionOk="0">
                  <a:moveTo>
                    <a:pt x="45" y="1"/>
                  </a:moveTo>
                  <a:cubicBezTo>
                    <a:pt x="33" y="1"/>
                    <a:pt x="21" y="1"/>
                    <a:pt x="9" y="2"/>
                  </a:cubicBezTo>
                  <a:cubicBezTo>
                    <a:pt x="0" y="2"/>
                    <a:pt x="0" y="10"/>
                    <a:pt x="9" y="12"/>
                  </a:cubicBezTo>
                  <a:cubicBezTo>
                    <a:pt x="80" y="17"/>
                    <a:pt x="148" y="21"/>
                    <a:pt x="219" y="30"/>
                  </a:cubicBezTo>
                  <a:cubicBezTo>
                    <a:pt x="219" y="30"/>
                    <a:pt x="220" y="30"/>
                    <a:pt x="220" y="30"/>
                  </a:cubicBezTo>
                  <a:cubicBezTo>
                    <a:pt x="225" y="30"/>
                    <a:pt x="225" y="21"/>
                    <a:pt x="221" y="21"/>
                  </a:cubicBezTo>
                  <a:cubicBezTo>
                    <a:pt x="164" y="9"/>
                    <a:pt x="103" y="1"/>
                    <a:pt x="45"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a:off x="3958344" y="2073349"/>
              <a:ext cx="1278436" cy="1372940"/>
            </a:xfrm>
            <a:custGeom>
              <a:avLst/>
              <a:gdLst/>
              <a:ahLst/>
              <a:cxnLst/>
              <a:rect l="l" t="t" r="r" b="b"/>
              <a:pathLst>
                <a:path w="4870" h="5230" extrusionOk="0">
                  <a:moveTo>
                    <a:pt x="2000" y="0"/>
                  </a:moveTo>
                  <a:cubicBezTo>
                    <a:pt x="1999" y="0"/>
                    <a:pt x="1997" y="1"/>
                    <a:pt x="1995" y="1"/>
                  </a:cubicBezTo>
                  <a:cubicBezTo>
                    <a:pt x="1927" y="29"/>
                    <a:pt x="1884" y="115"/>
                    <a:pt x="1871" y="205"/>
                  </a:cubicBezTo>
                  <a:cubicBezTo>
                    <a:pt x="1867" y="198"/>
                    <a:pt x="1860" y="192"/>
                    <a:pt x="1856" y="187"/>
                  </a:cubicBezTo>
                  <a:cubicBezTo>
                    <a:pt x="1811" y="147"/>
                    <a:pt x="1757" y="134"/>
                    <a:pt x="1700" y="127"/>
                  </a:cubicBezTo>
                  <a:cubicBezTo>
                    <a:pt x="1689" y="127"/>
                    <a:pt x="1687" y="145"/>
                    <a:pt x="1697" y="147"/>
                  </a:cubicBezTo>
                  <a:cubicBezTo>
                    <a:pt x="1747" y="155"/>
                    <a:pt x="1783" y="194"/>
                    <a:pt x="1813" y="232"/>
                  </a:cubicBezTo>
                  <a:cubicBezTo>
                    <a:pt x="1826" y="252"/>
                    <a:pt x="1837" y="271"/>
                    <a:pt x="1843" y="290"/>
                  </a:cubicBezTo>
                  <a:cubicBezTo>
                    <a:pt x="1843" y="290"/>
                    <a:pt x="1843" y="292"/>
                    <a:pt x="1843" y="292"/>
                  </a:cubicBezTo>
                  <a:cubicBezTo>
                    <a:pt x="1824" y="287"/>
                    <a:pt x="1803" y="285"/>
                    <a:pt x="1782" y="285"/>
                  </a:cubicBezTo>
                  <a:cubicBezTo>
                    <a:pt x="1731" y="285"/>
                    <a:pt x="1677" y="299"/>
                    <a:pt x="1633" y="324"/>
                  </a:cubicBezTo>
                  <a:cubicBezTo>
                    <a:pt x="1631" y="324"/>
                    <a:pt x="1629" y="324"/>
                    <a:pt x="1627" y="327"/>
                  </a:cubicBezTo>
                  <a:cubicBezTo>
                    <a:pt x="1286" y="543"/>
                    <a:pt x="1273" y="1021"/>
                    <a:pt x="1239" y="1383"/>
                  </a:cubicBezTo>
                  <a:cubicBezTo>
                    <a:pt x="1216" y="1646"/>
                    <a:pt x="1192" y="1914"/>
                    <a:pt x="1102" y="2164"/>
                  </a:cubicBezTo>
                  <a:cubicBezTo>
                    <a:pt x="1001" y="2438"/>
                    <a:pt x="817" y="2612"/>
                    <a:pt x="592" y="2785"/>
                  </a:cubicBezTo>
                  <a:cubicBezTo>
                    <a:pt x="305" y="3004"/>
                    <a:pt x="50" y="3295"/>
                    <a:pt x="23" y="3674"/>
                  </a:cubicBezTo>
                  <a:cubicBezTo>
                    <a:pt x="0" y="3989"/>
                    <a:pt x="225" y="4083"/>
                    <a:pt x="471" y="4083"/>
                  </a:cubicBezTo>
                  <a:cubicBezTo>
                    <a:pt x="535" y="4083"/>
                    <a:pt x="600" y="4077"/>
                    <a:pt x="663" y="4066"/>
                  </a:cubicBezTo>
                  <a:lnTo>
                    <a:pt x="663" y="4066"/>
                  </a:lnTo>
                  <a:cubicBezTo>
                    <a:pt x="629" y="4357"/>
                    <a:pt x="652" y="4689"/>
                    <a:pt x="892" y="4891"/>
                  </a:cubicBezTo>
                  <a:cubicBezTo>
                    <a:pt x="997" y="4979"/>
                    <a:pt x="1126" y="5027"/>
                    <a:pt x="1255" y="5027"/>
                  </a:cubicBezTo>
                  <a:cubicBezTo>
                    <a:pt x="1345" y="5027"/>
                    <a:pt x="1435" y="5003"/>
                    <a:pt x="1515" y="4953"/>
                  </a:cubicBezTo>
                  <a:cubicBezTo>
                    <a:pt x="1627" y="5147"/>
                    <a:pt x="1816" y="5229"/>
                    <a:pt x="2019" y="5229"/>
                  </a:cubicBezTo>
                  <a:cubicBezTo>
                    <a:pt x="2157" y="5229"/>
                    <a:pt x="2303" y="5191"/>
                    <a:pt x="2436" y="5124"/>
                  </a:cubicBezTo>
                  <a:cubicBezTo>
                    <a:pt x="2568" y="5191"/>
                    <a:pt x="2714" y="5229"/>
                    <a:pt x="2853" y="5229"/>
                  </a:cubicBezTo>
                  <a:cubicBezTo>
                    <a:pt x="3056" y="5229"/>
                    <a:pt x="3245" y="5147"/>
                    <a:pt x="3357" y="4953"/>
                  </a:cubicBezTo>
                  <a:cubicBezTo>
                    <a:pt x="3437" y="5003"/>
                    <a:pt x="3526" y="5027"/>
                    <a:pt x="3616" y="5027"/>
                  </a:cubicBezTo>
                  <a:cubicBezTo>
                    <a:pt x="3745" y="5027"/>
                    <a:pt x="3875" y="4979"/>
                    <a:pt x="3980" y="4891"/>
                  </a:cubicBezTo>
                  <a:cubicBezTo>
                    <a:pt x="4218" y="4689"/>
                    <a:pt x="4244" y="4357"/>
                    <a:pt x="4210" y="4066"/>
                  </a:cubicBezTo>
                  <a:lnTo>
                    <a:pt x="4210" y="4066"/>
                  </a:lnTo>
                  <a:cubicBezTo>
                    <a:pt x="4273" y="4077"/>
                    <a:pt x="4340" y="4084"/>
                    <a:pt x="4405" y="4084"/>
                  </a:cubicBezTo>
                  <a:cubicBezTo>
                    <a:pt x="4648" y="4084"/>
                    <a:pt x="4870" y="3989"/>
                    <a:pt x="4848" y="3674"/>
                  </a:cubicBezTo>
                  <a:cubicBezTo>
                    <a:pt x="4822" y="3295"/>
                    <a:pt x="4567" y="3004"/>
                    <a:pt x="4280" y="2785"/>
                  </a:cubicBezTo>
                  <a:cubicBezTo>
                    <a:pt x="4053" y="2612"/>
                    <a:pt x="3871" y="2438"/>
                    <a:pt x="3771" y="2164"/>
                  </a:cubicBezTo>
                  <a:cubicBezTo>
                    <a:pt x="3678" y="1914"/>
                    <a:pt x="3657" y="1646"/>
                    <a:pt x="3634" y="1383"/>
                  </a:cubicBezTo>
                  <a:cubicBezTo>
                    <a:pt x="3599" y="1031"/>
                    <a:pt x="3584" y="569"/>
                    <a:pt x="3269" y="344"/>
                  </a:cubicBezTo>
                  <a:cubicBezTo>
                    <a:pt x="3113" y="179"/>
                    <a:pt x="2843" y="130"/>
                    <a:pt x="2608" y="100"/>
                  </a:cubicBezTo>
                  <a:cubicBezTo>
                    <a:pt x="2563" y="94"/>
                    <a:pt x="2513" y="90"/>
                    <a:pt x="2461" y="90"/>
                  </a:cubicBezTo>
                  <a:cubicBezTo>
                    <a:pt x="2281" y="90"/>
                    <a:pt x="2076" y="131"/>
                    <a:pt x="1957" y="256"/>
                  </a:cubicBezTo>
                  <a:cubicBezTo>
                    <a:pt x="1954" y="232"/>
                    <a:pt x="1952" y="209"/>
                    <a:pt x="1957" y="185"/>
                  </a:cubicBezTo>
                  <a:cubicBezTo>
                    <a:pt x="1967" y="125"/>
                    <a:pt x="2002" y="78"/>
                    <a:pt x="2017" y="20"/>
                  </a:cubicBezTo>
                  <a:cubicBezTo>
                    <a:pt x="2018" y="11"/>
                    <a:pt x="2011" y="0"/>
                    <a:pt x="2000"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a:off x="4045761" y="2661638"/>
              <a:ext cx="245187" cy="443646"/>
            </a:xfrm>
            <a:custGeom>
              <a:avLst/>
              <a:gdLst/>
              <a:ahLst/>
              <a:cxnLst/>
              <a:rect l="l" t="t" r="r" b="b"/>
              <a:pathLst>
                <a:path w="934" h="1690" extrusionOk="0">
                  <a:moveTo>
                    <a:pt x="921" y="1"/>
                  </a:moveTo>
                  <a:cubicBezTo>
                    <a:pt x="918" y="1"/>
                    <a:pt x="914" y="3"/>
                    <a:pt x="912" y="7"/>
                  </a:cubicBezTo>
                  <a:cubicBezTo>
                    <a:pt x="840" y="219"/>
                    <a:pt x="724" y="405"/>
                    <a:pt x="574" y="570"/>
                  </a:cubicBezTo>
                  <a:cubicBezTo>
                    <a:pt x="456" y="701"/>
                    <a:pt x="326" y="821"/>
                    <a:pt x="231" y="968"/>
                  </a:cubicBezTo>
                  <a:cubicBezTo>
                    <a:pt x="92" y="1191"/>
                    <a:pt x="45" y="1502"/>
                    <a:pt x="274" y="1682"/>
                  </a:cubicBezTo>
                  <a:cubicBezTo>
                    <a:pt x="281" y="1687"/>
                    <a:pt x="289" y="1690"/>
                    <a:pt x="297" y="1690"/>
                  </a:cubicBezTo>
                  <a:cubicBezTo>
                    <a:pt x="323" y="1690"/>
                    <a:pt x="345" y="1659"/>
                    <a:pt x="321" y="1634"/>
                  </a:cubicBezTo>
                  <a:cubicBezTo>
                    <a:pt x="0" y="1300"/>
                    <a:pt x="353" y="928"/>
                    <a:pt x="581" y="669"/>
                  </a:cubicBezTo>
                  <a:cubicBezTo>
                    <a:pt x="754" y="474"/>
                    <a:pt x="863" y="262"/>
                    <a:pt x="932" y="13"/>
                  </a:cubicBezTo>
                  <a:cubicBezTo>
                    <a:pt x="933" y="5"/>
                    <a:pt x="927" y="1"/>
                    <a:pt x="921"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a:off x="4240808" y="2655076"/>
              <a:ext cx="151470" cy="463597"/>
            </a:xfrm>
            <a:custGeom>
              <a:avLst/>
              <a:gdLst/>
              <a:ahLst/>
              <a:cxnLst/>
              <a:rect l="l" t="t" r="r" b="b"/>
              <a:pathLst>
                <a:path w="577" h="1766" extrusionOk="0">
                  <a:moveTo>
                    <a:pt x="527" y="0"/>
                  </a:moveTo>
                  <a:cubicBezTo>
                    <a:pt x="523" y="0"/>
                    <a:pt x="519" y="3"/>
                    <a:pt x="519" y="8"/>
                  </a:cubicBezTo>
                  <a:cubicBezTo>
                    <a:pt x="504" y="310"/>
                    <a:pt x="461" y="614"/>
                    <a:pt x="377" y="903"/>
                  </a:cubicBezTo>
                  <a:cubicBezTo>
                    <a:pt x="292" y="1201"/>
                    <a:pt x="131" y="1447"/>
                    <a:pt x="9" y="1728"/>
                  </a:cubicBezTo>
                  <a:cubicBezTo>
                    <a:pt x="1" y="1746"/>
                    <a:pt x="14" y="1766"/>
                    <a:pt x="31" y="1766"/>
                  </a:cubicBezTo>
                  <a:cubicBezTo>
                    <a:pt x="36" y="1766"/>
                    <a:pt x="42" y="1763"/>
                    <a:pt x="47" y="1758"/>
                  </a:cubicBezTo>
                  <a:cubicBezTo>
                    <a:pt x="251" y="1552"/>
                    <a:pt x="371" y="1233"/>
                    <a:pt x="454" y="959"/>
                  </a:cubicBezTo>
                  <a:cubicBezTo>
                    <a:pt x="546" y="646"/>
                    <a:pt x="576" y="334"/>
                    <a:pt x="538" y="8"/>
                  </a:cubicBezTo>
                  <a:cubicBezTo>
                    <a:pt x="537" y="3"/>
                    <a:pt x="532" y="0"/>
                    <a:pt x="527"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a:off x="4404615" y="2763755"/>
              <a:ext cx="63791" cy="346254"/>
            </a:xfrm>
            <a:custGeom>
              <a:avLst/>
              <a:gdLst/>
              <a:ahLst/>
              <a:cxnLst/>
              <a:rect l="l" t="t" r="r" b="b"/>
              <a:pathLst>
                <a:path w="243" h="1319" extrusionOk="0">
                  <a:moveTo>
                    <a:pt x="234" y="1"/>
                  </a:moveTo>
                  <a:cubicBezTo>
                    <a:pt x="232" y="1"/>
                    <a:pt x="230" y="2"/>
                    <a:pt x="229" y="5"/>
                  </a:cubicBezTo>
                  <a:cubicBezTo>
                    <a:pt x="128" y="434"/>
                    <a:pt x="30" y="847"/>
                    <a:pt x="2" y="1288"/>
                  </a:cubicBezTo>
                  <a:cubicBezTo>
                    <a:pt x="0" y="1308"/>
                    <a:pt x="18" y="1319"/>
                    <a:pt x="34" y="1319"/>
                  </a:cubicBezTo>
                  <a:cubicBezTo>
                    <a:pt x="47" y="1319"/>
                    <a:pt x="59" y="1312"/>
                    <a:pt x="62" y="1297"/>
                  </a:cubicBezTo>
                  <a:cubicBezTo>
                    <a:pt x="128" y="871"/>
                    <a:pt x="164" y="434"/>
                    <a:pt x="242" y="10"/>
                  </a:cubicBezTo>
                  <a:cubicBezTo>
                    <a:pt x="243" y="4"/>
                    <a:pt x="238" y="1"/>
                    <a:pt x="234"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a:off x="4728031" y="2758243"/>
              <a:ext cx="145169" cy="287189"/>
            </a:xfrm>
            <a:custGeom>
              <a:avLst/>
              <a:gdLst/>
              <a:ahLst/>
              <a:cxnLst/>
              <a:rect l="l" t="t" r="r" b="b"/>
              <a:pathLst>
                <a:path w="553" h="1094" extrusionOk="0">
                  <a:moveTo>
                    <a:pt x="25" y="0"/>
                  </a:moveTo>
                  <a:cubicBezTo>
                    <a:pt x="12" y="0"/>
                    <a:pt x="0" y="10"/>
                    <a:pt x="5" y="24"/>
                  </a:cubicBezTo>
                  <a:cubicBezTo>
                    <a:pt x="134" y="378"/>
                    <a:pt x="267" y="787"/>
                    <a:pt x="500" y="1087"/>
                  </a:cubicBezTo>
                  <a:cubicBezTo>
                    <a:pt x="505" y="1092"/>
                    <a:pt x="511" y="1094"/>
                    <a:pt x="517" y="1094"/>
                  </a:cubicBezTo>
                  <a:cubicBezTo>
                    <a:pt x="535" y="1094"/>
                    <a:pt x="553" y="1078"/>
                    <a:pt x="545" y="1059"/>
                  </a:cubicBezTo>
                  <a:cubicBezTo>
                    <a:pt x="408" y="701"/>
                    <a:pt x="190" y="373"/>
                    <a:pt x="44" y="14"/>
                  </a:cubicBezTo>
                  <a:cubicBezTo>
                    <a:pt x="41" y="4"/>
                    <a:pt x="33" y="0"/>
                    <a:pt x="25"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a:off x="4789459" y="2659276"/>
              <a:ext cx="236261" cy="438396"/>
            </a:xfrm>
            <a:custGeom>
              <a:avLst/>
              <a:gdLst/>
              <a:ahLst/>
              <a:cxnLst/>
              <a:rect l="l" t="t" r="r" b="b"/>
              <a:pathLst>
                <a:path w="900" h="1670" extrusionOk="0">
                  <a:moveTo>
                    <a:pt x="12" y="0"/>
                  </a:moveTo>
                  <a:cubicBezTo>
                    <a:pt x="7" y="0"/>
                    <a:pt x="1" y="4"/>
                    <a:pt x="1" y="11"/>
                  </a:cubicBezTo>
                  <a:cubicBezTo>
                    <a:pt x="20" y="309"/>
                    <a:pt x="172" y="525"/>
                    <a:pt x="350" y="750"/>
                  </a:cubicBezTo>
                  <a:cubicBezTo>
                    <a:pt x="459" y="887"/>
                    <a:pt x="564" y="1025"/>
                    <a:pt x="647" y="1179"/>
                  </a:cubicBezTo>
                  <a:cubicBezTo>
                    <a:pt x="729" y="1333"/>
                    <a:pt x="778" y="1498"/>
                    <a:pt x="849" y="1656"/>
                  </a:cubicBezTo>
                  <a:cubicBezTo>
                    <a:pt x="853" y="1665"/>
                    <a:pt x="861" y="1669"/>
                    <a:pt x="870" y="1669"/>
                  </a:cubicBezTo>
                  <a:cubicBezTo>
                    <a:pt x="884" y="1669"/>
                    <a:pt x="899" y="1659"/>
                    <a:pt x="898" y="1643"/>
                  </a:cubicBezTo>
                  <a:cubicBezTo>
                    <a:pt x="874" y="1371"/>
                    <a:pt x="725" y="1104"/>
                    <a:pt x="564" y="887"/>
                  </a:cubicBezTo>
                  <a:cubicBezTo>
                    <a:pt x="356" y="611"/>
                    <a:pt x="69" y="369"/>
                    <a:pt x="20" y="7"/>
                  </a:cubicBezTo>
                  <a:cubicBezTo>
                    <a:pt x="20" y="3"/>
                    <a:pt x="16" y="0"/>
                    <a:pt x="12"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a:off x="4893151" y="2635125"/>
              <a:ext cx="301889" cy="432358"/>
            </a:xfrm>
            <a:custGeom>
              <a:avLst/>
              <a:gdLst/>
              <a:ahLst/>
              <a:cxnLst/>
              <a:rect l="l" t="t" r="r" b="b"/>
              <a:pathLst>
                <a:path w="1150" h="1647" extrusionOk="0">
                  <a:moveTo>
                    <a:pt x="15" y="1"/>
                  </a:moveTo>
                  <a:cubicBezTo>
                    <a:pt x="8" y="1"/>
                    <a:pt x="1" y="7"/>
                    <a:pt x="2" y="18"/>
                  </a:cubicBezTo>
                  <a:cubicBezTo>
                    <a:pt x="68" y="286"/>
                    <a:pt x="222" y="510"/>
                    <a:pt x="404" y="716"/>
                  </a:cubicBezTo>
                  <a:cubicBezTo>
                    <a:pt x="638" y="975"/>
                    <a:pt x="1002" y="1228"/>
                    <a:pt x="978" y="1613"/>
                  </a:cubicBezTo>
                  <a:cubicBezTo>
                    <a:pt x="976" y="1636"/>
                    <a:pt x="992" y="1647"/>
                    <a:pt x="1009" y="1647"/>
                  </a:cubicBezTo>
                  <a:cubicBezTo>
                    <a:pt x="1024" y="1647"/>
                    <a:pt x="1041" y="1638"/>
                    <a:pt x="1047" y="1622"/>
                  </a:cubicBezTo>
                  <a:cubicBezTo>
                    <a:pt x="1150" y="1359"/>
                    <a:pt x="899" y="1104"/>
                    <a:pt x="730" y="932"/>
                  </a:cubicBezTo>
                  <a:cubicBezTo>
                    <a:pt x="458" y="650"/>
                    <a:pt x="147" y="397"/>
                    <a:pt x="25" y="9"/>
                  </a:cubicBezTo>
                  <a:cubicBezTo>
                    <a:pt x="24" y="3"/>
                    <a:pt x="20" y="1"/>
                    <a:pt x="15"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a:off x="4334524" y="2773468"/>
              <a:ext cx="544713" cy="361742"/>
            </a:xfrm>
            <a:custGeom>
              <a:avLst/>
              <a:gdLst/>
              <a:ahLst/>
              <a:cxnLst/>
              <a:rect l="l" t="t" r="r" b="b"/>
              <a:pathLst>
                <a:path w="2075" h="1378" extrusionOk="0">
                  <a:moveTo>
                    <a:pt x="646" y="1"/>
                  </a:moveTo>
                  <a:lnTo>
                    <a:pt x="646" y="658"/>
                  </a:lnTo>
                  <a:cubicBezTo>
                    <a:pt x="558" y="660"/>
                    <a:pt x="207" y="729"/>
                    <a:pt x="136" y="746"/>
                  </a:cubicBezTo>
                  <a:cubicBezTo>
                    <a:pt x="63" y="763"/>
                    <a:pt x="1" y="1378"/>
                    <a:pt x="1038" y="1378"/>
                  </a:cubicBezTo>
                  <a:cubicBezTo>
                    <a:pt x="2074" y="1378"/>
                    <a:pt x="1937" y="763"/>
                    <a:pt x="1881" y="742"/>
                  </a:cubicBezTo>
                  <a:cubicBezTo>
                    <a:pt x="1826" y="720"/>
                    <a:pt x="1451" y="654"/>
                    <a:pt x="1380" y="652"/>
                  </a:cubicBezTo>
                  <a:lnTo>
                    <a:pt x="1376" y="652"/>
                  </a:lnTo>
                  <a:lnTo>
                    <a:pt x="1376" y="1"/>
                  </a:ln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a:off x="4503845" y="2773468"/>
              <a:ext cx="191897" cy="108680"/>
            </a:xfrm>
            <a:custGeom>
              <a:avLst/>
              <a:gdLst/>
              <a:ahLst/>
              <a:cxnLst/>
              <a:rect l="l" t="t" r="r" b="b"/>
              <a:pathLst>
                <a:path w="731" h="414" extrusionOk="0">
                  <a:moveTo>
                    <a:pt x="1" y="1"/>
                  </a:moveTo>
                  <a:lnTo>
                    <a:pt x="1" y="414"/>
                  </a:lnTo>
                  <a:lnTo>
                    <a:pt x="731" y="414"/>
                  </a:lnTo>
                  <a:lnTo>
                    <a:pt x="7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a:off x="4336362" y="2171791"/>
              <a:ext cx="527125" cy="667832"/>
            </a:xfrm>
            <a:custGeom>
              <a:avLst/>
              <a:gdLst/>
              <a:ahLst/>
              <a:cxnLst/>
              <a:rect l="l" t="t" r="r" b="b"/>
              <a:pathLst>
                <a:path w="2008" h="2544" extrusionOk="0">
                  <a:moveTo>
                    <a:pt x="1001" y="1"/>
                  </a:moveTo>
                  <a:cubicBezTo>
                    <a:pt x="853" y="1"/>
                    <a:pt x="476" y="93"/>
                    <a:pt x="266" y="309"/>
                  </a:cubicBezTo>
                  <a:cubicBezTo>
                    <a:pt x="80" y="502"/>
                    <a:pt x="0" y="808"/>
                    <a:pt x="56" y="1123"/>
                  </a:cubicBezTo>
                  <a:cubicBezTo>
                    <a:pt x="167" y="1727"/>
                    <a:pt x="178" y="1954"/>
                    <a:pt x="315" y="2155"/>
                  </a:cubicBezTo>
                  <a:cubicBezTo>
                    <a:pt x="493" y="2421"/>
                    <a:pt x="853" y="2543"/>
                    <a:pt x="998" y="2543"/>
                  </a:cubicBezTo>
                  <a:cubicBezTo>
                    <a:pt x="1146" y="2543"/>
                    <a:pt x="1512" y="2421"/>
                    <a:pt x="1692" y="2155"/>
                  </a:cubicBezTo>
                  <a:cubicBezTo>
                    <a:pt x="1829" y="1954"/>
                    <a:pt x="1838" y="1727"/>
                    <a:pt x="1949" y="1123"/>
                  </a:cubicBezTo>
                  <a:cubicBezTo>
                    <a:pt x="2007" y="808"/>
                    <a:pt x="1928" y="502"/>
                    <a:pt x="1742" y="309"/>
                  </a:cubicBezTo>
                  <a:cubicBezTo>
                    <a:pt x="1532" y="93"/>
                    <a:pt x="1148" y="1"/>
                    <a:pt x="1001"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a:off x="4656365" y="2394664"/>
              <a:ext cx="132831" cy="61428"/>
            </a:xfrm>
            <a:custGeom>
              <a:avLst/>
              <a:gdLst/>
              <a:ahLst/>
              <a:cxnLst/>
              <a:rect l="l" t="t" r="r" b="b"/>
              <a:pathLst>
                <a:path w="506" h="234" extrusionOk="0">
                  <a:moveTo>
                    <a:pt x="199" y="0"/>
                  </a:moveTo>
                  <a:cubicBezTo>
                    <a:pt x="144" y="0"/>
                    <a:pt x="91" y="10"/>
                    <a:pt x="47" y="30"/>
                  </a:cubicBezTo>
                  <a:cubicBezTo>
                    <a:pt x="15" y="45"/>
                    <a:pt x="0" y="77"/>
                    <a:pt x="11" y="109"/>
                  </a:cubicBezTo>
                  <a:cubicBezTo>
                    <a:pt x="20" y="140"/>
                    <a:pt x="48" y="162"/>
                    <a:pt x="80" y="162"/>
                  </a:cubicBezTo>
                  <a:cubicBezTo>
                    <a:pt x="84" y="162"/>
                    <a:pt x="88" y="161"/>
                    <a:pt x="92" y="161"/>
                  </a:cubicBezTo>
                  <a:cubicBezTo>
                    <a:pt x="128" y="156"/>
                    <a:pt x="160" y="152"/>
                    <a:pt x="190" y="152"/>
                  </a:cubicBezTo>
                  <a:cubicBezTo>
                    <a:pt x="211" y="152"/>
                    <a:pt x="232" y="154"/>
                    <a:pt x="253" y="159"/>
                  </a:cubicBezTo>
                  <a:cubicBezTo>
                    <a:pt x="287" y="167"/>
                    <a:pt x="315" y="182"/>
                    <a:pt x="345" y="199"/>
                  </a:cubicBezTo>
                  <a:cubicBezTo>
                    <a:pt x="360" y="208"/>
                    <a:pt x="377" y="218"/>
                    <a:pt x="394" y="227"/>
                  </a:cubicBezTo>
                  <a:cubicBezTo>
                    <a:pt x="405" y="231"/>
                    <a:pt x="413" y="233"/>
                    <a:pt x="426" y="233"/>
                  </a:cubicBezTo>
                  <a:cubicBezTo>
                    <a:pt x="448" y="233"/>
                    <a:pt x="471" y="223"/>
                    <a:pt x="486" y="206"/>
                  </a:cubicBezTo>
                  <a:cubicBezTo>
                    <a:pt x="505" y="180"/>
                    <a:pt x="505" y="148"/>
                    <a:pt x="486" y="124"/>
                  </a:cubicBezTo>
                  <a:cubicBezTo>
                    <a:pt x="421" y="39"/>
                    <a:pt x="306" y="0"/>
                    <a:pt x="199"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a:off x="4706242" y="2494681"/>
              <a:ext cx="57753" cy="57490"/>
            </a:xfrm>
            <a:custGeom>
              <a:avLst/>
              <a:gdLst/>
              <a:ahLst/>
              <a:cxnLst/>
              <a:rect l="l" t="t" r="r" b="b"/>
              <a:pathLst>
                <a:path w="220" h="219" extrusionOk="0">
                  <a:moveTo>
                    <a:pt x="193" y="0"/>
                  </a:moveTo>
                  <a:cubicBezTo>
                    <a:pt x="168" y="0"/>
                    <a:pt x="157" y="35"/>
                    <a:pt x="140" y="50"/>
                  </a:cubicBezTo>
                  <a:cubicBezTo>
                    <a:pt x="136" y="54"/>
                    <a:pt x="129" y="58"/>
                    <a:pt x="123" y="60"/>
                  </a:cubicBezTo>
                  <a:cubicBezTo>
                    <a:pt x="114" y="35"/>
                    <a:pt x="91" y="17"/>
                    <a:pt x="65" y="17"/>
                  </a:cubicBezTo>
                  <a:cubicBezTo>
                    <a:pt x="31" y="17"/>
                    <a:pt x="1" y="45"/>
                    <a:pt x="1" y="79"/>
                  </a:cubicBezTo>
                  <a:lnTo>
                    <a:pt x="1" y="157"/>
                  </a:lnTo>
                  <a:cubicBezTo>
                    <a:pt x="1" y="191"/>
                    <a:pt x="31" y="219"/>
                    <a:pt x="65" y="219"/>
                  </a:cubicBezTo>
                  <a:cubicBezTo>
                    <a:pt x="99" y="219"/>
                    <a:pt x="127" y="191"/>
                    <a:pt x="127" y="157"/>
                  </a:cubicBezTo>
                  <a:lnTo>
                    <a:pt x="127" y="124"/>
                  </a:lnTo>
                  <a:cubicBezTo>
                    <a:pt x="148" y="118"/>
                    <a:pt x="170" y="103"/>
                    <a:pt x="185" y="90"/>
                  </a:cubicBezTo>
                  <a:cubicBezTo>
                    <a:pt x="198" y="77"/>
                    <a:pt x="208" y="62"/>
                    <a:pt x="215" y="45"/>
                  </a:cubicBezTo>
                  <a:cubicBezTo>
                    <a:pt x="219" y="28"/>
                    <a:pt x="215" y="0"/>
                    <a:pt x="19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a:off x="4409866" y="2394664"/>
              <a:ext cx="133094" cy="61428"/>
            </a:xfrm>
            <a:custGeom>
              <a:avLst/>
              <a:gdLst/>
              <a:ahLst/>
              <a:cxnLst/>
              <a:rect l="l" t="t" r="r" b="b"/>
              <a:pathLst>
                <a:path w="507" h="234" extrusionOk="0">
                  <a:moveTo>
                    <a:pt x="308" y="0"/>
                  </a:moveTo>
                  <a:cubicBezTo>
                    <a:pt x="200" y="0"/>
                    <a:pt x="85" y="39"/>
                    <a:pt x="20" y="124"/>
                  </a:cubicBezTo>
                  <a:cubicBezTo>
                    <a:pt x="1" y="148"/>
                    <a:pt x="1" y="180"/>
                    <a:pt x="22" y="206"/>
                  </a:cubicBezTo>
                  <a:cubicBezTo>
                    <a:pt x="37" y="223"/>
                    <a:pt x="59" y="233"/>
                    <a:pt x="82" y="233"/>
                  </a:cubicBezTo>
                  <a:cubicBezTo>
                    <a:pt x="93" y="233"/>
                    <a:pt x="104" y="231"/>
                    <a:pt x="112" y="227"/>
                  </a:cubicBezTo>
                  <a:cubicBezTo>
                    <a:pt x="132" y="218"/>
                    <a:pt x="147" y="208"/>
                    <a:pt x="164" y="199"/>
                  </a:cubicBezTo>
                  <a:cubicBezTo>
                    <a:pt x="194" y="182"/>
                    <a:pt x="222" y="167"/>
                    <a:pt x="254" y="159"/>
                  </a:cubicBezTo>
                  <a:cubicBezTo>
                    <a:pt x="275" y="154"/>
                    <a:pt x="296" y="152"/>
                    <a:pt x="318" y="152"/>
                  </a:cubicBezTo>
                  <a:cubicBezTo>
                    <a:pt x="348" y="152"/>
                    <a:pt x="379" y="156"/>
                    <a:pt x="416" y="161"/>
                  </a:cubicBezTo>
                  <a:cubicBezTo>
                    <a:pt x="420" y="161"/>
                    <a:pt x="424" y="162"/>
                    <a:pt x="428" y="162"/>
                  </a:cubicBezTo>
                  <a:cubicBezTo>
                    <a:pt x="458" y="162"/>
                    <a:pt x="488" y="140"/>
                    <a:pt x="498" y="109"/>
                  </a:cubicBezTo>
                  <a:cubicBezTo>
                    <a:pt x="506" y="77"/>
                    <a:pt x="491" y="45"/>
                    <a:pt x="461" y="30"/>
                  </a:cubicBezTo>
                  <a:cubicBezTo>
                    <a:pt x="417" y="10"/>
                    <a:pt x="364" y="0"/>
                    <a:pt x="308"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a:off x="4435329" y="2494681"/>
              <a:ext cx="57490" cy="57490"/>
            </a:xfrm>
            <a:custGeom>
              <a:avLst/>
              <a:gdLst/>
              <a:ahLst/>
              <a:cxnLst/>
              <a:rect l="l" t="t" r="r" b="b"/>
              <a:pathLst>
                <a:path w="219" h="219" extrusionOk="0">
                  <a:moveTo>
                    <a:pt x="28" y="0"/>
                  </a:moveTo>
                  <a:cubicBezTo>
                    <a:pt x="5" y="0"/>
                    <a:pt x="0" y="28"/>
                    <a:pt x="7" y="45"/>
                  </a:cubicBezTo>
                  <a:cubicBezTo>
                    <a:pt x="11" y="62"/>
                    <a:pt x="24" y="77"/>
                    <a:pt x="35" y="90"/>
                  </a:cubicBezTo>
                  <a:cubicBezTo>
                    <a:pt x="50" y="103"/>
                    <a:pt x="71" y="118"/>
                    <a:pt x="92" y="124"/>
                  </a:cubicBezTo>
                  <a:lnTo>
                    <a:pt x="92" y="157"/>
                  </a:lnTo>
                  <a:cubicBezTo>
                    <a:pt x="92" y="191"/>
                    <a:pt x="122" y="219"/>
                    <a:pt x="157" y="219"/>
                  </a:cubicBezTo>
                  <a:cubicBezTo>
                    <a:pt x="191" y="219"/>
                    <a:pt x="219" y="191"/>
                    <a:pt x="219" y="157"/>
                  </a:cubicBezTo>
                  <a:lnTo>
                    <a:pt x="219" y="79"/>
                  </a:lnTo>
                  <a:cubicBezTo>
                    <a:pt x="219" y="45"/>
                    <a:pt x="191" y="17"/>
                    <a:pt x="157" y="17"/>
                  </a:cubicBezTo>
                  <a:cubicBezTo>
                    <a:pt x="129" y="17"/>
                    <a:pt x="105" y="35"/>
                    <a:pt x="97" y="60"/>
                  </a:cubicBezTo>
                  <a:cubicBezTo>
                    <a:pt x="90" y="58"/>
                    <a:pt x="86" y="54"/>
                    <a:pt x="80" y="50"/>
                  </a:cubicBezTo>
                  <a:cubicBezTo>
                    <a:pt x="62" y="35"/>
                    <a:pt x="54" y="0"/>
                    <a:pt x="28"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a:off x="4515133" y="2656651"/>
              <a:ext cx="169846" cy="52240"/>
            </a:xfrm>
            <a:custGeom>
              <a:avLst/>
              <a:gdLst/>
              <a:ahLst/>
              <a:cxnLst/>
              <a:rect l="l" t="t" r="r" b="b"/>
              <a:pathLst>
                <a:path w="647" h="199" extrusionOk="0">
                  <a:moveTo>
                    <a:pt x="623" y="1"/>
                  </a:moveTo>
                  <a:cubicBezTo>
                    <a:pt x="619" y="1"/>
                    <a:pt x="616" y="2"/>
                    <a:pt x="613" y="4"/>
                  </a:cubicBezTo>
                  <a:cubicBezTo>
                    <a:pt x="518" y="70"/>
                    <a:pt x="446" y="133"/>
                    <a:pt x="324" y="133"/>
                  </a:cubicBezTo>
                  <a:cubicBezTo>
                    <a:pt x="322" y="133"/>
                    <a:pt x="319" y="133"/>
                    <a:pt x="317" y="133"/>
                  </a:cubicBezTo>
                  <a:cubicBezTo>
                    <a:pt x="193" y="131"/>
                    <a:pt x="120" y="49"/>
                    <a:pt x="13" y="11"/>
                  </a:cubicBezTo>
                  <a:cubicBezTo>
                    <a:pt x="12" y="10"/>
                    <a:pt x="12" y="10"/>
                    <a:pt x="11" y="10"/>
                  </a:cubicBezTo>
                  <a:cubicBezTo>
                    <a:pt x="5" y="10"/>
                    <a:pt x="1" y="16"/>
                    <a:pt x="3" y="21"/>
                  </a:cubicBezTo>
                  <a:cubicBezTo>
                    <a:pt x="45" y="140"/>
                    <a:pt x="183" y="198"/>
                    <a:pt x="322" y="198"/>
                  </a:cubicBezTo>
                  <a:cubicBezTo>
                    <a:pt x="457" y="198"/>
                    <a:pt x="592" y="143"/>
                    <a:pt x="641" y="34"/>
                  </a:cubicBezTo>
                  <a:cubicBezTo>
                    <a:pt x="646" y="20"/>
                    <a:pt x="636" y="1"/>
                    <a:pt x="623" y="1"/>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a:off x="4556085" y="2485755"/>
              <a:ext cx="40164" cy="128369"/>
            </a:xfrm>
            <a:custGeom>
              <a:avLst/>
              <a:gdLst/>
              <a:ahLst/>
              <a:cxnLst/>
              <a:rect l="l" t="t" r="r" b="b"/>
              <a:pathLst>
                <a:path w="153" h="489" extrusionOk="0">
                  <a:moveTo>
                    <a:pt x="77" y="1"/>
                  </a:moveTo>
                  <a:cubicBezTo>
                    <a:pt x="73" y="1"/>
                    <a:pt x="69" y="4"/>
                    <a:pt x="69" y="9"/>
                  </a:cubicBezTo>
                  <a:cubicBezTo>
                    <a:pt x="69" y="92"/>
                    <a:pt x="56" y="167"/>
                    <a:pt x="35" y="246"/>
                  </a:cubicBezTo>
                  <a:cubicBezTo>
                    <a:pt x="22" y="293"/>
                    <a:pt x="1" y="351"/>
                    <a:pt x="9" y="400"/>
                  </a:cubicBezTo>
                  <a:cubicBezTo>
                    <a:pt x="19" y="458"/>
                    <a:pt x="63" y="488"/>
                    <a:pt x="116" y="488"/>
                  </a:cubicBezTo>
                  <a:cubicBezTo>
                    <a:pt x="124" y="488"/>
                    <a:pt x="132" y="488"/>
                    <a:pt x="140" y="486"/>
                  </a:cubicBezTo>
                  <a:cubicBezTo>
                    <a:pt x="151" y="484"/>
                    <a:pt x="153" y="467"/>
                    <a:pt x="142" y="463"/>
                  </a:cubicBezTo>
                  <a:cubicBezTo>
                    <a:pt x="89" y="437"/>
                    <a:pt x="46" y="403"/>
                    <a:pt x="54" y="338"/>
                  </a:cubicBezTo>
                  <a:cubicBezTo>
                    <a:pt x="63" y="293"/>
                    <a:pt x="76" y="251"/>
                    <a:pt x="84" y="208"/>
                  </a:cubicBezTo>
                  <a:cubicBezTo>
                    <a:pt x="97" y="139"/>
                    <a:pt x="108" y="73"/>
                    <a:pt x="84" y="6"/>
                  </a:cubicBezTo>
                  <a:cubicBezTo>
                    <a:pt x="83" y="3"/>
                    <a:pt x="80"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a:off x="4610688" y="2594435"/>
              <a:ext cx="31764" cy="19163"/>
            </a:xfrm>
            <a:custGeom>
              <a:avLst/>
              <a:gdLst/>
              <a:ahLst/>
              <a:cxnLst/>
              <a:rect l="l" t="t" r="r" b="b"/>
              <a:pathLst>
                <a:path w="121" h="73" extrusionOk="0">
                  <a:moveTo>
                    <a:pt x="100" y="1"/>
                  </a:moveTo>
                  <a:cubicBezTo>
                    <a:pt x="96" y="1"/>
                    <a:pt x="92" y="3"/>
                    <a:pt x="88" y="6"/>
                  </a:cubicBezTo>
                  <a:cubicBezTo>
                    <a:pt x="65" y="31"/>
                    <a:pt x="35" y="42"/>
                    <a:pt x="3" y="59"/>
                  </a:cubicBezTo>
                  <a:cubicBezTo>
                    <a:pt x="1" y="59"/>
                    <a:pt x="1" y="66"/>
                    <a:pt x="3" y="66"/>
                  </a:cubicBezTo>
                  <a:cubicBezTo>
                    <a:pt x="13" y="71"/>
                    <a:pt x="23" y="73"/>
                    <a:pt x="34" y="73"/>
                  </a:cubicBezTo>
                  <a:cubicBezTo>
                    <a:pt x="65" y="73"/>
                    <a:pt x="94" y="53"/>
                    <a:pt x="112" y="29"/>
                  </a:cubicBezTo>
                  <a:cubicBezTo>
                    <a:pt x="116" y="23"/>
                    <a:pt x="120" y="14"/>
                    <a:pt x="116" y="8"/>
                  </a:cubicBezTo>
                  <a:cubicBezTo>
                    <a:pt x="112" y="4"/>
                    <a:pt x="110" y="1"/>
                    <a:pt x="105" y="1"/>
                  </a:cubicBezTo>
                  <a:cubicBezTo>
                    <a:pt x="104" y="1"/>
                    <a:pt x="102" y="1"/>
                    <a:pt x="10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a:off x="4307748" y="2145802"/>
              <a:ext cx="567027" cy="359380"/>
            </a:xfrm>
            <a:custGeom>
              <a:avLst/>
              <a:gdLst/>
              <a:ahLst/>
              <a:cxnLst/>
              <a:rect l="l" t="t" r="r" b="b"/>
              <a:pathLst>
                <a:path w="2160" h="1369" extrusionOk="0">
                  <a:moveTo>
                    <a:pt x="1098" y="0"/>
                  </a:moveTo>
                  <a:cubicBezTo>
                    <a:pt x="900" y="0"/>
                    <a:pt x="703" y="51"/>
                    <a:pt x="581" y="183"/>
                  </a:cubicBezTo>
                  <a:cubicBezTo>
                    <a:pt x="574" y="190"/>
                    <a:pt x="572" y="196"/>
                    <a:pt x="570" y="203"/>
                  </a:cubicBezTo>
                  <a:lnTo>
                    <a:pt x="559" y="203"/>
                  </a:lnTo>
                  <a:cubicBezTo>
                    <a:pt x="555" y="200"/>
                    <a:pt x="552" y="200"/>
                    <a:pt x="549" y="200"/>
                  </a:cubicBezTo>
                  <a:cubicBezTo>
                    <a:pt x="542" y="200"/>
                    <a:pt x="537" y="203"/>
                    <a:pt x="531" y="207"/>
                  </a:cubicBezTo>
                  <a:cubicBezTo>
                    <a:pt x="334" y="237"/>
                    <a:pt x="167" y="466"/>
                    <a:pt x="97" y="635"/>
                  </a:cubicBezTo>
                  <a:cubicBezTo>
                    <a:pt x="0" y="871"/>
                    <a:pt x="26" y="1126"/>
                    <a:pt x="142" y="1351"/>
                  </a:cubicBezTo>
                  <a:cubicBezTo>
                    <a:pt x="148" y="1363"/>
                    <a:pt x="159" y="1368"/>
                    <a:pt x="171" y="1368"/>
                  </a:cubicBezTo>
                  <a:cubicBezTo>
                    <a:pt x="193" y="1368"/>
                    <a:pt x="216" y="1348"/>
                    <a:pt x="208" y="1323"/>
                  </a:cubicBezTo>
                  <a:cubicBezTo>
                    <a:pt x="90" y="972"/>
                    <a:pt x="369" y="826"/>
                    <a:pt x="544" y="586"/>
                  </a:cubicBezTo>
                  <a:cubicBezTo>
                    <a:pt x="606" y="500"/>
                    <a:pt x="643" y="402"/>
                    <a:pt x="617" y="308"/>
                  </a:cubicBezTo>
                  <a:lnTo>
                    <a:pt x="617" y="308"/>
                  </a:lnTo>
                  <a:cubicBezTo>
                    <a:pt x="733" y="494"/>
                    <a:pt x="970" y="586"/>
                    <a:pt x="1170" y="650"/>
                  </a:cubicBezTo>
                  <a:cubicBezTo>
                    <a:pt x="1330" y="704"/>
                    <a:pt x="1502" y="745"/>
                    <a:pt x="1649" y="835"/>
                  </a:cubicBezTo>
                  <a:cubicBezTo>
                    <a:pt x="1833" y="948"/>
                    <a:pt x="1902" y="1107"/>
                    <a:pt x="1986" y="1291"/>
                  </a:cubicBezTo>
                  <a:cubicBezTo>
                    <a:pt x="1988" y="1308"/>
                    <a:pt x="1990" y="1314"/>
                    <a:pt x="2009" y="1340"/>
                  </a:cubicBezTo>
                  <a:cubicBezTo>
                    <a:pt x="2016" y="1350"/>
                    <a:pt x="2026" y="1354"/>
                    <a:pt x="2036" y="1354"/>
                  </a:cubicBezTo>
                  <a:cubicBezTo>
                    <a:pt x="2046" y="1354"/>
                    <a:pt x="2056" y="1350"/>
                    <a:pt x="2063" y="1340"/>
                  </a:cubicBezTo>
                  <a:cubicBezTo>
                    <a:pt x="2155" y="1199"/>
                    <a:pt x="2159" y="1017"/>
                    <a:pt x="2108" y="839"/>
                  </a:cubicBezTo>
                  <a:cubicBezTo>
                    <a:pt x="2090" y="530"/>
                    <a:pt x="1816" y="196"/>
                    <a:pt x="1546" y="85"/>
                  </a:cubicBezTo>
                  <a:cubicBezTo>
                    <a:pt x="1422" y="34"/>
                    <a:pt x="1259" y="0"/>
                    <a:pt x="1098"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a:off x="4446617" y="2145015"/>
              <a:ext cx="38064" cy="82954"/>
            </a:xfrm>
            <a:custGeom>
              <a:avLst/>
              <a:gdLst/>
              <a:ahLst/>
              <a:cxnLst/>
              <a:rect l="l" t="t" r="r" b="b"/>
              <a:pathLst>
                <a:path w="145" h="316" extrusionOk="0">
                  <a:moveTo>
                    <a:pt x="61" y="1"/>
                  </a:moveTo>
                  <a:cubicBezTo>
                    <a:pt x="54" y="1"/>
                    <a:pt x="48" y="4"/>
                    <a:pt x="45" y="11"/>
                  </a:cubicBezTo>
                  <a:cubicBezTo>
                    <a:pt x="0" y="107"/>
                    <a:pt x="19" y="249"/>
                    <a:pt x="107" y="313"/>
                  </a:cubicBezTo>
                  <a:cubicBezTo>
                    <a:pt x="111" y="315"/>
                    <a:pt x="114" y="316"/>
                    <a:pt x="118" y="316"/>
                  </a:cubicBezTo>
                  <a:cubicBezTo>
                    <a:pt x="132" y="316"/>
                    <a:pt x="145" y="301"/>
                    <a:pt x="142" y="287"/>
                  </a:cubicBezTo>
                  <a:cubicBezTo>
                    <a:pt x="127" y="246"/>
                    <a:pt x="107" y="206"/>
                    <a:pt x="94" y="163"/>
                  </a:cubicBezTo>
                  <a:cubicBezTo>
                    <a:pt x="82" y="116"/>
                    <a:pt x="84" y="71"/>
                    <a:pt x="84" y="22"/>
                  </a:cubicBezTo>
                  <a:cubicBezTo>
                    <a:pt x="84" y="9"/>
                    <a:pt x="72" y="1"/>
                    <a:pt x="61"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a:off x="4498857" y="2182554"/>
              <a:ext cx="397181" cy="337854"/>
            </a:xfrm>
            <a:custGeom>
              <a:avLst/>
              <a:gdLst/>
              <a:ahLst/>
              <a:cxnLst/>
              <a:rect l="l" t="t" r="r" b="b"/>
              <a:pathLst>
                <a:path w="1513" h="1287" extrusionOk="0">
                  <a:moveTo>
                    <a:pt x="11" y="0"/>
                  </a:moveTo>
                  <a:cubicBezTo>
                    <a:pt x="6" y="0"/>
                    <a:pt x="1" y="5"/>
                    <a:pt x="2" y="11"/>
                  </a:cubicBezTo>
                  <a:cubicBezTo>
                    <a:pt x="75" y="275"/>
                    <a:pt x="504" y="352"/>
                    <a:pt x="716" y="448"/>
                  </a:cubicBezTo>
                  <a:cubicBezTo>
                    <a:pt x="1097" y="617"/>
                    <a:pt x="1347" y="855"/>
                    <a:pt x="1431" y="1271"/>
                  </a:cubicBezTo>
                  <a:cubicBezTo>
                    <a:pt x="1433" y="1281"/>
                    <a:pt x="1443" y="1287"/>
                    <a:pt x="1452" y="1287"/>
                  </a:cubicBezTo>
                  <a:cubicBezTo>
                    <a:pt x="1462" y="1287"/>
                    <a:pt x="1472" y="1281"/>
                    <a:pt x="1474" y="1271"/>
                  </a:cubicBezTo>
                  <a:cubicBezTo>
                    <a:pt x="1512" y="994"/>
                    <a:pt x="1309" y="737"/>
                    <a:pt x="1099" y="581"/>
                  </a:cubicBezTo>
                  <a:cubicBezTo>
                    <a:pt x="767" y="337"/>
                    <a:pt x="304" y="300"/>
                    <a:pt x="15" y="3"/>
                  </a:cubicBezTo>
                  <a:cubicBezTo>
                    <a:pt x="14" y="1"/>
                    <a:pt x="12" y="0"/>
                    <a:pt x="11"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a:off x="4512245" y="2134514"/>
              <a:ext cx="344941" cy="185596"/>
            </a:xfrm>
            <a:custGeom>
              <a:avLst/>
              <a:gdLst/>
              <a:ahLst/>
              <a:cxnLst/>
              <a:rect l="l" t="t" r="r" b="b"/>
              <a:pathLst>
                <a:path w="1314" h="707" extrusionOk="0">
                  <a:moveTo>
                    <a:pt x="349" y="1"/>
                  </a:moveTo>
                  <a:cubicBezTo>
                    <a:pt x="220" y="1"/>
                    <a:pt x="95" y="29"/>
                    <a:pt x="1" y="102"/>
                  </a:cubicBezTo>
                  <a:cubicBezTo>
                    <a:pt x="1" y="102"/>
                    <a:pt x="1" y="104"/>
                    <a:pt x="1" y="104"/>
                  </a:cubicBezTo>
                  <a:cubicBezTo>
                    <a:pt x="145" y="103"/>
                    <a:pt x="273" y="84"/>
                    <a:pt x="402" y="84"/>
                  </a:cubicBezTo>
                  <a:cubicBezTo>
                    <a:pt x="515" y="84"/>
                    <a:pt x="627" y="99"/>
                    <a:pt x="750" y="154"/>
                  </a:cubicBezTo>
                  <a:cubicBezTo>
                    <a:pt x="999" y="267"/>
                    <a:pt x="1138" y="464"/>
                    <a:pt x="1267" y="695"/>
                  </a:cubicBezTo>
                  <a:cubicBezTo>
                    <a:pt x="1271" y="703"/>
                    <a:pt x="1278" y="707"/>
                    <a:pt x="1285" y="707"/>
                  </a:cubicBezTo>
                  <a:cubicBezTo>
                    <a:pt x="1299" y="707"/>
                    <a:pt x="1314" y="693"/>
                    <a:pt x="1309" y="676"/>
                  </a:cubicBezTo>
                  <a:cubicBezTo>
                    <a:pt x="1241" y="417"/>
                    <a:pt x="1018" y="201"/>
                    <a:pt x="778" y="94"/>
                  </a:cubicBezTo>
                  <a:cubicBezTo>
                    <a:pt x="658" y="40"/>
                    <a:pt x="500" y="1"/>
                    <a:pt x="349"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4"/>
            <p:cNvSpPr/>
            <p:nvPr/>
          </p:nvSpPr>
          <p:spPr>
            <a:xfrm>
              <a:off x="4581024" y="2188592"/>
              <a:ext cx="211848" cy="91879"/>
            </a:xfrm>
            <a:custGeom>
              <a:avLst/>
              <a:gdLst/>
              <a:ahLst/>
              <a:cxnLst/>
              <a:rect l="l" t="t" r="r" b="b"/>
              <a:pathLst>
                <a:path w="807" h="350" extrusionOk="0">
                  <a:moveTo>
                    <a:pt x="31" y="1"/>
                  </a:moveTo>
                  <a:cubicBezTo>
                    <a:pt x="22" y="1"/>
                    <a:pt x="13" y="1"/>
                    <a:pt x="4" y="1"/>
                  </a:cubicBezTo>
                  <a:cubicBezTo>
                    <a:pt x="0" y="1"/>
                    <a:pt x="0" y="8"/>
                    <a:pt x="2" y="8"/>
                  </a:cubicBezTo>
                  <a:cubicBezTo>
                    <a:pt x="289" y="55"/>
                    <a:pt x="533" y="179"/>
                    <a:pt x="767" y="346"/>
                  </a:cubicBezTo>
                  <a:cubicBezTo>
                    <a:pt x="771" y="349"/>
                    <a:pt x="775" y="350"/>
                    <a:pt x="778" y="350"/>
                  </a:cubicBezTo>
                  <a:cubicBezTo>
                    <a:pt x="795" y="350"/>
                    <a:pt x="807" y="326"/>
                    <a:pt x="792" y="312"/>
                  </a:cubicBezTo>
                  <a:cubicBezTo>
                    <a:pt x="595" y="100"/>
                    <a:pt x="315" y="1"/>
                    <a:pt x="31"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4"/>
            <p:cNvSpPr/>
            <p:nvPr/>
          </p:nvSpPr>
          <p:spPr>
            <a:xfrm>
              <a:off x="4331899" y="2185442"/>
              <a:ext cx="90042" cy="127319"/>
            </a:xfrm>
            <a:custGeom>
              <a:avLst/>
              <a:gdLst/>
              <a:ahLst/>
              <a:cxnLst/>
              <a:rect l="l" t="t" r="r" b="b"/>
              <a:pathLst>
                <a:path w="343" h="485" extrusionOk="0">
                  <a:moveTo>
                    <a:pt x="339" y="0"/>
                  </a:moveTo>
                  <a:cubicBezTo>
                    <a:pt x="124" y="7"/>
                    <a:pt x="0" y="279"/>
                    <a:pt x="0" y="463"/>
                  </a:cubicBezTo>
                  <a:cubicBezTo>
                    <a:pt x="0" y="476"/>
                    <a:pt x="13" y="484"/>
                    <a:pt x="24" y="484"/>
                  </a:cubicBezTo>
                  <a:cubicBezTo>
                    <a:pt x="33" y="484"/>
                    <a:pt x="41" y="480"/>
                    <a:pt x="43" y="469"/>
                  </a:cubicBezTo>
                  <a:cubicBezTo>
                    <a:pt x="71" y="304"/>
                    <a:pt x="154" y="58"/>
                    <a:pt x="339" y="9"/>
                  </a:cubicBezTo>
                  <a:cubicBezTo>
                    <a:pt x="343" y="7"/>
                    <a:pt x="343" y="0"/>
                    <a:pt x="339"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a:off x="4309848" y="2234006"/>
              <a:ext cx="106580" cy="313440"/>
            </a:xfrm>
            <a:custGeom>
              <a:avLst/>
              <a:gdLst/>
              <a:ahLst/>
              <a:cxnLst/>
              <a:rect l="l" t="t" r="r" b="b"/>
              <a:pathLst>
                <a:path w="406" h="1194" extrusionOk="0">
                  <a:moveTo>
                    <a:pt x="398" y="0"/>
                  </a:moveTo>
                  <a:cubicBezTo>
                    <a:pt x="396" y="0"/>
                    <a:pt x="394" y="1"/>
                    <a:pt x="393" y="4"/>
                  </a:cubicBezTo>
                  <a:cubicBezTo>
                    <a:pt x="339" y="222"/>
                    <a:pt x="163" y="370"/>
                    <a:pt x="80" y="573"/>
                  </a:cubicBezTo>
                  <a:cubicBezTo>
                    <a:pt x="5" y="760"/>
                    <a:pt x="1" y="983"/>
                    <a:pt x="39" y="1177"/>
                  </a:cubicBezTo>
                  <a:cubicBezTo>
                    <a:pt x="41" y="1188"/>
                    <a:pt x="49" y="1193"/>
                    <a:pt x="57" y="1193"/>
                  </a:cubicBezTo>
                  <a:cubicBezTo>
                    <a:pt x="68" y="1193"/>
                    <a:pt x="81" y="1185"/>
                    <a:pt x="82" y="1171"/>
                  </a:cubicBezTo>
                  <a:cubicBezTo>
                    <a:pt x="101" y="920"/>
                    <a:pt x="76" y="698"/>
                    <a:pt x="204" y="466"/>
                  </a:cubicBezTo>
                  <a:cubicBezTo>
                    <a:pt x="288" y="314"/>
                    <a:pt x="380" y="182"/>
                    <a:pt x="406" y="8"/>
                  </a:cubicBezTo>
                  <a:cubicBezTo>
                    <a:pt x="406" y="3"/>
                    <a:pt x="402" y="0"/>
                    <a:pt x="398"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a:off x="4788934" y="2507019"/>
              <a:ext cx="150682" cy="169058"/>
            </a:xfrm>
            <a:custGeom>
              <a:avLst/>
              <a:gdLst/>
              <a:ahLst/>
              <a:cxnLst/>
              <a:rect l="l" t="t" r="r" b="b"/>
              <a:pathLst>
                <a:path w="574" h="644" extrusionOk="0">
                  <a:moveTo>
                    <a:pt x="291" y="0"/>
                  </a:moveTo>
                  <a:cubicBezTo>
                    <a:pt x="286" y="0"/>
                    <a:pt x="280" y="0"/>
                    <a:pt x="275" y="0"/>
                  </a:cubicBezTo>
                  <a:cubicBezTo>
                    <a:pt x="206" y="5"/>
                    <a:pt x="138" y="32"/>
                    <a:pt x="112" y="99"/>
                  </a:cubicBezTo>
                  <a:cubicBezTo>
                    <a:pt x="97" y="137"/>
                    <a:pt x="39" y="382"/>
                    <a:pt x="20" y="461"/>
                  </a:cubicBezTo>
                  <a:cubicBezTo>
                    <a:pt x="0" y="553"/>
                    <a:pt x="155" y="630"/>
                    <a:pt x="221" y="641"/>
                  </a:cubicBezTo>
                  <a:cubicBezTo>
                    <a:pt x="230" y="642"/>
                    <a:pt x="240" y="643"/>
                    <a:pt x="249" y="643"/>
                  </a:cubicBezTo>
                  <a:cubicBezTo>
                    <a:pt x="362" y="643"/>
                    <a:pt x="503" y="532"/>
                    <a:pt x="538" y="394"/>
                  </a:cubicBezTo>
                  <a:cubicBezTo>
                    <a:pt x="574" y="246"/>
                    <a:pt x="544" y="0"/>
                    <a:pt x="291"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a:off x="4836973" y="2538520"/>
              <a:ext cx="80329" cy="109993"/>
            </a:xfrm>
            <a:custGeom>
              <a:avLst/>
              <a:gdLst/>
              <a:ahLst/>
              <a:cxnLst/>
              <a:rect l="l" t="t" r="r" b="b"/>
              <a:pathLst>
                <a:path w="306" h="419" extrusionOk="0">
                  <a:moveTo>
                    <a:pt x="94" y="47"/>
                  </a:moveTo>
                  <a:cubicBezTo>
                    <a:pt x="96" y="50"/>
                    <a:pt x="98" y="50"/>
                    <a:pt x="100" y="50"/>
                  </a:cubicBezTo>
                  <a:cubicBezTo>
                    <a:pt x="199" y="50"/>
                    <a:pt x="272" y="129"/>
                    <a:pt x="235" y="225"/>
                  </a:cubicBezTo>
                  <a:cubicBezTo>
                    <a:pt x="231" y="234"/>
                    <a:pt x="227" y="242"/>
                    <a:pt x="222" y="251"/>
                  </a:cubicBezTo>
                  <a:cubicBezTo>
                    <a:pt x="222" y="242"/>
                    <a:pt x="220" y="236"/>
                    <a:pt x="218" y="229"/>
                  </a:cubicBezTo>
                  <a:cubicBezTo>
                    <a:pt x="209" y="199"/>
                    <a:pt x="190" y="176"/>
                    <a:pt x="171" y="155"/>
                  </a:cubicBezTo>
                  <a:cubicBezTo>
                    <a:pt x="141" y="120"/>
                    <a:pt x="117" y="88"/>
                    <a:pt x="92" y="52"/>
                  </a:cubicBezTo>
                  <a:cubicBezTo>
                    <a:pt x="94" y="50"/>
                    <a:pt x="94" y="50"/>
                    <a:pt x="94" y="47"/>
                  </a:cubicBezTo>
                  <a:close/>
                  <a:moveTo>
                    <a:pt x="83" y="110"/>
                  </a:moveTo>
                  <a:cubicBezTo>
                    <a:pt x="92" y="125"/>
                    <a:pt x="104" y="142"/>
                    <a:pt x="117" y="155"/>
                  </a:cubicBezTo>
                  <a:cubicBezTo>
                    <a:pt x="137" y="180"/>
                    <a:pt x="162" y="204"/>
                    <a:pt x="173" y="236"/>
                  </a:cubicBezTo>
                  <a:cubicBezTo>
                    <a:pt x="186" y="272"/>
                    <a:pt x="169" y="289"/>
                    <a:pt x="156" y="322"/>
                  </a:cubicBezTo>
                  <a:cubicBezTo>
                    <a:pt x="156" y="326"/>
                    <a:pt x="156" y="328"/>
                    <a:pt x="156" y="332"/>
                  </a:cubicBezTo>
                  <a:cubicBezTo>
                    <a:pt x="141" y="343"/>
                    <a:pt x="124" y="354"/>
                    <a:pt x="107" y="360"/>
                  </a:cubicBezTo>
                  <a:cubicBezTo>
                    <a:pt x="128" y="307"/>
                    <a:pt x="102" y="238"/>
                    <a:pt x="57" y="232"/>
                  </a:cubicBezTo>
                  <a:cubicBezTo>
                    <a:pt x="66" y="191"/>
                    <a:pt x="77" y="150"/>
                    <a:pt x="83" y="110"/>
                  </a:cubicBezTo>
                  <a:close/>
                  <a:moveTo>
                    <a:pt x="100" y="0"/>
                  </a:moveTo>
                  <a:cubicBezTo>
                    <a:pt x="92" y="0"/>
                    <a:pt x="85" y="5"/>
                    <a:pt x="81" y="11"/>
                  </a:cubicBezTo>
                  <a:cubicBezTo>
                    <a:pt x="77" y="11"/>
                    <a:pt x="72" y="13"/>
                    <a:pt x="70" y="17"/>
                  </a:cubicBezTo>
                  <a:cubicBezTo>
                    <a:pt x="34" y="92"/>
                    <a:pt x="19" y="178"/>
                    <a:pt x="4" y="259"/>
                  </a:cubicBezTo>
                  <a:cubicBezTo>
                    <a:pt x="1" y="278"/>
                    <a:pt x="13" y="289"/>
                    <a:pt x="27" y="289"/>
                  </a:cubicBezTo>
                  <a:cubicBezTo>
                    <a:pt x="33" y="289"/>
                    <a:pt x="39" y="287"/>
                    <a:pt x="45" y="283"/>
                  </a:cubicBezTo>
                  <a:lnTo>
                    <a:pt x="45" y="283"/>
                  </a:lnTo>
                  <a:cubicBezTo>
                    <a:pt x="70" y="332"/>
                    <a:pt x="66" y="362"/>
                    <a:pt x="30" y="373"/>
                  </a:cubicBezTo>
                  <a:cubicBezTo>
                    <a:pt x="4" y="384"/>
                    <a:pt x="21" y="416"/>
                    <a:pt x="42" y="418"/>
                  </a:cubicBezTo>
                  <a:cubicBezTo>
                    <a:pt x="48" y="419"/>
                    <a:pt x="54" y="419"/>
                    <a:pt x="61" y="419"/>
                  </a:cubicBezTo>
                  <a:cubicBezTo>
                    <a:pt x="174" y="419"/>
                    <a:pt x="283" y="307"/>
                    <a:pt x="295" y="195"/>
                  </a:cubicBezTo>
                  <a:cubicBezTo>
                    <a:pt x="306" y="80"/>
                    <a:pt x="207" y="0"/>
                    <a:pt x="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a:off x="4259446" y="2507019"/>
              <a:ext cx="150682" cy="169321"/>
            </a:xfrm>
            <a:custGeom>
              <a:avLst/>
              <a:gdLst/>
              <a:ahLst/>
              <a:cxnLst/>
              <a:rect l="l" t="t" r="r" b="b"/>
              <a:pathLst>
                <a:path w="574" h="645" extrusionOk="0">
                  <a:moveTo>
                    <a:pt x="286" y="0"/>
                  </a:moveTo>
                  <a:cubicBezTo>
                    <a:pt x="33" y="0"/>
                    <a:pt x="1" y="246"/>
                    <a:pt x="39" y="394"/>
                  </a:cubicBezTo>
                  <a:cubicBezTo>
                    <a:pt x="72" y="534"/>
                    <a:pt x="215" y="645"/>
                    <a:pt x="329" y="645"/>
                  </a:cubicBezTo>
                  <a:cubicBezTo>
                    <a:pt x="338" y="645"/>
                    <a:pt x="347" y="644"/>
                    <a:pt x="355" y="643"/>
                  </a:cubicBezTo>
                  <a:cubicBezTo>
                    <a:pt x="422" y="630"/>
                    <a:pt x="574" y="553"/>
                    <a:pt x="557" y="461"/>
                  </a:cubicBezTo>
                  <a:cubicBezTo>
                    <a:pt x="538" y="382"/>
                    <a:pt x="478" y="137"/>
                    <a:pt x="465" y="99"/>
                  </a:cubicBezTo>
                  <a:cubicBezTo>
                    <a:pt x="439" y="32"/>
                    <a:pt x="370" y="5"/>
                    <a:pt x="302" y="0"/>
                  </a:cubicBezTo>
                  <a:cubicBezTo>
                    <a:pt x="296" y="0"/>
                    <a:pt x="291" y="0"/>
                    <a:pt x="286"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a:off x="4281759" y="2538520"/>
              <a:ext cx="80854" cy="109993"/>
            </a:xfrm>
            <a:custGeom>
              <a:avLst/>
              <a:gdLst/>
              <a:ahLst/>
              <a:cxnLst/>
              <a:rect l="l" t="t" r="r" b="b"/>
              <a:pathLst>
                <a:path w="308" h="419" extrusionOk="0">
                  <a:moveTo>
                    <a:pt x="215" y="47"/>
                  </a:moveTo>
                  <a:cubicBezTo>
                    <a:pt x="215" y="50"/>
                    <a:pt x="215" y="50"/>
                    <a:pt x="215" y="52"/>
                  </a:cubicBezTo>
                  <a:cubicBezTo>
                    <a:pt x="189" y="88"/>
                    <a:pt x="166" y="120"/>
                    <a:pt x="138" y="155"/>
                  </a:cubicBezTo>
                  <a:cubicBezTo>
                    <a:pt x="118" y="176"/>
                    <a:pt x="99" y="199"/>
                    <a:pt x="88" y="229"/>
                  </a:cubicBezTo>
                  <a:cubicBezTo>
                    <a:pt x="86" y="236"/>
                    <a:pt x="86" y="242"/>
                    <a:pt x="84" y="251"/>
                  </a:cubicBezTo>
                  <a:cubicBezTo>
                    <a:pt x="80" y="242"/>
                    <a:pt x="76" y="234"/>
                    <a:pt x="73" y="225"/>
                  </a:cubicBezTo>
                  <a:cubicBezTo>
                    <a:pt x="35" y="129"/>
                    <a:pt x="110" y="50"/>
                    <a:pt x="208" y="50"/>
                  </a:cubicBezTo>
                  <a:cubicBezTo>
                    <a:pt x="211" y="50"/>
                    <a:pt x="213" y="50"/>
                    <a:pt x="215" y="47"/>
                  </a:cubicBezTo>
                  <a:close/>
                  <a:moveTo>
                    <a:pt x="223" y="110"/>
                  </a:moveTo>
                  <a:cubicBezTo>
                    <a:pt x="232" y="150"/>
                    <a:pt x="241" y="191"/>
                    <a:pt x="249" y="232"/>
                  </a:cubicBezTo>
                  <a:cubicBezTo>
                    <a:pt x="206" y="238"/>
                    <a:pt x="178" y="307"/>
                    <a:pt x="200" y="360"/>
                  </a:cubicBezTo>
                  <a:cubicBezTo>
                    <a:pt x="183" y="354"/>
                    <a:pt x="166" y="343"/>
                    <a:pt x="151" y="332"/>
                  </a:cubicBezTo>
                  <a:cubicBezTo>
                    <a:pt x="153" y="328"/>
                    <a:pt x="153" y="326"/>
                    <a:pt x="151" y="322"/>
                  </a:cubicBezTo>
                  <a:cubicBezTo>
                    <a:pt x="138" y="289"/>
                    <a:pt x="123" y="272"/>
                    <a:pt x="136" y="236"/>
                  </a:cubicBezTo>
                  <a:cubicBezTo>
                    <a:pt x="146" y="204"/>
                    <a:pt x="170" y="180"/>
                    <a:pt x="191" y="155"/>
                  </a:cubicBezTo>
                  <a:cubicBezTo>
                    <a:pt x="202" y="142"/>
                    <a:pt x="215" y="125"/>
                    <a:pt x="223" y="110"/>
                  </a:cubicBezTo>
                  <a:close/>
                  <a:moveTo>
                    <a:pt x="208" y="0"/>
                  </a:moveTo>
                  <a:cubicBezTo>
                    <a:pt x="101" y="0"/>
                    <a:pt x="1" y="80"/>
                    <a:pt x="11" y="195"/>
                  </a:cubicBezTo>
                  <a:cubicBezTo>
                    <a:pt x="24" y="305"/>
                    <a:pt x="134" y="419"/>
                    <a:pt x="248" y="419"/>
                  </a:cubicBezTo>
                  <a:cubicBezTo>
                    <a:pt x="254" y="419"/>
                    <a:pt x="260" y="419"/>
                    <a:pt x="266" y="418"/>
                  </a:cubicBezTo>
                  <a:cubicBezTo>
                    <a:pt x="288" y="416"/>
                    <a:pt x="303" y="384"/>
                    <a:pt x="279" y="373"/>
                  </a:cubicBezTo>
                  <a:cubicBezTo>
                    <a:pt x="243" y="362"/>
                    <a:pt x="236" y="332"/>
                    <a:pt x="264" y="283"/>
                  </a:cubicBezTo>
                  <a:lnTo>
                    <a:pt x="264" y="283"/>
                  </a:lnTo>
                  <a:cubicBezTo>
                    <a:pt x="269" y="287"/>
                    <a:pt x="275" y="289"/>
                    <a:pt x="281" y="289"/>
                  </a:cubicBezTo>
                  <a:cubicBezTo>
                    <a:pt x="295" y="289"/>
                    <a:pt x="308" y="276"/>
                    <a:pt x="305" y="259"/>
                  </a:cubicBezTo>
                  <a:cubicBezTo>
                    <a:pt x="288" y="178"/>
                    <a:pt x="273" y="92"/>
                    <a:pt x="236" y="17"/>
                  </a:cubicBezTo>
                  <a:cubicBezTo>
                    <a:pt x="234" y="13"/>
                    <a:pt x="230" y="11"/>
                    <a:pt x="228" y="11"/>
                  </a:cubicBezTo>
                  <a:cubicBezTo>
                    <a:pt x="223" y="5"/>
                    <a:pt x="217"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4"/>
            <p:cNvSpPr/>
            <p:nvPr/>
          </p:nvSpPr>
          <p:spPr>
            <a:xfrm>
              <a:off x="3138780" y="3004479"/>
              <a:ext cx="1213070" cy="727422"/>
            </a:xfrm>
            <a:custGeom>
              <a:avLst/>
              <a:gdLst/>
              <a:ahLst/>
              <a:cxnLst/>
              <a:rect l="l" t="t" r="r" b="b"/>
              <a:pathLst>
                <a:path w="4621" h="2771" extrusionOk="0">
                  <a:moveTo>
                    <a:pt x="4607" y="1"/>
                  </a:moveTo>
                  <a:lnTo>
                    <a:pt x="4607" y="1"/>
                  </a:lnTo>
                  <a:cubicBezTo>
                    <a:pt x="3956" y="153"/>
                    <a:pt x="3536" y="795"/>
                    <a:pt x="3108" y="1232"/>
                  </a:cubicBezTo>
                  <a:cubicBezTo>
                    <a:pt x="2988" y="1354"/>
                    <a:pt x="2648" y="1759"/>
                    <a:pt x="2431" y="2123"/>
                  </a:cubicBezTo>
                  <a:cubicBezTo>
                    <a:pt x="2275" y="1952"/>
                    <a:pt x="2048" y="1761"/>
                    <a:pt x="2005" y="1716"/>
                  </a:cubicBezTo>
                  <a:cubicBezTo>
                    <a:pt x="1847" y="1556"/>
                    <a:pt x="1609" y="1327"/>
                    <a:pt x="1405" y="1144"/>
                  </a:cubicBezTo>
                  <a:cubicBezTo>
                    <a:pt x="1346" y="1089"/>
                    <a:pt x="1324" y="1063"/>
                    <a:pt x="1273" y="1007"/>
                  </a:cubicBezTo>
                  <a:cubicBezTo>
                    <a:pt x="1215" y="939"/>
                    <a:pt x="1208" y="768"/>
                    <a:pt x="1159" y="697"/>
                  </a:cubicBezTo>
                  <a:cubicBezTo>
                    <a:pt x="1085" y="588"/>
                    <a:pt x="1039" y="452"/>
                    <a:pt x="977" y="452"/>
                  </a:cubicBezTo>
                  <a:cubicBezTo>
                    <a:pt x="974" y="452"/>
                    <a:pt x="971" y="452"/>
                    <a:pt x="969" y="453"/>
                  </a:cubicBezTo>
                  <a:cubicBezTo>
                    <a:pt x="872" y="472"/>
                    <a:pt x="941" y="654"/>
                    <a:pt x="986" y="761"/>
                  </a:cubicBezTo>
                  <a:cubicBezTo>
                    <a:pt x="864" y="725"/>
                    <a:pt x="729" y="720"/>
                    <a:pt x="602" y="701"/>
                  </a:cubicBezTo>
                  <a:cubicBezTo>
                    <a:pt x="549" y="693"/>
                    <a:pt x="448" y="666"/>
                    <a:pt x="366" y="666"/>
                  </a:cubicBezTo>
                  <a:cubicBezTo>
                    <a:pt x="326" y="666"/>
                    <a:pt x="291" y="672"/>
                    <a:pt x="268" y="690"/>
                  </a:cubicBezTo>
                  <a:cubicBezTo>
                    <a:pt x="210" y="738"/>
                    <a:pt x="270" y="776"/>
                    <a:pt x="328" y="795"/>
                  </a:cubicBezTo>
                  <a:cubicBezTo>
                    <a:pt x="236" y="800"/>
                    <a:pt x="146" y="810"/>
                    <a:pt x="103" y="836"/>
                  </a:cubicBezTo>
                  <a:cubicBezTo>
                    <a:pt x="56" y="866"/>
                    <a:pt x="45" y="913"/>
                    <a:pt x="73" y="926"/>
                  </a:cubicBezTo>
                  <a:cubicBezTo>
                    <a:pt x="52" y="930"/>
                    <a:pt x="0" y="965"/>
                    <a:pt x="7" y="1005"/>
                  </a:cubicBezTo>
                  <a:cubicBezTo>
                    <a:pt x="13" y="1037"/>
                    <a:pt x="56" y="1040"/>
                    <a:pt x="86" y="1042"/>
                  </a:cubicBezTo>
                  <a:cubicBezTo>
                    <a:pt x="60" y="1048"/>
                    <a:pt x="45" y="1085"/>
                    <a:pt x="93" y="1102"/>
                  </a:cubicBezTo>
                  <a:cubicBezTo>
                    <a:pt x="163" y="1127"/>
                    <a:pt x="240" y="1133"/>
                    <a:pt x="318" y="1133"/>
                  </a:cubicBezTo>
                  <a:cubicBezTo>
                    <a:pt x="386" y="1133"/>
                    <a:pt x="455" y="1129"/>
                    <a:pt x="522" y="1129"/>
                  </a:cubicBezTo>
                  <a:cubicBezTo>
                    <a:pt x="557" y="1129"/>
                    <a:pt x="591" y="1130"/>
                    <a:pt x="624" y="1134"/>
                  </a:cubicBezTo>
                  <a:cubicBezTo>
                    <a:pt x="834" y="1155"/>
                    <a:pt x="960" y="1258"/>
                    <a:pt x="1024" y="1327"/>
                  </a:cubicBezTo>
                  <a:cubicBezTo>
                    <a:pt x="1024" y="1327"/>
                    <a:pt x="1026" y="1329"/>
                    <a:pt x="1026" y="1331"/>
                  </a:cubicBezTo>
                  <a:cubicBezTo>
                    <a:pt x="1176" y="1494"/>
                    <a:pt x="1474" y="1868"/>
                    <a:pt x="1733" y="2211"/>
                  </a:cubicBezTo>
                  <a:cubicBezTo>
                    <a:pt x="1862" y="2380"/>
                    <a:pt x="2067" y="2657"/>
                    <a:pt x="2331" y="2761"/>
                  </a:cubicBezTo>
                  <a:cubicBezTo>
                    <a:pt x="2344" y="2767"/>
                    <a:pt x="2356" y="2770"/>
                    <a:pt x="2369" y="2770"/>
                  </a:cubicBezTo>
                  <a:cubicBezTo>
                    <a:pt x="2376" y="2770"/>
                    <a:pt x="2382" y="2769"/>
                    <a:pt x="2389" y="2768"/>
                  </a:cubicBezTo>
                  <a:cubicBezTo>
                    <a:pt x="2763" y="2764"/>
                    <a:pt x="3725" y="1830"/>
                    <a:pt x="3961" y="1605"/>
                  </a:cubicBezTo>
                  <a:cubicBezTo>
                    <a:pt x="4222" y="1354"/>
                    <a:pt x="4472" y="1018"/>
                    <a:pt x="4577" y="579"/>
                  </a:cubicBezTo>
                  <a:cubicBezTo>
                    <a:pt x="4620" y="408"/>
                    <a:pt x="4614" y="209"/>
                    <a:pt x="4607"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4"/>
            <p:cNvSpPr/>
            <p:nvPr/>
          </p:nvSpPr>
          <p:spPr>
            <a:xfrm>
              <a:off x="3340127" y="3233127"/>
              <a:ext cx="66153" cy="12601"/>
            </a:xfrm>
            <a:custGeom>
              <a:avLst/>
              <a:gdLst/>
              <a:ahLst/>
              <a:cxnLst/>
              <a:rect l="l" t="t" r="r" b="b"/>
              <a:pathLst>
                <a:path w="252" h="48" extrusionOk="0">
                  <a:moveTo>
                    <a:pt x="90" y="1"/>
                  </a:moveTo>
                  <a:cubicBezTo>
                    <a:pt x="57" y="1"/>
                    <a:pt x="19" y="4"/>
                    <a:pt x="0" y="27"/>
                  </a:cubicBezTo>
                  <a:cubicBezTo>
                    <a:pt x="0" y="29"/>
                    <a:pt x="0" y="31"/>
                    <a:pt x="2" y="31"/>
                  </a:cubicBezTo>
                  <a:cubicBezTo>
                    <a:pt x="35" y="24"/>
                    <a:pt x="72" y="19"/>
                    <a:pt x="108" y="19"/>
                  </a:cubicBezTo>
                  <a:cubicBezTo>
                    <a:pt x="153" y="19"/>
                    <a:pt x="198" y="26"/>
                    <a:pt x="236" y="46"/>
                  </a:cubicBezTo>
                  <a:cubicBezTo>
                    <a:pt x="237" y="47"/>
                    <a:pt x="239" y="47"/>
                    <a:pt x="240" y="47"/>
                  </a:cubicBezTo>
                  <a:cubicBezTo>
                    <a:pt x="247" y="47"/>
                    <a:pt x="252" y="39"/>
                    <a:pt x="247" y="34"/>
                  </a:cubicBezTo>
                  <a:cubicBezTo>
                    <a:pt x="212" y="8"/>
                    <a:pt x="169" y="4"/>
                    <a:pt x="127" y="1"/>
                  </a:cubicBezTo>
                  <a:cubicBezTo>
                    <a:pt x="116" y="1"/>
                    <a:pt x="104" y="1"/>
                    <a:pt x="9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a:off x="3401293" y="3126284"/>
              <a:ext cx="16013" cy="19951"/>
            </a:xfrm>
            <a:custGeom>
              <a:avLst/>
              <a:gdLst/>
              <a:ahLst/>
              <a:cxnLst/>
              <a:rect l="l" t="t" r="r" b="b"/>
              <a:pathLst>
                <a:path w="61" h="76" extrusionOk="0">
                  <a:moveTo>
                    <a:pt x="4" y="0"/>
                  </a:moveTo>
                  <a:cubicBezTo>
                    <a:pt x="2" y="0"/>
                    <a:pt x="1" y="2"/>
                    <a:pt x="1" y="4"/>
                  </a:cubicBezTo>
                  <a:cubicBezTo>
                    <a:pt x="1" y="29"/>
                    <a:pt x="17" y="76"/>
                    <a:pt x="47" y="76"/>
                  </a:cubicBezTo>
                  <a:cubicBezTo>
                    <a:pt x="50" y="76"/>
                    <a:pt x="53" y="75"/>
                    <a:pt x="56" y="74"/>
                  </a:cubicBezTo>
                  <a:cubicBezTo>
                    <a:pt x="61" y="72"/>
                    <a:pt x="61" y="66"/>
                    <a:pt x="56" y="66"/>
                  </a:cubicBezTo>
                  <a:cubicBezTo>
                    <a:pt x="41" y="59"/>
                    <a:pt x="31" y="55"/>
                    <a:pt x="22" y="40"/>
                  </a:cubicBezTo>
                  <a:cubicBezTo>
                    <a:pt x="16" y="29"/>
                    <a:pt x="14" y="14"/>
                    <a:pt x="9" y="4"/>
                  </a:cubicBezTo>
                  <a:cubicBezTo>
                    <a:pt x="8" y="2"/>
                    <a:pt x="6" y="0"/>
                    <a:pt x="4"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a:off x="4847999" y="3004479"/>
              <a:ext cx="1213070" cy="727160"/>
            </a:xfrm>
            <a:custGeom>
              <a:avLst/>
              <a:gdLst/>
              <a:ahLst/>
              <a:cxnLst/>
              <a:rect l="l" t="t" r="r" b="b"/>
              <a:pathLst>
                <a:path w="4621" h="2770" extrusionOk="0">
                  <a:moveTo>
                    <a:pt x="11" y="1"/>
                  </a:moveTo>
                  <a:cubicBezTo>
                    <a:pt x="7" y="209"/>
                    <a:pt x="0" y="408"/>
                    <a:pt x="41" y="577"/>
                  </a:cubicBezTo>
                  <a:cubicBezTo>
                    <a:pt x="144" y="1018"/>
                    <a:pt x="397" y="1354"/>
                    <a:pt x="658" y="1605"/>
                  </a:cubicBezTo>
                  <a:cubicBezTo>
                    <a:pt x="891" y="1830"/>
                    <a:pt x="1855" y="2764"/>
                    <a:pt x="2230" y="2768"/>
                  </a:cubicBezTo>
                  <a:cubicBezTo>
                    <a:pt x="2236" y="2769"/>
                    <a:pt x="2243" y="2769"/>
                    <a:pt x="2249" y="2769"/>
                  </a:cubicBezTo>
                  <a:cubicBezTo>
                    <a:pt x="2262" y="2769"/>
                    <a:pt x="2275" y="2767"/>
                    <a:pt x="2288" y="2761"/>
                  </a:cubicBezTo>
                  <a:cubicBezTo>
                    <a:pt x="2551" y="2657"/>
                    <a:pt x="2757" y="2380"/>
                    <a:pt x="2885" y="2211"/>
                  </a:cubicBezTo>
                  <a:cubicBezTo>
                    <a:pt x="3144" y="1868"/>
                    <a:pt x="3442" y="1494"/>
                    <a:pt x="3590" y="1329"/>
                  </a:cubicBezTo>
                  <a:cubicBezTo>
                    <a:pt x="3592" y="1329"/>
                    <a:pt x="3592" y="1327"/>
                    <a:pt x="3594" y="1324"/>
                  </a:cubicBezTo>
                  <a:cubicBezTo>
                    <a:pt x="3658" y="1258"/>
                    <a:pt x="3785" y="1155"/>
                    <a:pt x="3995" y="1132"/>
                  </a:cubicBezTo>
                  <a:cubicBezTo>
                    <a:pt x="4025" y="1129"/>
                    <a:pt x="4057" y="1127"/>
                    <a:pt x="4089" y="1127"/>
                  </a:cubicBezTo>
                  <a:cubicBezTo>
                    <a:pt x="4158" y="1127"/>
                    <a:pt x="4230" y="1132"/>
                    <a:pt x="4301" y="1132"/>
                  </a:cubicBezTo>
                  <a:cubicBezTo>
                    <a:pt x="4379" y="1132"/>
                    <a:pt x="4455" y="1126"/>
                    <a:pt x="4526" y="1102"/>
                  </a:cubicBezTo>
                  <a:cubicBezTo>
                    <a:pt x="4573" y="1085"/>
                    <a:pt x="4558" y="1048"/>
                    <a:pt x="4530" y="1042"/>
                  </a:cubicBezTo>
                  <a:cubicBezTo>
                    <a:pt x="4560" y="1040"/>
                    <a:pt x="4605" y="1037"/>
                    <a:pt x="4609" y="1005"/>
                  </a:cubicBezTo>
                  <a:cubicBezTo>
                    <a:pt x="4620" y="965"/>
                    <a:pt x="4569" y="930"/>
                    <a:pt x="4547" y="924"/>
                  </a:cubicBezTo>
                  <a:cubicBezTo>
                    <a:pt x="4573" y="913"/>
                    <a:pt x="4562" y="864"/>
                    <a:pt x="4515" y="836"/>
                  </a:cubicBezTo>
                  <a:cubicBezTo>
                    <a:pt x="4472" y="808"/>
                    <a:pt x="4382" y="800"/>
                    <a:pt x="4290" y="793"/>
                  </a:cubicBezTo>
                  <a:cubicBezTo>
                    <a:pt x="4348" y="776"/>
                    <a:pt x="4408" y="738"/>
                    <a:pt x="4350" y="690"/>
                  </a:cubicBezTo>
                  <a:cubicBezTo>
                    <a:pt x="4328" y="672"/>
                    <a:pt x="4293" y="666"/>
                    <a:pt x="4253" y="666"/>
                  </a:cubicBezTo>
                  <a:cubicBezTo>
                    <a:pt x="4172" y="666"/>
                    <a:pt x="4069" y="693"/>
                    <a:pt x="4016" y="701"/>
                  </a:cubicBezTo>
                  <a:cubicBezTo>
                    <a:pt x="3892" y="720"/>
                    <a:pt x="3755" y="725"/>
                    <a:pt x="3633" y="761"/>
                  </a:cubicBezTo>
                  <a:cubicBezTo>
                    <a:pt x="3678" y="654"/>
                    <a:pt x="3746" y="472"/>
                    <a:pt x="3650" y="453"/>
                  </a:cubicBezTo>
                  <a:cubicBezTo>
                    <a:pt x="3647" y="452"/>
                    <a:pt x="3644" y="452"/>
                    <a:pt x="3642" y="452"/>
                  </a:cubicBezTo>
                  <a:cubicBezTo>
                    <a:pt x="3580" y="452"/>
                    <a:pt x="3535" y="588"/>
                    <a:pt x="3459" y="697"/>
                  </a:cubicBezTo>
                  <a:cubicBezTo>
                    <a:pt x="3410" y="768"/>
                    <a:pt x="3406" y="939"/>
                    <a:pt x="3346" y="1005"/>
                  </a:cubicBezTo>
                  <a:cubicBezTo>
                    <a:pt x="3294" y="1063"/>
                    <a:pt x="3273" y="1089"/>
                    <a:pt x="3213" y="1144"/>
                  </a:cubicBezTo>
                  <a:cubicBezTo>
                    <a:pt x="3010" y="1327"/>
                    <a:pt x="2772" y="1556"/>
                    <a:pt x="2615" y="1716"/>
                  </a:cubicBezTo>
                  <a:cubicBezTo>
                    <a:pt x="2570" y="1761"/>
                    <a:pt x="2346" y="1952"/>
                    <a:pt x="2187" y="2123"/>
                  </a:cubicBezTo>
                  <a:cubicBezTo>
                    <a:pt x="1971" y="1759"/>
                    <a:pt x="1630" y="1354"/>
                    <a:pt x="1510" y="1232"/>
                  </a:cubicBezTo>
                  <a:cubicBezTo>
                    <a:pt x="1082" y="795"/>
                    <a:pt x="662" y="153"/>
                    <a:pt x="11"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a:off x="4082775" y="2967990"/>
              <a:ext cx="1033512" cy="1103078"/>
            </a:xfrm>
            <a:custGeom>
              <a:avLst/>
              <a:gdLst/>
              <a:ahLst/>
              <a:cxnLst/>
              <a:rect l="l" t="t" r="r" b="b"/>
              <a:pathLst>
                <a:path w="3937" h="4202" extrusionOk="0">
                  <a:moveTo>
                    <a:pt x="2834" y="1"/>
                  </a:moveTo>
                  <a:cubicBezTo>
                    <a:pt x="2669" y="276"/>
                    <a:pt x="2378" y="523"/>
                    <a:pt x="2045" y="523"/>
                  </a:cubicBezTo>
                  <a:cubicBezTo>
                    <a:pt x="2029" y="523"/>
                    <a:pt x="2013" y="522"/>
                    <a:pt x="1997" y="521"/>
                  </a:cubicBezTo>
                  <a:cubicBezTo>
                    <a:pt x="1969" y="519"/>
                    <a:pt x="1941" y="515"/>
                    <a:pt x="1913" y="508"/>
                  </a:cubicBezTo>
                  <a:cubicBezTo>
                    <a:pt x="1887" y="506"/>
                    <a:pt x="1862" y="502"/>
                    <a:pt x="1834" y="497"/>
                  </a:cubicBezTo>
                  <a:cubicBezTo>
                    <a:pt x="1613" y="457"/>
                    <a:pt x="1405" y="345"/>
                    <a:pt x="1247" y="185"/>
                  </a:cubicBezTo>
                  <a:cubicBezTo>
                    <a:pt x="1198" y="133"/>
                    <a:pt x="1136" y="73"/>
                    <a:pt x="1086" y="5"/>
                  </a:cubicBezTo>
                  <a:cubicBezTo>
                    <a:pt x="1005" y="26"/>
                    <a:pt x="849" y="50"/>
                    <a:pt x="786" y="76"/>
                  </a:cubicBezTo>
                  <a:cubicBezTo>
                    <a:pt x="761" y="82"/>
                    <a:pt x="733" y="93"/>
                    <a:pt x="707" y="106"/>
                  </a:cubicBezTo>
                  <a:cubicBezTo>
                    <a:pt x="589" y="170"/>
                    <a:pt x="253" y="457"/>
                    <a:pt x="0" y="697"/>
                  </a:cubicBezTo>
                  <a:cubicBezTo>
                    <a:pt x="159" y="859"/>
                    <a:pt x="315" y="1022"/>
                    <a:pt x="467" y="1191"/>
                  </a:cubicBezTo>
                  <a:cubicBezTo>
                    <a:pt x="540" y="1271"/>
                    <a:pt x="617" y="1346"/>
                    <a:pt x="697" y="1418"/>
                  </a:cubicBezTo>
                  <a:cubicBezTo>
                    <a:pt x="746" y="1350"/>
                    <a:pt x="797" y="1273"/>
                    <a:pt x="851" y="1196"/>
                  </a:cubicBezTo>
                  <a:cubicBezTo>
                    <a:pt x="924" y="1992"/>
                    <a:pt x="1031" y="2913"/>
                    <a:pt x="1031" y="2913"/>
                  </a:cubicBezTo>
                  <a:cubicBezTo>
                    <a:pt x="1031" y="2913"/>
                    <a:pt x="622" y="4183"/>
                    <a:pt x="637" y="4183"/>
                  </a:cubicBezTo>
                  <a:cubicBezTo>
                    <a:pt x="764" y="4195"/>
                    <a:pt x="1367" y="4201"/>
                    <a:pt x="1970" y="4201"/>
                  </a:cubicBezTo>
                  <a:cubicBezTo>
                    <a:pt x="2573" y="4201"/>
                    <a:pt x="3176" y="4195"/>
                    <a:pt x="3303" y="4183"/>
                  </a:cubicBezTo>
                  <a:cubicBezTo>
                    <a:pt x="3318" y="4183"/>
                    <a:pt x="2903" y="2920"/>
                    <a:pt x="2909" y="2920"/>
                  </a:cubicBezTo>
                  <a:cubicBezTo>
                    <a:pt x="2913" y="2920"/>
                    <a:pt x="3018" y="1997"/>
                    <a:pt x="3091" y="1198"/>
                  </a:cubicBezTo>
                  <a:cubicBezTo>
                    <a:pt x="3142" y="1275"/>
                    <a:pt x="3194" y="1350"/>
                    <a:pt x="3241" y="1418"/>
                  </a:cubicBezTo>
                  <a:cubicBezTo>
                    <a:pt x="3320" y="1346"/>
                    <a:pt x="3399" y="1271"/>
                    <a:pt x="3472" y="1191"/>
                  </a:cubicBezTo>
                  <a:cubicBezTo>
                    <a:pt x="3624" y="1022"/>
                    <a:pt x="3781" y="859"/>
                    <a:pt x="3937" y="697"/>
                  </a:cubicBezTo>
                  <a:cubicBezTo>
                    <a:pt x="3686" y="457"/>
                    <a:pt x="3348" y="170"/>
                    <a:pt x="3230" y="106"/>
                  </a:cubicBezTo>
                  <a:cubicBezTo>
                    <a:pt x="3204" y="93"/>
                    <a:pt x="3179" y="82"/>
                    <a:pt x="3153" y="76"/>
                  </a:cubicBezTo>
                  <a:cubicBezTo>
                    <a:pt x="3085" y="48"/>
                    <a:pt x="2922" y="22"/>
                    <a:pt x="2834" y="1"/>
                  </a:cubicBez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a:off x="4352638" y="2963265"/>
              <a:ext cx="491686" cy="168533"/>
            </a:xfrm>
            <a:custGeom>
              <a:avLst/>
              <a:gdLst/>
              <a:ahLst/>
              <a:cxnLst/>
              <a:rect l="l" t="t" r="r" b="b"/>
              <a:pathLst>
                <a:path w="1873" h="642" extrusionOk="0">
                  <a:moveTo>
                    <a:pt x="65" y="0"/>
                  </a:moveTo>
                  <a:cubicBezTo>
                    <a:pt x="52" y="0"/>
                    <a:pt x="39" y="4"/>
                    <a:pt x="28" y="12"/>
                  </a:cubicBezTo>
                  <a:cubicBezTo>
                    <a:pt x="3" y="34"/>
                    <a:pt x="0" y="70"/>
                    <a:pt x="20" y="96"/>
                  </a:cubicBezTo>
                  <a:cubicBezTo>
                    <a:pt x="37" y="119"/>
                    <a:pt x="461" y="642"/>
                    <a:pt x="934" y="642"/>
                  </a:cubicBezTo>
                  <a:cubicBezTo>
                    <a:pt x="1410" y="642"/>
                    <a:pt x="1834" y="117"/>
                    <a:pt x="1851" y="96"/>
                  </a:cubicBezTo>
                  <a:cubicBezTo>
                    <a:pt x="1872" y="70"/>
                    <a:pt x="1868" y="34"/>
                    <a:pt x="1842" y="12"/>
                  </a:cubicBezTo>
                  <a:cubicBezTo>
                    <a:pt x="1832" y="4"/>
                    <a:pt x="1819" y="0"/>
                    <a:pt x="1807" y="0"/>
                  </a:cubicBezTo>
                  <a:cubicBezTo>
                    <a:pt x="1789" y="0"/>
                    <a:pt x="1771" y="8"/>
                    <a:pt x="1759" y="23"/>
                  </a:cubicBezTo>
                  <a:cubicBezTo>
                    <a:pt x="1755" y="27"/>
                    <a:pt x="1352" y="522"/>
                    <a:pt x="934" y="522"/>
                  </a:cubicBezTo>
                  <a:cubicBezTo>
                    <a:pt x="519" y="522"/>
                    <a:pt x="116" y="27"/>
                    <a:pt x="112" y="23"/>
                  </a:cubicBezTo>
                  <a:cubicBezTo>
                    <a:pt x="101" y="8"/>
                    <a:pt x="83" y="0"/>
                    <a:pt x="6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Рисунок 7">
            <a:extLst>
              <a:ext uri="{FF2B5EF4-FFF2-40B4-BE49-F238E27FC236}">
                <a16:creationId xmlns:a16="http://schemas.microsoft.com/office/drawing/2014/main" xmlns="" id="{3437B184-85A3-2B29-69B3-9A1DBE55E1D9}"/>
              </a:ext>
            </a:extLst>
          </p:cNvPr>
          <p:cNvPicPr>
            <a:picLocks noChangeAspect="1"/>
          </p:cNvPicPr>
          <p:nvPr/>
        </p:nvPicPr>
        <p:blipFill rotWithShape="1">
          <a:blip r:embed="rId3"/>
          <a:srcRect l="-3972" t="6531" r="3972" b="5379"/>
          <a:stretch/>
        </p:blipFill>
        <p:spPr>
          <a:xfrm>
            <a:off x="2716700" y="1530229"/>
            <a:ext cx="1395907" cy="712077"/>
          </a:xfrm>
          <a:prstGeom prst="rect">
            <a:avLst/>
          </a:prstGeom>
          <a:ln>
            <a:noFill/>
          </a:ln>
          <a:effectLst>
            <a:outerShdw blurRad="292100" dist="139700" dir="2700000" algn="tl" rotWithShape="0">
              <a:srgbClr val="333333">
                <a:alpha val="65000"/>
              </a:srgbClr>
            </a:outerShdw>
          </a:effectLst>
        </p:spPr>
      </p:pic>
      <p:pic>
        <p:nvPicPr>
          <p:cNvPr id="11" name="Рисунок 10">
            <a:extLst>
              <a:ext uri="{FF2B5EF4-FFF2-40B4-BE49-F238E27FC236}">
                <a16:creationId xmlns:a16="http://schemas.microsoft.com/office/drawing/2014/main" xmlns="" id="{69969DB5-B3D0-5F9B-E76D-716E7CD79C2A}"/>
              </a:ext>
            </a:extLst>
          </p:cNvPr>
          <p:cNvPicPr>
            <a:picLocks noChangeAspect="1"/>
          </p:cNvPicPr>
          <p:nvPr/>
        </p:nvPicPr>
        <p:blipFill>
          <a:blip r:embed="rId4"/>
          <a:stretch>
            <a:fillRect/>
          </a:stretch>
        </p:blipFill>
        <p:spPr>
          <a:xfrm>
            <a:off x="3021003" y="3688231"/>
            <a:ext cx="1156973" cy="744347"/>
          </a:xfrm>
          <a:prstGeom prst="rect">
            <a:avLst/>
          </a:prstGeom>
          <a:ln>
            <a:noFill/>
          </a:ln>
          <a:effectLst>
            <a:outerShdw blurRad="292100" dist="139700" dir="2700000" algn="tl" rotWithShape="0">
              <a:srgbClr val="333333">
                <a:alpha val="65000"/>
              </a:srgbClr>
            </a:outerShdw>
          </a:effectLst>
        </p:spPr>
      </p:pic>
      <p:pic>
        <p:nvPicPr>
          <p:cNvPr id="13" name="Рисунок 12">
            <a:extLst>
              <a:ext uri="{FF2B5EF4-FFF2-40B4-BE49-F238E27FC236}">
                <a16:creationId xmlns:a16="http://schemas.microsoft.com/office/drawing/2014/main" xmlns="" id="{6655F49B-BE0E-03E9-23E3-D30F5B23C145}"/>
              </a:ext>
            </a:extLst>
          </p:cNvPr>
          <p:cNvPicPr>
            <a:picLocks noChangeAspect="1"/>
          </p:cNvPicPr>
          <p:nvPr/>
        </p:nvPicPr>
        <p:blipFill>
          <a:blip r:embed="rId5"/>
          <a:stretch>
            <a:fillRect/>
          </a:stretch>
        </p:blipFill>
        <p:spPr>
          <a:xfrm>
            <a:off x="5120851" y="1530229"/>
            <a:ext cx="1155038" cy="794089"/>
          </a:xfrm>
          <a:prstGeom prst="rect">
            <a:avLst/>
          </a:prstGeom>
          <a:ln>
            <a:noFill/>
          </a:ln>
          <a:effectLst>
            <a:outerShdw blurRad="292100" dist="139700" dir="2700000" algn="tl" rotWithShape="0">
              <a:srgbClr val="333333">
                <a:alpha val="65000"/>
              </a:srgbClr>
            </a:outerShdw>
          </a:effectLst>
        </p:spPr>
      </p:pic>
      <p:pic>
        <p:nvPicPr>
          <p:cNvPr id="15" name="Рисунок 14">
            <a:extLst>
              <a:ext uri="{FF2B5EF4-FFF2-40B4-BE49-F238E27FC236}">
                <a16:creationId xmlns:a16="http://schemas.microsoft.com/office/drawing/2014/main" xmlns="" id="{76E0757D-3631-77A8-73A6-28C8C991CECE}"/>
              </a:ext>
            </a:extLst>
          </p:cNvPr>
          <p:cNvPicPr>
            <a:picLocks noChangeAspect="1"/>
          </p:cNvPicPr>
          <p:nvPr/>
        </p:nvPicPr>
        <p:blipFill>
          <a:blip r:embed="rId6"/>
          <a:stretch>
            <a:fillRect/>
          </a:stretch>
        </p:blipFill>
        <p:spPr>
          <a:xfrm>
            <a:off x="5150912" y="3707191"/>
            <a:ext cx="938515" cy="850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5725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468"/>
        <p:cNvGrpSpPr/>
        <p:nvPr/>
      </p:nvGrpSpPr>
      <p:grpSpPr>
        <a:xfrm>
          <a:off x="0" y="0"/>
          <a:ext cx="0" cy="0"/>
          <a:chOff x="0" y="0"/>
          <a:chExt cx="0" cy="0"/>
        </a:xfrm>
      </p:grpSpPr>
      <p:sp>
        <p:nvSpPr>
          <p:cNvPr id="1469" name="Google Shape;1469;p24"/>
          <p:cNvSpPr txBox="1">
            <a:spLocks noGrp="1"/>
          </p:cNvSpPr>
          <p:nvPr>
            <p:ph type="title"/>
          </p:nvPr>
        </p:nvSpPr>
        <p:spPr>
          <a:xfrm>
            <a:off x="311700" y="3688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t>Қолданбалы бағдарламалық қамтамасыз ету</a:t>
            </a:r>
            <a:endParaRPr dirty="0"/>
          </a:p>
        </p:txBody>
      </p:sp>
      <p:grpSp>
        <p:nvGrpSpPr>
          <p:cNvPr id="1470" name="Google Shape;1470;p24"/>
          <p:cNvGrpSpPr/>
          <p:nvPr/>
        </p:nvGrpSpPr>
        <p:grpSpPr>
          <a:xfrm>
            <a:off x="1794349" y="3721350"/>
            <a:ext cx="2770875" cy="721052"/>
            <a:chOff x="1766556" y="3721350"/>
            <a:chExt cx="2770875" cy="721052"/>
          </a:xfrm>
        </p:grpSpPr>
        <p:cxnSp>
          <p:nvCxnSpPr>
            <p:cNvPr id="1475" name="Google Shape;1475;p24"/>
            <p:cNvCxnSpPr/>
            <p:nvPr/>
          </p:nvCxnSpPr>
          <p:spPr>
            <a:xfrm rot="10800000" flipH="1">
              <a:off x="2452731" y="3721350"/>
              <a:ext cx="2084700" cy="411300"/>
            </a:xfrm>
            <a:prstGeom prst="bentConnector3">
              <a:avLst>
                <a:gd name="adj1" fmla="val 91008"/>
              </a:avLst>
            </a:prstGeom>
            <a:noFill/>
            <a:ln w="19050" cap="flat" cmpd="sng">
              <a:solidFill>
                <a:schemeClr val="accent6"/>
              </a:solidFill>
              <a:prstDash val="solid"/>
              <a:round/>
              <a:headEnd type="none" w="med" len="med"/>
              <a:tailEnd type="none" w="med" len="med"/>
            </a:ln>
          </p:spPr>
        </p:cxnSp>
        <p:sp>
          <p:nvSpPr>
            <p:cNvPr id="1476" name="Google Shape;1476;p24"/>
            <p:cNvSpPr/>
            <p:nvPr/>
          </p:nvSpPr>
          <p:spPr>
            <a:xfrm>
              <a:off x="1766556" y="3756194"/>
              <a:ext cx="685683" cy="686208"/>
            </a:xfrm>
            <a:custGeom>
              <a:avLst/>
              <a:gdLst/>
              <a:ahLst/>
              <a:cxnLst/>
              <a:rect l="l" t="t" r="r" b="b"/>
              <a:pathLst>
                <a:path w="2612" h="2614" fill="none" extrusionOk="0">
                  <a:moveTo>
                    <a:pt x="2611" y="1307"/>
                  </a:moveTo>
                  <a:cubicBezTo>
                    <a:pt x="2611" y="2029"/>
                    <a:pt x="2027" y="2614"/>
                    <a:pt x="1305" y="2614"/>
                  </a:cubicBezTo>
                  <a:cubicBezTo>
                    <a:pt x="585" y="2614"/>
                    <a:pt x="1" y="2029"/>
                    <a:pt x="1" y="1307"/>
                  </a:cubicBezTo>
                  <a:cubicBezTo>
                    <a:pt x="1" y="586"/>
                    <a:pt x="585" y="1"/>
                    <a:pt x="1305" y="1"/>
                  </a:cubicBezTo>
                  <a:cubicBezTo>
                    <a:pt x="2027" y="1"/>
                    <a:pt x="2611" y="586"/>
                    <a:pt x="2611" y="1307"/>
                  </a:cubicBezTo>
                  <a:close/>
                </a:path>
              </a:pathLst>
            </a:custGeom>
            <a:noFill/>
            <a:ln w="19050" cap="flat" cmpd="sng">
              <a:solidFill>
                <a:schemeClr val="accent6"/>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24"/>
          <p:cNvGrpSpPr/>
          <p:nvPr/>
        </p:nvGrpSpPr>
        <p:grpSpPr>
          <a:xfrm>
            <a:off x="4595633" y="3721350"/>
            <a:ext cx="2644054" cy="721051"/>
            <a:chOff x="4595632" y="3721350"/>
            <a:chExt cx="2759109" cy="721051"/>
          </a:xfrm>
        </p:grpSpPr>
        <p:cxnSp>
          <p:nvCxnSpPr>
            <p:cNvPr id="1486" name="Google Shape;1486;p24"/>
            <p:cNvCxnSpPr/>
            <p:nvPr/>
          </p:nvCxnSpPr>
          <p:spPr>
            <a:xfrm rot="10800000">
              <a:off x="4595632" y="3721350"/>
              <a:ext cx="2084700" cy="411300"/>
            </a:xfrm>
            <a:prstGeom prst="bentConnector3">
              <a:avLst>
                <a:gd name="adj1" fmla="val 89689"/>
              </a:avLst>
            </a:prstGeom>
            <a:noFill/>
            <a:ln w="19050" cap="flat" cmpd="sng">
              <a:solidFill>
                <a:schemeClr val="accent1"/>
              </a:solidFill>
              <a:prstDash val="solid"/>
              <a:round/>
              <a:headEnd type="none" w="med" len="med"/>
              <a:tailEnd type="none" w="med" len="med"/>
            </a:ln>
          </p:spPr>
        </p:cxnSp>
        <p:sp>
          <p:nvSpPr>
            <p:cNvPr id="1487" name="Google Shape;1487;p24"/>
            <p:cNvSpPr/>
            <p:nvPr/>
          </p:nvSpPr>
          <p:spPr>
            <a:xfrm>
              <a:off x="6669321" y="3756981"/>
              <a:ext cx="685420" cy="685420"/>
            </a:xfrm>
            <a:custGeom>
              <a:avLst/>
              <a:gdLst/>
              <a:ahLst/>
              <a:cxnLst/>
              <a:rect l="l" t="t" r="r" b="b"/>
              <a:pathLst>
                <a:path w="2611" h="2611" fill="none" extrusionOk="0">
                  <a:moveTo>
                    <a:pt x="2611" y="1306"/>
                  </a:moveTo>
                  <a:cubicBezTo>
                    <a:pt x="2611" y="2026"/>
                    <a:pt x="2026" y="2611"/>
                    <a:pt x="1304" y="2611"/>
                  </a:cubicBezTo>
                  <a:cubicBezTo>
                    <a:pt x="585" y="2611"/>
                    <a:pt x="0" y="2026"/>
                    <a:pt x="0" y="1306"/>
                  </a:cubicBezTo>
                  <a:cubicBezTo>
                    <a:pt x="0" y="585"/>
                    <a:pt x="585" y="0"/>
                    <a:pt x="1304" y="0"/>
                  </a:cubicBezTo>
                  <a:cubicBezTo>
                    <a:pt x="2026" y="0"/>
                    <a:pt x="2611" y="585"/>
                    <a:pt x="2611" y="1306"/>
                  </a:cubicBezTo>
                  <a:close/>
                </a:path>
              </a:pathLst>
            </a:custGeom>
            <a:noFill/>
            <a:ln w="19050" cap="flat" cmpd="sng">
              <a:solidFill>
                <a:schemeClr val="accent1"/>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24"/>
          <p:cNvGrpSpPr/>
          <p:nvPr/>
        </p:nvGrpSpPr>
        <p:grpSpPr>
          <a:xfrm>
            <a:off x="1795576" y="1667625"/>
            <a:ext cx="2726618" cy="685420"/>
            <a:chOff x="1767782" y="1667625"/>
            <a:chExt cx="2726618" cy="685420"/>
          </a:xfrm>
        </p:grpSpPr>
        <p:cxnSp>
          <p:nvCxnSpPr>
            <p:cNvPr id="1496" name="Google Shape;1496;p24"/>
            <p:cNvCxnSpPr/>
            <p:nvPr/>
          </p:nvCxnSpPr>
          <p:spPr>
            <a:xfrm>
              <a:off x="2456500" y="1995450"/>
              <a:ext cx="2037900" cy="348000"/>
            </a:xfrm>
            <a:prstGeom prst="bentConnector3">
              <a:avLst>
                <a:gd name="adj1" fmla="val 93124"/>
              </a:avLst>
            </a:prstGeom>
            <a:noFill/>
            <a:ln w="19050" cap="flat" cmpd="sng">
              <a:solidFill>
                <a:schemeClr val="accent2"/>
              </a:solidFill>
              <a:prstDash val="solid"/>
              <a:round/>
              <a:headEnd type="none" w="med" len="med"/>
              <a:tailEnd type="none" w="med" len="med"/>
            </a:ln>
          </p:spPr>
        </p:cxnSp>
        <p:sp>
          <p:nvSpPr>
            <p:cNvPr id="1497" name="Google Shape;1497;p24"/>
            <p:cNvSpPr/>
            <p:nvPr/>
          </p:nvSpPr>
          <p:spPr>
            <a:xfrm>
              <a:off x="1767782" y="1667625"/>
              <a:ext cx="685683" cy="685420"/>
            </a:xfrm>
            <a:custGeom>
              <a:avLst/>
              <a:gdLst/>
              <a:ahLst/>
              <a:cxnLst/>
              <a:rect l="l" t="t" r="r" b="b"/>
              <a:pathLst>
                <a:path w="2612" h="2611" fill="none" extrusionOk="0">
                  <a:moveTo>
                    <a:pt x="2611" y="1307"/>
                  </a:moveTo>
                  <a:cubicBezTo>
                    <a:pt x="2611" y="2026"/>
                    <a:pt x="2027" y="2611"/>
                    <a:pt x="1307" y="2611"/>
                  </a:cubicBezTo>
                  <a:cubicBezTo>
                    <a:pt x="585" y="2611"/>
                    <a:pt x="1" y="2026"/>
                    <a:pt x="1" y="1307"/>
                  </a:cubicBezTo>
                  <a:cubicBezTo>
                    <a:pt x="1" y="585"/>
                    <a:pt x="585" y="0"/>
                    <a:pt x="1307" y="0"/>
                  </a:cubicBezTo>
                  <a:cubicBezTo>
                    <a:pt x="2027" y="0"/>
                    <a:pt x="2611" y="585"/>
                    <a:pt x="2611" y="1307"/>
                  </a:cubicBezTo>
                  <a:close/>
                </a:path>
              </a:pathLst>
            </a:custGeom>
            <a:noFill/>
            <a:ln w="19050" cap="flat" cmpd="sng">
              <a:solidFill>
                <a:schemeClr val="accent2"/>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24"/>
          <p:cNvGrpSpPr/>
          <p:nvPr/>
        </p:nvGrpSpPr>
        <p:grpSpPr>
          <a:xfrm>
            <a:off x="4601293" y="1667625"/>
            <a:ext cx="2638393" cy="685420"/>
            <a:chOff x="4601293" y="1667625"/>
            <a:chExt cx="2754261" cy="685420"/>
          </a:xfrm>
        </p:grpSpPr>
        <p:cxnSp>
          <p:nvCxnSpPr>
            <p:cNvPr id="1504" name="Google Shape;1504;p24"/>
            <p:cNvCxnSpPr/>
            <p:nvPr/>
          </p:nvCxnSpPr>
          <p:spPr>
            <a:xfrm flipH="1">
              <a:off x="4601293" y="1991850"/>
              <a:ext cx="2069100" cy="348000"/>
            </a:xfrm>
            <a:prstGeom prst="bentConnector3">
              <a:avLst>
                <a:gd name="adj1" fmla="val 89998"/>
              </a:avLst>
            </a:prstGeom>
            <a:noFill/>
            <a:ln w="19050" cap="flat" cmpd="sng">
              <a:solidFill>
                <a:schemeClr val="accent5"/>
              </a:solidFill>
              <a:prstDash val="solid"/>
              <a:round/>
              <a:headEnd type="none" w="med" len="med"/>
              <a:tailEnd type="none" w="med" len="med"/>
            </a:ln>
          </p:spPr>
        </p:cxnSp>
        <p:sp>
          <p:nvSpPr>
            <p:cNvPr id="1505" name="Google Shape;1505;p24"/>
            <p:cNvSpPr/>
            <p:nvPr/>
          </p:nvSpPr>
          <p:spPr>
            <a:xfrm>
              <a:off x="6669609" y="1667625"/>
              <a:ext cx="685945" cy="685420"/>
            </a:xfrm>
            <a:custGeom>
              <a:avLst/>
              <a:gdLst/>
              <a:ahLst/>
              <a:cxnLst/>
              <a:rect l="l" t="t" r="r" b="b"/>
              <a:pathLst>
                <a:path w="2613" h="2611" fill="none" extrusionOk="0">
                  <a:moveTo>
                    <a:pt x="2613" y="1304"/>
                  </a:moveTo>
                  <a:cubicBezTo>
                    <a:pt x="2613" y="2026"/>
                    <a:pt x="2028" y="2611"/>
                    <a:pt x="1306" y="2611"/>
                  </a:cubicBezTo>
                  <a:cubicBezTo>
                    <a:pt x="585" y="2611"/>
                    <a:pt x="0" y="2026"/>
                    <a:pt x="0" y="1304"/>
                  </a:cubicBezTo>
                  <a:cubicBezTo>
                    <a:pt x="0" y="585"/>
                    <a:pt x="585" y="0"/>
                    <a:pt x="1306" y="0"/>
                  </a:cubicBezTo>
                  <a:cubicBezTo>
                    <a:pt x="2028" y="0"/>
                    <a:pt x="2613" y="585"/>
                    <a:pt x="2613" y="1304"/>
                  </a:cubicBezTo>
                  <a:close/>
                </a:path>
              </a:pathLst>
            </a:custGeom>
            <a:noFill/>
            <a:ln w="19050" cap="flat" cmpd="sng">
              <a:solidFill>
                <a:schemeClr val="accent5"/>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24"/>
          <p:cNvSpPr txBox="1"/>
          <p:nvPr/>
        </p:nvSpPr>
        <p:spPr>
          <a:xfrm>
            <a:off x="169029" y="1763307"/>
            <a:ext cx="1673485" cy="668919"/>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бухгалтерлік және салықтық есепке алу үшін қолданылады. Мысалы, 1С: бухгалтерлік есеп.</a:t>
            </a:r>
            <a:endParaRPr lang="en-US" sz="1000" dirty="0">
              <a:solidFill>
                <a:schemeClr val="dk1"/>
              </a:solidFill>
              <a:latin typeface="Roboto"/>
              <a:ea typeface="Roboto"/>
              <a:cs typeface="Roboto"/>
              <a:sym typeface="Roboto"/>
            </a:endParaRPr>
          </a:p>
        </p:txBody>
      </p:sp>
      <p:sp>
        <p:nvSpPr>
          <p:cNvPr id="1523" name="Google Shape;1523;p24"/>
          <p:cNvSpPr txBox="1"/>
          <p:nvPr/>
        </p:nvSpPr>
        <p:spPr>
          <a:xfrm>
            <a:off x="276058" y="1021482"/>
            <a:ext cx="1481400" cy="66891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500" dirty="0">
                <a:solidFill>
                  <a:schemeClr val="accent2"/>
                </a:solidFill>
                <a:latin typeface="Fira Sans Extra Condensed Medium"/>
                <a:ea typeface="Fira Sans Extra Condensed Medium"/>
                <a:cs typeface="Fira Sans Extra Condensed Medium"/>
                <a:sym typeface="Fira Sans Extra Condensed Medium"/>
              </a:rPr>
              <a:t>Бухгалтерлік есеп жүйелері</a:t>
            </a:r>
            <a:endParaRPr sz="15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524" name="Google Shape;1524;p24"/>
          <p:cNvSpPr txBox="1"/>
          <p:nvPr/>
        </p:nvSpPr>
        <p:spPr>
          <a:xfrm>
            <a:off x="62239" y="3608745"/>
            <a:ext cx="1743035" cy="1268615"/>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ұйымның қаржы-шаруашылық қызметінің талдамалық есебін жүргізуге арналған (ақпаратты жүйелеу, Талдамалық көрсеткіштерді есептеу және есептілікті жасау).</a:t>
            </a:r>
            <a:endParaRPr lang="en-US" sz="1000" dirty="0">
              <a:solidFill>
                <a:schemeClr val="dk1"/>
              </a:solidFill>
              <a:latin typeface="Roboto"/>
              <a:ea typeface="Roboto"/>
              <a:cs typeface="Roboto"/>
              <a:sym typeface="Roboto"/>
            </a:endParaRPr>
          </a:p>
        </p:txBody>
      </p:sp>
      <p:sp>
        <p:nvSpPr>
          <p:cNvPr id="1525" name="Google Shape;1525;p24"/>
          <p:cNvSpPr txBox="1"/>
          <p:nvPr/>
        </p:nvSpPr>
        <p:spPr>
          <a:xfrm>
            <a:off x="207436" y="2857816"/>
            <a:ext cx="1842312" cy="62318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lang="en-US" sz="1500" dirty="0">
              <a:solidFill>
                <a:schemeClr val="accent6"/>
              </a:solidFill>
              <a:latin typeface="Fira Sans Extra Condensed Medium"/>
              <a:ea typeface="Fira Sans Extra Condensed Medium"/>
              <a:cs typeface="Fira Sans Extra Condensed Medium"/>
              <a:sym typeface="Fira Sans Extra Condensed Medium"/>
            </a:endParaRPr>
          </a:p>
          <a:p>
            <a:pPr marL="0" lvl="0" indent="0" algn="r" rtl="0">
              <a:spcBef>
                <a:spcPts val="0"/>
              </a:spcBef>
              <a:spcAft>
                <a:spcPts val="0"/>
              </a:spcAft>
              <a:buNone/>
            </a:pPr>
            <a:r>
              <a:rPr lang="ru-RU" sz="1500" dirty="0">
                <a:solidFill>
                  <a:schemeClr val="accent6"/>
                </a:solidFill>
                <a:latin typeface="Fira Sans Extra Condensed Medium"/>
                <a:ea typeface="Fira Sans Extra Condensed Medium"/>
                <a:cs typeface="Fira Sans Extra Condensed Medium"/>
                <a:sym typeface="Fira Sans Extra Condensed Medium"/>
              </a:rPr>
              <a:t>Қаржылық және аналитикалық жүйелер</a:t>
            </a:r>
            <a:endParaRPr sz="15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526" name="Google Shape;1526;p24"/>
          <p:cNvSpPr txBox="1"/>
          <p:nvPr/>
        </p:nvSpPr>
        <p:spPr>
          <a:xfrm>
            <a:off x="7224799" y="1598674"/>
            <a:ext cx="1825122" cy="995761"/>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әлеуметтік сауда және дүкендердегі онлайн карталарды оқу жүйелері сияқты онлайн төлемдер үшін қолданылады. Мысалы,</a:t>
            </a:r>
            <a:r>
              <a:rPr lang="en-US" sz="1000" dirty="0">
                <a:solidFill>
                  <a:schemeClr val="dk1"/>
                </a:solidFill>
                <a:latin typeface="Roboto"/>
                <a:ea typeface="Roboto"/>
                <a:cs typeface="Roboto"/>
                <a:sym typeface="Roboto"/>
              </a:rPr>
              <a:t> PayPal, Authorize </a:t>
            </a:r>
          </a:p>
        </p:txBody>
      </p:sp>
      <p:sp>
        <p:nvSpPr>
          <p:cNvPr id="1527" name="Google Shape;1527;p24"/>
          <p:cNvSpPr txBox="1"/>
          <p:nvPr/>
        </p:nvSpPr>
        <p:spPr>
          <a:xfrm>
            <a:off x="7279850" y="1046254"/>
            <a:ext cx="1481400" cy="6854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500" dirty="0">
                <a:solidFill>
                  <a:schemeClr val="accent5"/>
                </a:solidFill>
                <a:latin typeface="Fira Sans Extra Condensed Medium"/>
                <a:ea typeface="Fira Sans Extra Condensed Medium"/>
                <a:cs typeface="Fira Sans Extra Condensed Medium"/>
                <a:sym typeface="Fira Sans Extra Condensed Medium"/>
              </a:rPr>
              <a:t>Төлем жүйелері</a:t>
            </a:r>
            <a:endParaRPr sz="15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530" name="Google Shape;1530;p24"/>
          <p:cNvSpPr txBox="1"/>
          <p:nvPr/>
        </p:nvSpPr>
        <p:spPr>
          <a:xfrm>
            <a:off x="7224798" y="3608745"/>
            <a:ext cx="1825122" cy="1151924"/>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000" dirty="0">
                <a:solidFill>
                  <a:schemeClr val="dk1"/>
                </a:solidFill>
                <a:latin typeface="Roboto"/>
                <a:ea typeface="Roboto"/>
                <a:cs typeface="Roboto"/>
                <a:sym typeface="Roboto"/>
              </a:rPr>
              <a:t>Бағдарламашыларға бағдарламалық жасақтама жасау құралдарын ұсынады. Бұл интерактивті даму ортасы ретінде де белгілі.</a:t>
            </a:r>
            <a:r>
              <a:rPr lang="en-US" sz="1000" dirty="0">
                <a:solidFill>
                  <a:schemeClr val="dk1"/>
                </a:solidFill>
                <a:latin typeface="Roboto"/>
                <a:ea typeface="Roboto"/>
                <a:cs typeface="Roboto"/>
                <a:sym typeface="Roboto"/>
              </a:rPr>
              <a:t>.</a:t>
            </a:r>
          </a:p>
        </p:txBody>
      </p:sp>
      <p:sp>
        <p:nvSpPr>
          <p:cNvPr id="1531" name="Google Shape;1531;p24"/>
          <p:cNvSpPr txBox="1"/>
          <p:nvPr/>
        </p:nvSpPr>
        <p:spPr>
          <a:xfrm>
            <a:off x="7128261" y="3213963"/>
            <a:ext cx="1687472" cy="2928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500" dirty="0">
                <a:solidFill>
                  <a:schemeClr val="accent1">
                    <a:lumMod val="50000"/>
                  </a:schemeClr>
                </a:solidFill>
                <a:latin typeface="Fira Sans Extra Condensed Medium"/>
                <a:ea typeface="Fira Sans Extra Condensed Medium"/>
                <a:cs typeface="Fira Sans Extra Condensed Medium"/>
                <a:sym typeface="Fira Sans Extra Condensed Medium"/>
              </a:rPr>
              <a:t>Интеграцияланған даму ортасы (</a:t>
            </a:r>
            <a:r>
              <a:rPr lang="en-US" sz="1500" dirty="0">
                <a:solidFill>
                  <a:schemeClr val="accent1">
                    <a:lumMod val="50000"/>
                  </a:schemeClr>
                </a:solidFill>
                <a:latin typeface="Fira Sans Extra Condensed Medium"/>
                <a:ea typeface="Fira Sans Extra Condensed Medium"/>
                <a:cs typeface="Fira Sans Extra Condensed Medium"/>
                <a:sym typeface="Fira Sans Extra Condensed Medium"/>
              </a:rPr>
              <a:t>IDE)</a:t>
            </a:r>
            <a:endParaRPr sz="1500" dirty="0">
              <a:solidFill>
                <a:schemeClr val="accent1">
                  <a:lumMod val="50000"/>
                </a:schemeClr>
              </a:solidFill>
              <a:latin typeface="Fira Sans Extra Condensed Medium"/>
              <a:ea typeface="Fira Sans Extra Condensed Medium"/>
              <a:cs typeface="Fira Sans Extra Condensed Medium"/>
              <a:sym typeface="Fira Sans Extra Condensed Medium"/>
            </a:endParaRPr>
          </a:p>
        </p:txBody>
      </p:sp>
      <p:grpSp>
        <p:nvGrpSpPr>
          <p:cNvPr id="1532" name="Google Shape;1532;p24"/>
          <p:cNvGrpSpPr/>
          <p:nvPr/>
        </p:nvGrpSpPr>
        <p:grpSpPr>
          <a:xfrm>
            <a:off x="3138780" y="2073349"/>
            <a:ext cx="2922289" cy="1997718"/>
            <a:chOff x="3138780" y="2073349"/>
            <a:chExt cx="2922289" cy="1997718"/>
          </a:xfrm>
        </p:grpSpPr>
        <p:sp>
          <p:nvSpPr>
            <p:cNvPr id="1533" name="Google Shape;1533;p24"/>
            <p:cNvSpPr/>
            <p:nvPr/>
          </p:nvSpPr>
          <p:spPr>
            <a:xfrm>
              <a:off x="3160044" y="3260953"/>
              <a:ext cx="109993" cy="16538"/>
            </a:xfrm>
            <a:custGeom>
              <a:avLst/>
              <a:gdLst/>
              <a:ahLst/>
              <a:cxnLst/>
              <a:rect l="l" t="t" r="r" b="b"/>
              <a:pathLst>
                <a:path w="419" h="63" extrusionOk="0">
                  <a:moveTo>
                    <a:pt x="349" y="1"/>
                  </a:moveTo>
                  <a:cubicBezTo>
                    <a:pt x="233" y="1"/>
                    <a:pt x="110" y="20"/>
                    <a:pt x="3" y="58"/>
                  </a:cubicBezTo>
                  <a:cubicBezTo>
                    <a:pt x="1" y="60"/>
                    <a:pt x="1" y="63"/>
                    <a:pt x="3" y="63"/>
                  </a:cubicBezTo>
                  <a:cubicBezTo>
                    <a:pt x="140" y="37"/>
                    <a:pt x="273" y="18"/>
                    <a:pt x="412" y="9"/>
                  </a:cubicBezTo>
                  <a:cubicBezTo>
                    <a:pt x="419" y="9"/>
                    <a:pt x="419" y="3"/>
                    <a:pt x="412" y="3"/>
                  </a:cubicBezTo>
                  <a:cubicBezTo>
                    <a:pt x="392" y="1"/>
                    <a:pt x="371" y="1"/>
                    <a:pt x="349"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a:off x="3162406" y="3231027"/>
              <a:ext cx="127844" cy="14963"/>
            </a:xfrm>
            <a:custGeom>
              <a:avLst/>
              <a:gdLst/>
              <a:ahLst/>
              <a:cxnLst/>
              <a:rect l="l" t="t" r="r" b="b"/>
              <a:pathLst>
                <a:path w="487" h="57" extrusionOk="0">
                  <a:moveTo>
                    <a:pt x="480" y="1"/>
                  </a:moveTo>
                  <a:cubicBezTo>
                    <a:pt x="324" y="3"/>
                    <a:pt x="153" y="14"/>
                    <a:pt x="0" y="54"/>
                  </a:cubicBezTo>
                  <a:cubicBezTo>
                    <a:pt x="0" y="54"/>
                    <a:pt x="0" y="57"/>
                    <a:pt x="0" y="57"/>
                  </a:cubicBezTo>
                  <a:cubicBezTo>
                    <a:pt x="161" y="44"/>
                    <a:pt x="324" y="29"/>
                    <a:pt x="480" y="9"/>
                  </a:cubicBezTo>
                  <a:cubicBezTo>
                    <a:pt x="487" y="9"/>
                    <a:pt x="487" y="1"/>
                    <a:pt x="48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a:off x="3224884" y="3206088"/>
              <a:ext cx="59328" cy="7875"/>
            </a:xfrm>
            <a:custGeom>
              <a:avLst/>
              <a:gdLst/>
              <a:ahLst/>
              <a:cxnLst/>
              <a:rect l="l" t="t" r="r" b="b"/>
              <a:pathLst>
                <a:path w="226" h="30" extrusionOk="0">
                  <a:moveTo>
                    <a:pt x="182" y="1"/>
                  </a:moveTo>
                  <a:cubicBezTo>
                    <a:pt x="123" y="1"/>
                    <a:pt x="63" y="9"/>
                    <a:pt x="7" y="21"/>
                  </a:cubicBezTo>
                  <a:cubicBezTo>
                    <a:pt x="1" y="21"/>
                    <a:pt x="2" y="30"/>
                    <a:pt x="5" y="30"/>
                  </a:cubicBezTo>
                  <a:cubicBezTo>
                    <a:pt x="6" y="30"/>
                    <a:pt x="6" y="30"/>
                    <a:pt x="7" y="30"/>
                  </a:cubicBezTo>
                  <a:cubicBezTo>
                    <a:pt x="77" y="21"/>
                    <a:pt x="148" y="17"/>
                    <a:pt x="219" y="12"/>
                  </a:cubicBezTo>
                  <a:cubicBezTo>
                    <a:pt x="225" y="10"/>
                    <a:pt x="225" y="2"/>
                    <a:pt x="219" y="2"/>
                  </a:cubicBezTo>
                  <a:cubicBezTo>
                    <a:pt x="206" y="1"/>
                    <a:pt x="194" y="1"/>
                    <a:pt x="182"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a:off x="5929813" y="3260953"/>
              <a:ext cx="109205" cy="16538"/>
            </a:xfrm>
            <a:custGeom>
              <a:avLst/>
              <a:gdLst/>
              <a:ahLst/>
              <a:cxnLst/>
              <a:rect l="l" t="t" r="r" b="b"/>
              <a:pathLst>
                <a:path w="416" h="63" extrusionOk="0">
                  <a:moveTo>
                    <a:pt x="67" y="1"/>
                  </a:moveTo>
                  <a:cubicBezTo>
                    <a:pt x="46" y="1"/>
                    <a:pt x="25" y="1"/>
                    <a:pt x="4" y="3"/>
                  </a:cubicBezTo>
                  <a:cubicBezTo>
                    <a:pt x="0" y="3"/>
                    <a:pt x="0" y="9"/>
                    <a:pt x="4" y="9"/>
                  </a:cubicBezTo>
                  <a:cubicBezTo>
                    <a:pt x="144" y="18"/>
                    <a:pt x="276" y="37"/>
                    <a:pt x="413" y="63"/>
                  </a:cubicBezTo>
                  <a:cubicBezTo>
                    <a:pt x="416" y="63"/>
                    <a:pt x="416" y="60"/>
                    <a:pt x="416" y="58"/>
                  </a:cubicBezTo>
                  <a:cubicBezTo>
                    <a:pt x="309" y="20"/>
                    <a:pt x="184" y="1"/>
                    <a:pt x="67"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a:off x="5793306" y="3233127"/>
              <a:ext cx="66416" cy="12601"/>
            </a:xfrm>
            <a:custGeom>
              <a:avLst/>
              <a:gdLst/>
              <a:ahLst/>
              <a:cxnLst/>
              <a:rect l="l" t="t" r="r" b="b"/>
              <a:pathLst>
                <a:path w="253" h="48" extrusionOk="0">
                  <a:moveTo>
                    <a:pt x="160" y="1"/>
                  </a:moveTo>
                  <a:cubicBezTo>
                    <a:pt x="147" y="1"/>
                    <a:pt x="134" y="1"/>
                    <a:pt x="124" y="1"/>
                  </a:cubicBezTo>
                  <a:cubicBezTo>
                    <a:pt x="81" y="4"/>
                    <a:pt x="40" y="8"/>
                    <a:pt x="6" y="34"/>
                  </a:cubicBezTo>
                  <a:cubicBezTo>
                    <a:pt x="1" y="39"/>
                    <a:pt x="6" y="47"/>
                    <a:pt x="11" y="47"/>
                  </a:cubicBezTo>
                  <a:cubicBezTo>
                    <a:pt x="13" y="47"/>
                    <a:pt x="14" y="47"/>
                    <a:pt x="15" y="46"/>
                  </a:cubicBezTo>
                  <a:cubicBezTo>
                    <a:pt x="52" y="26"/>
                    <a:pt x="97" y="19"/>
                    <a:pt x="142" y="19"/>
                  </a:cubicBezTo>
                  <a:cubicBezTo>
                    <a:pt x="179" y="19"/>
                    <a:pt x="215" y="24"/>
                    <a:pt x="248" y="31"/>
                  </a:cubicBezTo>
                  <a:cubicBezTo>
                    <a:pt x="250" y="31"/>
                    <a:pt x="252" y="29"/>
                    <a:pt x="250" y="27"/>
                  </a:cubicBezTo>
                  <a:cubicBezTo>
                    <a:pt x="232" y="4"/>
                    <a:pt x="194" y="1"/>
                    <a:pt x="16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a:off x="5782281" y="3126284"/>
              <a:ext cx="16013" cy="19951"/>
            </a:xfrm>
            <a:custGeom>
              <a:avLst/>
              <a:gdLst/>
              <a:ahLst/>
              <a:cxnLst/>
              <a:rect l="l" t="t" r="r" b="b"/>
              <a:pathLst>
                <a:path w="61" h="76" extrusionOk="0">
                  <a:moveTo>
                    <a:pt x="56" y="0"/>
                  </a:moveTo>
                  <a:cubicBezTo>
                    <a:pt x="55" y="0"/>
                    <a:pt x="53" y="2"/>
                    <a:pt x="52" y="4"/>
                  </a:cubicBezTo>
                  <a:cubicBezTo>
                    <a:pt x="46" y="14"/>
                    <a:pt x="46" y="29"/>
                    <a:pt x="39" y="40"/>
                  </a:cubicBezTo>
                  <a:cubicBezTo>
                    <a:pt x="31" y="55"/>
                    <a:pt x="18" y="59"/>
                    <a:pt x="5" y="66"/>
                  </a:cubicBezTo>
                  <a:cubicBezTo>
                    <a:pt x="1" y="66"/>
                    <a:pt x="1" y="72"/>
                    <a:pt x="5" y="74"/>
                  </a:cubicBezTo>
                  <a:cubicBezTo>
                    <a:pt x="8" y="75"/>
                    <a:pt x="12" y="76"/>
                    <a:pt x="15" y="76"/>
                  </a:cubicBezTo>
                  <a:cubicBezTo>
                    <a:pt x="45" y="76"/>
                    <a:pt x="61" y="29"/>
                    <a:pt x="59" y="4"/>
                  </a:cubicBezTo>
                  <a:cubicBezTo>
                    <a:pt x="59" y="2"/>
                    <a:pt x="58" y="0"/>
                    <a:pt x="56"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a:off x="5908812" y="3231027"/>
              <a:ext cx="128631" cy="14963"/>
            </a:xfrm>
            <a:custGeom>
              <a:avLst/>
              <a:gdLst/>
              <a:ahLst/>
              <a:cxnLst/>
              <a:rect l="l" t="t" r="r" b="b"/>
              <a:pathLst>
                <a:path w="490" h="57" extrusionOk="0">
                  <a:moveTo>
                    <a:pt x="7" y="1"/>
                  </a:moveTo>
                  <a:cubicBezTo>
                    <a:pt x="1" y="1"/>
                    <a:pt x="1" y="9"/>
                    <a:pt x="7" y="9"/>
                  </a:cubicBezTo>
                  <a:cubicBezTo>
                    <a:pt x="166" y="29"/>
                    <a:pt x="329" y="44"/>
                    <a:pt x="487" y="57"/>
                  </a:cubicBezTo>
                  <a:cubicBezTo>
                    <a:pt x="489" y="57"/>
                    <a:pt x="489" y="54"/>
                    <a:pt x="487" y="54"/>
                  </a:cubicBezTo>
                  <a:cubicBezTo>
                    <a:pt x="335" y="14"/>
                    <a:pt x="164" y="3"/>
                    <a:pt x="7"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a:off x="5915112" y="3206088"/>
              <a:ext cx="59328" cy="7875"/>
            </a:xfrm>
            <a:custGeom>
              <a:avLst/>
              <a:gdLst/>
              <a:ahLst/>
              <a:cxnLst/>
              <a:rect l="l" t="t" r="r" b="b"/>
              <a:pathLst>
                <a:path w="226" h="30" extrusionOk="0">
                  <a:moveTo>
                    <a:pt x="45" y="1"/>
                  </a:moveTo>
                  <a:cubicBezTo>
                    <a:pt x="33" y="1"/>
                    <a:pt x="21" y="1"/>
                    <a:pt x="9" y="2"/>
                  </a:cubicBezTo>
                  <a:cubicBezTo>
                    <a:pt x="0" y="2"/>
                    <a:pt x="0" y="10"/>
                    <a:pt x="9" y="12"/>
                  </a:cubicBezTo>
                  <a:cubicBezTo>
                    <a:pt x="80" y="17"/>
                    <a:pt x="148" y="21"/>
                    <a:pt x="219" y="30"/>
                  </a:cubicBezTo>
                  <a:cubicBezTo>
                    <a:pt x="219" y="30"/>
                    <a:pt x="220" y="30"/>
                    <a:pt x="220" y="30"/>
                  </a:cubicBezTo>
                  <a:cubicBezTo>
                    <a:pt x="225" y="30"/>
                    <a:pt x="225" y="21"/>
                    <a:pt x="221" y="21"/>
                  </a:cubicBezTo>
                  <a:cubicBezTo>
                    <a:pt x="164" y="9"/>
                    <a:pt x="103" y="1"/>
                    <a:pt x="45"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a:off x="3958344" y="2073349"/>
              <a:ext cx="1278436" cy="1372940"/>
            </a:xfrm>
            <a:custGeom>
              <a:avLst/>
              <a:gdLst/>
              <a:ahLst/>
              <a:cxnLst/>
              <a:rect l="l" t="t" r="r" b="b"/>
              <a:pathLst>
                <a:path w="4870" h="5230" extrusionOk="0">
                  <a:moveTo>
                    <a:pt x="2000" y="0"/>
                  </a:moveTo>
                  <a:cubicBezTo>
                    <a:pt x="1999" y="0"/>
                    <a:pt x="1997" y="1"/>
                    <a:pt x="1995" y="1"/>
                  </a:cubicBezTo>
                  <a:cubicBezTo>
                    <a:pt x="1927" y="29"/>
                    <a:pt x="1884" y="115"/>
                    <a:pt x="1871" y="205"/>
                  </a:cubicBezTo>
                  <a:cubicBezTo>
                    <a:pt x="1867" y="198"/>
                    <a:pt x="1860" y="192"/>
                    <a:pt x="1856" y="187"/>
                  </a:cubicBezTo>
                  <a:cubicBezTo>
                    <a:pt x="1811" y="147"/>
                    <a:pt x="1757" y="134"/>
                    <a:pt x="1700" y="127"/>
                  </a:cubicBezTo>
                  <a:cubicBezTo>
                    <a:pt x="1689" y="127"/>
                    <a:pt x="1687" y="145"/>
                    <a:pt x="1697" y="147"/>
                  </a:cubicBezTo>
                  <a:cubicBezTo>
                    <a:pt x="1747" y="155"/>
                    <a:pt x="1783" y="194"/>
                    <a:pt x="1813" y="232"/>
                  </a:cubicBezTo>
                  <a:cubicBezTo>
                    <a:pt x="1826" y="252"/>
                    <a:pt x="1837" y="271"/>
                    <a:pt x="1843" y="290"/>
                  </a:cubicBezTo>
                  <a:cubicBezTo>
                    <a:pt x="1843" y="290"/>
                    <a:pt x="1843" y="292"/>
                    <a:pt x="1843" y="292"/>
                  </a:cubicBezTo>
                  <a:cubicBezTo>
                    <a:pt x="1824" y="287"/>
                    <a:pt x="1803" y="285"/>
                    <a:pt x="1782" y="285"/>
                  </a:cubicBezTo>
                  <a:cubicBezTo>
                    <a:pt x="1731" y="285"/>
                    <a:pt x="1677" y="299"/>
                    <a:pt x="1633" y="324"/>
                  </a:cubicBezTo>
                  <a:cubicBezTo>
                    <a:pt x="1631" y="324"/>
                    <a:pt x="1629" y="324"/>
                    <a:pt x="1627" y="327"/>
                  </a:cubicBezTo>
                  <a:cubicBezTo>
                    <a:pt x="1286" y="543"/>
                    <a:pt x="1273" y="1021"/>
                    <a:pt x="1239" y="1383"/>
                  </a:cubicBezTo>
                  <a:cubicBezTo>
                    <a:pt x="1216" y="1646"/>
                    <a:pt x="1192" y="1914"/>
                    <a:pt x="1102" y="2164"/>
                  </a:cubicBezTo>
                  <a:cubicBezTo>
                    <a:pt x="1001" y="2438"/>
                    <a:pt x="817" y="2612"/>
                    <a:pt x="592" y="2785"/>
                  </a:cubicBezTo>
                  <a:cubicBezTo>
                    <a:pt x="305" y="3004"/>
                    <a:pt x="50" y="3295"/>
                    <a:pt x="23" y="3674"/>
                  </a:cubicBezTo>
                  <a:cubicBezTo>
                    <a:pt x="0" y="3989"/>
                    <a:pt x="225" y="4083"/>
                    <a:pt x="471" y="4083"/>
                  </a:cubicBezTo>
                  <a:cubicBezTo>
                    <a:pt x="535" y="4083"/>
                    <a:pt x="600" y="4077"/>
                    <a:pt x="663" y="4066"/>
                  </a:cubicBezTo>
                  <a:lnTo>
                    <a:pt x="663" y="4066"/>
                  </a:lnTo>
                  <a:cubicBezTo>
                    <a:pt x="629" y="4357"/>
                    <a:pt x="652" y="4689"/>
                    <a:pt x="892" y="4891"/>
                  </a:cubicBezTo>
                  <a:cubicBezTo>
                    <a:pt x="997" y="4979"/>
                    <a:pt x="1126" y="5027"/>
                    <a:pt x="1255" y="5027"/>
                  </a:cubicBezTo>
                  <a:cubicBezTo>
                    <a:pt x="1345" y="5027"/>
                    <a:pt x="1435" y="5003"/>
                    <a:pt x="1515" y="4953"/>
                  </a:cubicBezTo>
                  <a:cubicBezTo>
                    <a:pt x="1627" y="5147"/>
                    <a:pt x="1816" y="5229"/>
                    <a:pt x="2019" y="5229"/>
                  </a:cubicBezTo>
                  <a:cubicBezTo>
                    <a:pt x="2157" y="5229"/>
                    <a:pt x="2303" y="5191"/>
                    <a:pt x="2436" y="5124"/>
                  </a:cubicBezTo>
                  <a:cubicBezTo>
                    <a:pt x="2568" y="5191"/>
                    <a:pt x="2714" y="5229"/>
                    <a:pt x="2853" y="5229"/>
                  </a:cubicBezTo>
                  <a:cubicBezTo>
                    <a:pt x="3056" y="5229"/>
                    <a:pt x="3245" y="5147"/>
                    <a:pt x="3357" y="4953"/>
                  </a:cubicBezTo>
                  <a:cubicBezTo>
                    <a:pt x="3437" y="5003"/>
                    <a:pt x="3526" y="5027"/>
                    <a:pt x="3616" y="5027"/>
                  </a:cubicBezTo>
                  <a:cubicBezTo>
                    <a:pt x="3745" y="5027"/>
                    <a:pt x="3875" y="4979"/>
                    <a:pt x="3980" y="4891"/>
                  </a:cubicBezTo>
                  <a:cubicBezTo>
                    <a:pt x="4218" y="4689"/>
                    <a:pt x="4244" y="4357"/>
                    <a:pt x="4210" y="4066"/>
                  </a:cubicBezTo>
                  <a:lnTo>
                    <a:pt x="4210" y="4066"/>
                  </a:lnTo>
                  <a:cubicBezTo>
                    <a:pt x="4273" y="4077"/>
                    <a:pt x="4340" y="4084"/>
                    <a:pt x="4405" y="4084"/>
                  </a:cubicBezTo>
                  <a:cubicBezTo>
                    <a:pt x="4648" y="4084"/>
                    <a:pt x="4870" y="3989"/>
                    <a:pt x="4848" y="3674"/>
                  </a:cubicBezTo>
                  <a:cubicBezTo>
                    <a:pt x="4822" y="3295"/>
                    <a:pt x="4567" y="3004"/>
                    <a:pt x="4280" y="2785"/>
                  </a:cubicBezTo>
                  <a:cubicBezTo>
                    <a:pt x="4053" y="2612"/>
                    <a:pt x="3871" y="2438"/>
                    <a:pt x="3771" y="2164"/>
                  </a:cubicBezTo>
                  <a:cubicBezTo>
                    <a:pt x="3678" y="1914"/>
                    <a:pt x="3657" y="1646"/>
                    <a:pt x="3634" y="1383"/>
                  </a:cubicBezTo>
                  <a:cubicBezTo>
                    <a:pt x="3599" y="1031"/>
                    <a:pt x="3584" y="569"/>
                    <a:pt x="3269" y="344"/>
                  </a:cubicBezTo>
                  <a:cubicBezTo>
                    <a:pt x="3113" y="179"/>
                    <a:pt x="2843" y="130"/>
                    <a:pt x="2608" y="100"/>
                  </a:cubicBezTo>
                  <a:cubicBezTo>
                    <a:pt x="2563" y="94"/>
                    <a:pt x="2513" y="90"/>
                    <a:pt x="2461" y="90"/>
                  </a:cubicBezTo>
                  <a:cubicBezTo>
                    <a:pt x="2281" y="90"/>
                    <a:pt x="2076" y="131"/>
                    <a:pt x="1957" y="256"/>
                  </a:cubicBezTo>
                  <a:cubicBezTo>
                    <a:pt x="1954" y="232"/>
                    <a:pt x="1952" y="209"/>
                    <a:pt x="1957" y="185"/>
                  </a:cubicBezTo>
                  <a:cubicBezTo>
                    <a:pt x="1967" y="125"/>
                    <a:pt x="2002" y="78"/>
                    <a:pt x="2017" y="20"/>
                  </a:cubicBezTo>
                  <a:cubicBezTo>
                    <a:pt x="2018" y="11"/>
                    <a:pt x="2011" y="0"/>
                    <a:pt x="2000"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a:off x="4045761" y="2661638"/>
              <a:ext cx="245187" cy="443646"/>
            </a:xfrm>
            <a:custGeom>
              <a:avLst/>
              <a:gdLst/>
              <a:ahLst/>
              <a:cxnLst/>
              <a:rect l="l" t="t" r="r" b="b"/>
              <a:pathLst>
                <a:path w="934" h="1690" extrusionOk="0">
                  <a:moveTo>
                    <a:pt x="921" y="1"/>
                  </a:moveTo>
                  <a:cubicBezTo>
                    <a:pt x="918" y="1"/>
                    <a:pt x="914" y="3"/>
                    <a:pt x="912" y="7"/>
                  </a:cubicBezTo>
                  <a:cubicBezTo>
                    <a:pt x="840" y="219"/>
                    <a:pt x="724" y="405"/>
                    <a:pt x="574" y="570"/>
                  </a:cubicBezTo>
                  <a:cubicBezTo>
                    <a:pt x="456" y="701"/>
                    <a:pt x="326" y="821"/>
                    <a:pt x="231" y="968"/>
                  </a:cubicBezTo>
                  <a:cubicBezTo>
                    <a:pt x="92" y="1191"/>
                    <a:pt x="45" y="1502"/>
                    <a:pt x="274" y="1682"/>
                  </a:cubicBezTo>
                  <a:cubicBezTo>
                    <a:pt x="281" y="1687"/>
                    <a:pt x="289" y="1690"/>
                    <a:pt x="297" y="1690"/>
                  </a:cubicBezTo>
                  <a:cubicBezTo>
                    <a:pt x="323" y="1690"/>
                    <a:pt x="345" y="1659"/>
                    <a:pt x="321" y="1634"/>
                  </a:cubicBezTo>
                  <a:cubicBezTo>
                    <a:pt x="0" y="1300"/>
                    <a:pt x="353" y="928"/>
                    <a:pt x="581" y="669"/>
                  </a:cubicBezTo>
                  <a:cubicBezTo>
                    <a:pt x="754" y="474"/>
                    <a:pt x="863" y="262"/>
                    <a:pt x="932" y="13"/>
                  </a:cubicBezTo>
                  <a:cubicBezTo>
                    <a:pt x="933" y="5"/>
                    <a:pt x="927" y="1"/>
                    <a:pt x="921"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a:off x="4240808" y="2655076"/>
              <a:ext cx="151470" cy="463597"/>
            </a:xfrm>
            <a:custGeom>
              <a:avLst/>
              <a:gdLst/>
              <a:ahLst/>
              <a:cxnLst/>
              <a:rect l="l" t="t" r="r" b="b"/>
              <a:pathLst>
                <a:path w="577" h="1766" extrusionOk="0">
                  <a:moveTo>
                    <a:pt x="527" y="0"/>
                  </a:moveTo>
                  <a:cubicBezTo>
                    <a:pt x="523" y="0"/>
                    <a:pt x="519" y="3"/>
                    <a:pt x="519" y="8"/>
                  </a:cubicBezTo>
                  <a:cubicBezTo>
                    <a:pt x="504" y="310"/>
                    <a:pt x="461" y="614"/>
                    <a:pt x="377" y="903"/>
                  </a:cubicBezTo>
                  <a:cubicBezTo>
                    <a:pt x="292" y="1201"/>
                    <a:pt x="131" y="1447"/>
                    <a:pt x="9" y="1728"/>
                  </a:cubicBezTo>
                  <a:cubicBezTo>
                    <a:pt x="1" y="1746"/>
                    <a:pt x="14" y="1766"/>
                    <a:pt x="31" y="1766"/>
                  </a:cubicBezTo>
                  <a:cubicBezTo>
                    <a:pt x="36" y="1766"/>
                    <a:pt x="42" y="1763"/>
                    <a:pt x="47" y="1758"/>
                  </a:cubicBezTo>
                  <a:cubicBezTo>
                    <a:pt x="251" y="1552"/>
                    <a:pt x="371" y="1233"/>
                    <a:pt x="454" y="959"/>
                  </a:cubicBezTo>
                  <a:cubicBezTo>
                    <a:pt x="546" y="646"/>
                    <a:pt x="576" y="334"/>
                    <a:pt x="538" y="8"/>
                  </a:cubicBezTo>
                  <a:cubicBezTo>
                    <a:pt x="537" y="3"/>
                    <a:pt x="532" y="0"/>
                    <a:pt x="527"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a:off x="4404615" y="2763755"/>
              <a:ext cx="63791" cy="346254"/>
            </a:xfrm>
            <a:custGeom>
              <a:avLst/>
              <a:gdLst/>
              <a:ahLst/>
              <a:cxnLst/>
              <a:rect l="l" t="t" r="r" b="b"/>
              <a:pathLst>
                <a:path w="243" h="1319" extrusionOk="0">
                  <a:moveTo>
                    <a:pt x="234" y="1"/>
                  </a:moveTo>
                  <a:cubicBezTo>
                    <a:pt x="232" y="1"/>
                    <a:pt x="230" y="2"/>
                    <a:pt x="229" y="5"/>
                  </a:cubicBezTo>
                  <a:cubicBezTo>
                    <a:pt x="128" y="434"/>
                    <a:pt x="30" y="847"/>
                    <a:pt x="2" y="1288"/>
                  </a:cubicBezTo>
                  <a:cubicBezTo>
                    <a:pt x="0" y="1308"/>
                    <a:pt x="18" y="1319"/>
                    <a:pt x="34" y="1319"/>
                  </a:cubicBezTo>
                  <a:cubicBezTo>
                    <a:pt x="47" y="1319"/>
                    <a:pt x="59" y="1312"/>
                    <a:pt x="62" y="1297"/>
                  </a:cubicBezTo>
                  <a:cubicBezTo>
                    <a:pt x="128" y="871"/>
                    <a:pt x="164" y="434"/>
                    <a:pt x="242" y="10"/>
                  </a:cubicBezTo>
                  <a:cubicBezTo>
                    <a:pt x="243" y="4"/>
                    <a:pt x="238" y="1"/>
                    <a:pt x="234"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a:off x="4728031" y="2758243"/>
              <a:ext cx="145169" cy="287189"/>
            </a:xfrm>
            <a:custGeom>
              <a:avLst/>
              <a:gdLst/>
              <a:ahLst/>
              <a:cxnLst/>
              <a:rect l="l" t="t" r="r" b="b"/>
              <a:pathLst>
                <a:path w="553" h="1094" extrusionOk="0">
                  <a:moveTo>
                    <a:pt x="25" y="0"/>
                  </a:moveTo>
                  <a:cubicBezTo>
                    <a:pt x="12" y="0"/>
                    <a:pt x="0" y="10"/>
                    <a:pt x="5" y="24"/>
                  </a:cubicBezTo>
                  <a:cubicBezTo>
                    <a:pt x="134" y="378"/>
                    <a:pt x="267" y="787"/>
                    <a:pt x="500" y="1087"/>
                  </a:cubicBezTo>
                  <a:cubicBezTo>
                    <a:pt x="505" y="1092"/>
                    <a:pt x="511" y="1094"/>
                    <a:pt x="517" y="1094"/>
                  </a:cubicBezTo>
                  <a:cubicBezTo>
                    <a:pt x="535" y="1094"/>
                    <a:pt x="553" y="1078"/>
                    <a:pt x="545" y="1059"/>
                  </a:cubicBezTo>
                  <a:cubicBezTo>
                    <a:pt x="408" y="701"/>
                    <a:pt x="190" y="373"/>
                    <a:pt x="44" y="14"/>
                  </a:cubicBezTo>
                  <a:cubicBezTo>
                    <a:pt x="41" y="4"/>
                    <a:pt x="33" y="0"/>
                    <a:pt x="25"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a:off x="4789459" y="2659276"/>
              <a:ext cx="236261" cy="438396"/>
            </a:xfrm>
            <a:custGeom>
              <a:avLst/>
              <a:gdLst/>
              <a:ahLst/>
              <a:cxnLst/>
              <a:rect l="l" t="t" r="r" b="b"/>
              <a:pathLst>
                <a:path w="900" h="1670" extrusionOk="0">
                  <a:moveTo>
                    <a:pt x="12" y="0"/>
                  </a:moveTo>
                  <a:cubicBezTo>
                    <a:pt x="7" y="0"/>
                    <a:pt x="1" y="4"/>
                    <a:pt x="1" y="11"/>
                  </a:cubicBezTo>
                  <a:cubicBezTo>
                    <a:pt x="20" y="309"/>
                    <a:pt x="172" y="525"/>
                    <a:pt x="350" y="750"/>
                  </a:cubicBezTo>
                  <a:cubicBezTo>
                    <a:pt x="459" y="887"/>
                    <a:pt x="564" y="1025"/>
                    <a:pt x="647" y="1179"/>
                  </a:cubicBezTo>
                  <a:cubicBezTo>
                    <a:pt x="729" y="1333"/>
                    <a:pt x="778" y="1498"/>
                    <a:pt x="849" y="1656"/>
                  </a:cubicBezTo>
                  <a:cubicBezTo>
                    <a:pt x="853" y="1665"/>
                    <a:pt x="861" y="1669"/>
                    <a:pt x="870" y="1669"/>
                  </a:cubicBezTo>
                  <a:cubicBezTo>
                    <a:pt x="884" y="1669"/>
                    <a:pt x="899" y="1659"/>
                    <a:pt x="898" y="1643"/>
                  </a:cubicBezTo>
                  <a:cubicBezTo>
                    <a:pt x="874" y="1371"/>
                    <a:pt x="725" y="1104"/>
                    <a:pt x="564" y="887"/>
                  </a:cubicBezTo>
                  <a:cubicBezTo>
                    <a:pt x="356" y="611"/>
                    <a:pt x="69" y="369"/>
                    <a:pt x="20" y="7"/>
                  </a:cubicBezTo>
                  <a:cubicBezTo>
                    <a:pt x="20" y="3"/>
                    <a:pt x="16" y="0"/>
                    <a:pt x="12"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a:off x="4893151" y="2635125"/>
              <a:ext cx="301889" cy="432358"/>
            </a:xfrm>
            <a:custGeom>
              <a:avLst/>
              <a:gdLst/>
              <a:ahLst/>
              <a:cxnLst/>
              <a:rect l="l" t="t" r="r" b="b"/>
              <a:pathLst>
                <a:path w="1150" h="1647" extrusionOk="0">
                  <a:moveTo>
                    <a:pt x="15" y="1"/>
                  </a:moveTo>
                  <a:cubicBezTo>
                    <a:pt x="8" y="1"/>
                    <a:pt x="1" y="7"/>
                    <a:pt x="2" y="18"/>
                  </a:cubicBezTo>
                  <a:cubicBezTo>
                    <a:pt x="68" y="286"/>
                    <a:pt x="222" y="510"/>
                    <a:pt x="404" y="716"/>
                  </a:cubicBezTo>
                  <a:cubicBezTo>
                    <a:pt x="638" y="975"/>
                    <a:pt x="1002" y="1228"/>
                    <a:pt x="978" y="1613"/>
                  </a:cubicBezTo>
                  <a:cubicBezTo>
                    <a:pt x="976" y="1636"/>
                    <a:pt x="992" y="1647"/>
                    <a:pt x="1009" y="1647"/>
                  </a:cubicBezTo>
                  <a:cubicBezTo>
                    <a:pt x="1024" y="1647"/>
                    <a:pt x="1041" y="1638"/>
                    <a:pt x="1047" y="1622"/>
                  </a:cubicBezTo>
                  <a:cubicBezTo>
                    <a:pt x="1150" y="1359"/>
                    <a:pt x="899" y="1104"/>
                    <a:pt x="730" y="932"/>
                  </a:cubicBezTo>
                  <a:cubicBezTo>
                    <a:pt x="458" y="650"/>
                    <a:pt x="147" y="397"/>
                    <a:pt x="25" y="9"/>
                  </a:cubicBezTo>
                  <a:cubicBezTo>
                    <a:pt x="24" y="3"/>
                    <a:pt x="20" y="1"/>
                    <a:pt x="15"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a:off x="4334524" y="2773468"/>
              <a:ext cx="544713" cy="361742"/>
            </a:xfrm>
            <a:custGeom>
              <a:avLst/>
              <a:gdLst/>
              <a:ahLst/>
              <a:cxnLst/>
              <a:rect l="l" t="t" r="r" b="b"/>
              <a:pathLst>
                <a:path w="2075" h="1378" extrusionOk="0">
                  <a:moveTo>
                    <a:pt x="646" y="1"/>
                  </a:moveTo>
                  <a:lnTo>
                    <a:pt x="646" y="658"/>
                  </a:lnTo>
                  <a:cubicBezTo>
                    <a:pt x="558" y="660"/>
                    <a:pt x="207" y="729"/>
                    <a:pt x="136" y="746"/>
                  </a:cubicBezTo>
                  <a:cubicBezTo>
                    <a:pt x="63" y="763"/>
                    <a:pt x="1" y="1378"/>
                    <a:pt x="1038" y="1378"/>
                  </a:cubicBezTo>
                  <a:cubicBezTo>
                    <a:pt x="2074" y="1378"/>
                    <a:pt x="1937" y="763"/>
                    <a:pt x="1881" y="742"/>
                  </a:cubicBezTo>
                  <a:cubicBezTo>
                    <a:pt x="1826" y="720"/>
                    <a:pt x="1451" y="654"/>
                    <a:pt x="1380" y="652"/>
                  </a:cubicBezTo>
                  <a:lnTo>
                    <a:pt x="1376" y="652"/>
                  </a:lnTo>
                  <a:lnTo>
                    <a:pt x="1376" y="1"/>
                  </a:ln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a:off x="4503845" y="2773468"/>
              <a:ext cx="191897" cy="108680"/>
            </a:xfrm>
            <a:custGeom>
              <a:avLst/>
              <a:gdLst/>
              <a:ahLst/>
              <a:cxnLst/>
              <a:rect l="l" t="t" r="r" b="b"/>
              <a:pathLst>
                <a:path w="731" h="414" extrusionOk="0">
                  <a:moveTo>
                    <a:pt x="1" y="1"/>
                  </a:moveTo>
                  <a:lnTo>
                    <a:pt x="1" y="414"/>
                  </a:lnTo>
                  <a:lnTo>
                    <a:pt x="731" y="414"/>
                  </a:lnTo>
                  <a:lnTo>
                    <a:pt x="7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a:off x="4336362" y="2171791"/>
              <a:ext cx="527125" cy="667832"/>
            </a:xfrm>
            <a:custGeom>
              <a:avLst/>
              <a:gdLst/>
              <a:ahLst/>
              <a:cxnLst/>
              <a:rect l="l" t="t" r="r" b="b"/>
              <a:pathLst>
                <a:path w="2008" h="2544" extrusionOk="0">
                  <a:moveTo>
                    <a:pt x="1001" y="1"/>
                  </a:moveTo>
                  <a:cubicBezTo>
                    <a:pt x="853" y="1"/>
                    <a:pt x="476" y="93"/>
                    <a:pt x="266" y="309"/>
                  </a:cubicBezTo>
                  <a:cubicBezTo>
                    <a:pt x="80" y="502"/>
                    <a:pt x="0" y="808"/>
                    <a:pt x="56" y="1123"/>
                  </a:cubicBezTo>
                  <a:cubicBezTo>
                    <a:pt x="167" y="1727"/>
                    <a:pt x="178" y="1954"/>
                    <a:pt x="315" y="2155"/>
                  </a:cubicBezTo>
                  <a:cubicBezTo>
                    <a:pt x="493" y="2421"/>
                    <a:pt x="853" y="2543"/>
                    <a:pt x="998" y="2543"/>
                  </a:cubicBezTo>
                  <a:cubicBezTo>
                    <a:pt x="1146" y="2543"/>
                    <a:pt x="1512" y="2421"/>
                    <a:pt x="1692" y="2155"/>
                  </a:cubicBezTo>
                  <a:cubicBezTo>
                    <a:pt x="1829" y="1954"/>
                    <a:pt x="1838" y="1727"/>
                    <a:pt x="1949" y="1123"/>
                  </a:cubicBezTo>
                  <a:cubicBezTo>
                    <a:pt x="2007" y="808"/>
                    <a:pt x="1928" y="502"/>
                    <a:pt x="1742" y="309"/>
                  </a:cubicBezTo>
                  <a:cubicBezTo>
                    <a:pt x="1532" y="93"/>
                    <a:pt x="1148" y="1"/>
                    <a:pt x="1001"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a:off x="4656365" y="2394664"/>
              <a:ext cx="132831" cy="61428"/>
            </a:xfrm>
            <a:custGeom>
              <a:avLst/>
              <a:gdLst/>
              <a:ahLst/>
              <a:cxnLst/>
              <a:rect l="l" t="t" r="r" b="b"/>
              <a:pathLst>
                <a:path w="506" h="234" extrusionOk="0">
                  <a:moveTo>
                    <a:pt x="199" y="0"/>
                  </a:moveTo>
                  <a:cubicBezTo>
                    <a:pt x="144" y="0"/>
                    <a:pt x="91" y="10"/>
                    <a:pt x="47" y="30"/>
                  </a:cubicBezTo>
                  <a:cubicBezTo>
                    <a:pt x="15" y="45"/>
                    <a:pt x="0" y="77"/>
                    <a:pt x="11" y="109"/>
                  </a:cubicBezTo>
                  <a:cubicBezTo>
                    <a:pt x="20" y="140"/>
                    <a:pt x="48" y="162"/>
                    <a:pt x="80" y="162"/>
                  </a:cubicBezTo>
                  <a:cubicBezTo>
                    <a:pt x="84" y="162"/>
                    <a:pt x="88" y="161"/>
                    <a:pt x="92" y="161"/>
                  </a:cubicBezTo>
                  <a:cubicBezTo>
                    <a:pt x="128" y="156"/>
                    <a:pt x="160" y="152"/>
                    <a:pt x="190" y="152"/>
                  </a:cubicBezTo>
                  <a:cubicBezTo>
                    <a:pt x="211" y="152"/>
                    <a:pt x="232" y="154"/>
                    <a:pt x="253" y="159"/>
                  </a:cubicBezTo>
                  <a:cubicBezTo>
                    <a:pt x="287" y="167"/>
                    <a:pt x="315" y="182"/>
                    <a:pt x="345" y="199"/>
                  </a:cubicBezTo>
                  <a:cubicBezTo>
                    <a:pt x="360" y="208"/>
                    <a:pt x="377" y="218"/>
                    <a:pt x="394" y="227"/>
                  </a:cubicBezTo>
                  <a:cubicBezTo>
                    <a:pt x="405" y="231"/>
                    <a:pt x="413" y="233"/>
                    <a:pt x="426" y="233"/>
                  </a:cubicBezTo>
                  <a:cubicBezTo>
                    <a:pt x="448" y="233"/>
                    <a:pt x="471" y="223"/>
                    <a:pt x="486" y="206"/>
                  </a:cubicBezTo>
                  <a:cubicBezTo>
                    <a:pt x="505" y="180"/>
                    <a:pt x="505" y="148"/>
                    <a:pt x="486" y="124"/>
                  </a:cubicBezTo>
                  <a:cubicBezTo>
                    <a:pt x="421" y="39"/>
                    <a:pt x="306" y="0"/>
                    <a:pt x="199"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a:off x="4706242" y="2494681"/>
              <a:ext cx="57753" cy="57490"/>
            </a:xfrm>
            <a:custGeom>
              <a:avLst/>
              <a:gdLst/>
              <a:ahLst/>
              <a:cxnLst/>
              <a:rect l="l" t="t" r="r" b="b"/>
              <a:pathLst>
                <a:path w="220" h="219" extrusionOk="0">
                  <a:moveTo>
                    <a:pt x="193" y="0"/>
                  </a:moveTo>
                  <a:cubicBezTo>
                    <a:pt x="168" y="0"/>
                    <a:pt x="157" y="35"/>
                    <a:pt x="140" y="50"/>
                  </a:cubicBezTo>
                  <a:cubicBezTo>
                    <a:pt x="136" y="54"/>
                    <a:pt x="129" y="58"/>
                    <a:pt x="123" y="60"/>
                  </a:cubicBezTo>
                  <a:cubicBezTo>
                    <a:pt x="114" y="35"/>
                    <a:pt x="91" y="17"/>
                    <a:pt x="65" y="17"/>
                  </a:cubicBezTo>
                  <a:cubicBezTo>
                    <a:pt x="31" y="17"/>
                    <a:pt x="1" y="45"/>
                    <a:pt x="1" y="79"/>
                  </a:cubicBezTo>
                  <a:lnTo>
                    <a:pt x="1" y="157"/>
                  </a:lnTo>
                  <a:cubicBezTo>
                    <a:pt x="1" y="191"/>
                    <a:pt x="31" y="219"/>
                    <a:pt x="65" y="219"/>
                  </a:cubicBezTo>
                  <a:cubicBezTo>
                    <a:pt x="99" y="219"/>
                    <a:pt x="127" y="191"/>
                    <a:pt x="127" y="157"/>
                  </a:cubicBezTo>
                  <a:lnTo>
                    <a:pt x="127" y="124"/>
                  </a:lnTo>
                  <a:cubicBezTo>
                    <a:pt x="148" y="118"/>
                    <a:pt x="170" y="103"/>
                    <a:pt x="185" y="90"/>
                  </a:cubicBezTo>
                  <a:cubicBezTo>
                    <a:pt x="198" y="77"/>
                    <a:pt x="208" y="62"/>
                    <a:pt x="215" y="45"/>
                  </a:cubicBezTo>
                  <a:cubicBezTo>
                    <a:pt x="219" y="28"/>
                    <a:pt x="215" y="0"/>
                    <a:pt x="19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a:off x="4409866" y="2394664"/>
              <a:ext cx="133094" cy="61428"/>
            </a:xfrm>
            <a:custGeom>
              <a:avLst/>
              <a:gdLst/>
              <a:ahLst/>
              <a:cxnLst/>
              <a:rect l="l" t="t" r="r" b="b"/>
              <a:pathLst>
                <a:path w="507" h="234" extrusionOk="0">
                  <a:moveTo>
                    <a:pt x="308" y="0"/>
                  </a:moveTo>
                  <a:cubicBezTo>
                    <a:pt x="200" y="0"/>
                    <a:pt x="85" y="39"/>
                    <a:pt x="20" y="124"/>
                  </a:cubicBezTo>
                  <a:cubicBezTo>
                    <a:pt x="1" y="148"/>
                    <a:pt x="1" y="180"/>
                    <a:pt x="22" y="206"/>
                  </a:cubicBezTo>
                  <a:cubicBezTo>
                    <a:pt x="37" y="223"/>
                    <a:pt x="59" y="233"/>
                    <a:pt x="82" y="233"/>
                  </a:cubicBezTo>
                  <a:cubicBezTo>
                    <a:pt x="93" y="233"/>
                    <a:pt x="104" y="231"/>
                    <a:pt x="112" y="227"/>
                  </a:cubicBezTo>
                  <a:cubicBezTo>
                    <a:pt x="132" y="218"/>
                    <a:pt x="147" y="208"/>
                    <a:pt x="164" y="199"/>
                  </a:cubicBezTo>
                  <a:cubicBezTo>
                    <a:pt x="194" y="182"/>
                    <a:pt x="222" y="167"/>
                    <a:pt x="254" y="159"/>
                  </a:cubicBezTo>
                  <a:cubicBezTo>
                    <a:pt x="275" y="154"/>
                    <a:pt x="296" y="152"/>
                    <a:pt x="318" y="152"/>
                  </a:cubicBezTo>
                  <a:cubicBezTo>
                    <a:pt x="348" y="152"/>
                    <a:pt x="379" y="156"/>
                    <a:pt x="416" y="161"/>
                  </a:cubicBezTo>
                  <a:cubicBezTo>
                    <a:pt x="420" y="161"/>
                    <a:pt x="424" y="162"/>
                    <a:pt x="428" y="162"/>
                  </a:cubicBezTo>
                  <a:cubicBezTo>
                    <a:pt x="458" y="162"/>
                    <a:pt x="488" y="140"/>
                    <a:pt x="498" y="109"/>
                  </a:cubicBezTo>
                  <a:cubicBezTo>
                    <a:pt x="506" y="77"/>
                    <a:pt x="491" y="45"/>
                    <a:pt x="461" y="30"/>
                  </a:cubicBezTo>
                  <a:cubicBezTo>
                    <a:pt x="417" y="10"/>
                    <a:pt x="364" y="0"/>
                    <a:pt x="308"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a:off x="4435329" y="2494681"/>
              <a:ext cx="57490" cy="57490"/>
            </a:xfrm>
            <a:custGeom>
              <a:avLst/>
              <a:gdLst/>
              <a:ahLst/>
              <a:cxnLst/>
              <a:rect l="l" t="t" r="r" b="b"/>
              <a:pathLst>
                <a:path w="219" h="219" extrusionOk="0">
                  <a:moveTo>
                    <a:pt x="28" y="0"/>
                  </a:moveTo>
                  <a:cubicBezTo>
                    <a:pt x="5" y="0"/>
                    <a:pt x="0" y="28"/>
                    <a:pt x="7" y="45"/>
                  </a:cubicBezTo>
                  <a:cubicBezTo>
                    <a:pt x="11" y="62"/>
                    <a:pt x="24" y="77"/>
                    <a:pt x="35" y="90"/>
                  </a:cubicBezTo>
                  <a:cubicBezTo>
                    <a:pt x="50" y="103"/>
                    <a:pt x="71" y="118"/>
                    <a:pt x="92" y="124"/>
                  </a:cubicBezTo>
                  <a:lnTo>
                    <a:pt x="92" y="157"/>
                  </a:lnTo>
                  <a:cubicBezTo>
                    <a:pt x="92" y="191"/>
                    <a:pt x="122" y="219"/>
                    <a:pt x="157" y="219"/>
                  </a:cubicBezTo>
                  <a:cubicBezTo>
                    <a:pt x="191" y="219"/>
                    <a:pt x="219" y="191"/>
                    <a:pt x="219" y="157"/>
                  </a:cubicBezTo>
                  <a:lnTo>
                    <a:pt x="219" y="79"/>
                  </a:lnTo>
                  <a:cubicBezTo>
                    <a:pt x="219" y="45"/>
                    <a:pt x="191" y="17"/>
                    <a:pt x="157" y="17"/>
                  </a:cubicBezTo>
                  <a:cubicBezTo>
                    <a:pt x="129" y="17"/>
                    <a:pt x="105" y="35"/>
                    <a:pt x="97" y="60"/>
                  </a:cubicBezTo>
                  <a:cubicBezTo>
                    <a:pt x="90" y="58"/>
                    <a:pt x="86" y="54"/>
                    <a:pt x="80" y="50"/>
                  </a:cubicBezTo>
                  <a:cubicBezTo>
                    <a:pt x="62" y="35"/>
                    <a:pt x="54" y="0"/>
                    <a:pt x="28"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a:off x="4515133" y="2656651"/>
              <a:ext cx="169846" cy="52240"/>
            </a:xfrm>
            <a:custGeom>
              <a:avLst/>
              <a:gdLst/>
              <a:ahLst/>
              <a:cxnLst/>
              <a:rect l="l" t="t" r="r" b="b"/>
              <a:pathLst>
                <a:path w="647" h="199" extrusionOk="0">
                  <a:moveTo>
                    <a:pt x="623" y="1"/>
                  </a:moveTo>
                  <a:cubicBezTo>
                    <a:pt x="619" y="1"/>
                    <a:pt x="616" y="2"/>
                    <a:pt x="613" y="4"/>
                  </a:cubicBezTo>
                  <a:cubicBezTo>
                    <a:pt x="518" y="70"/>
                    <a:pt x="446" y="133"/>
                    <a:pt x="324" y="133"/>
                  </a:cubicBezTo>
                  <a:cubicBezTo>
                    <a:pt x="322" y="133"/>
                    <a:pt x="319" y="133"/>
                    <a:pt x="317" y="133"/>
                  </a:cubicBezTo>
                  <a:cubicBezTo>
                    <a:pt x="193" y="131"/>
                    <a:pt x="120" y="49"/>
                    <a:pt x="13" y="11"/>
                  </a:cubicBezTo>
                  <a:cubicBezTo>
                    <a:pt x="12" y="10"/>
                    <a:pt x="12" y="10"/>
                    <a:pt x="11" y="10"/>
                  </a:cubicBezTo>
                  <a:cubicBezTo>
                    <a:pt x="5" y="10"/>
                    <a:pt x="1" y="16"/>
                    <a:pt x="3" y="21"/>
                  </a:cubicBezTo>
                  <a:cubicBezTo>
                    <a:pt x="45" y="140"/>
                    <a:pt x="183" y="198"/>
                    <a:pt x="322" y="198"/>
                  </a:cubicBezTo>
                  <a:cubicBezTo>
                    <a:pt x="457" y="198"/>
                    <a:pt x="592" y="143"/>
                    <a:pt x="641" y="34"/>
                  </a:cubicBezTo>
                  <a:cubicBezTo>
                    <a:pt x="646" y="20"/>
                    <a:pt x="636" y="1"/>
                    <a:pt x="623" y="1"/>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a:off x="4556085" y="2485755"/>
              <a:ext cx="40164" cy="128369"/>
            </a:xfrm>
            <a:custGeom>
              <a:avLst/>
              <a:gdLst/>
              <a:ahLst/>
              <a:cxnLst/>
              <a:rect l="l" t="t" r="r" b="b"/>
              <a:pathLst>
                <a:path w="153" h="489" extrusionOk="0">
                  <a:moveTo>
                    <a:pt x="77" y="1"/>
                  </a:moveTo>
                  <a:cubicBezTo>
                    <a:pt x="73" y="1"/>
                    <a:pt x="69" y="4"/>
                    <a:pt x="69" y="9"/>
                  </a:cubicBezTo>
                  <a:cubicBezTo>
                    <a:pt x="69" y="92"/>
                    <a:pt x="56" y="167"/>
                    <a:pt x="35" y="246"/>
                  </a:cubicBezTo>
                  <a:cubicBezTo>
                    <a:pt x="22" y="293"/>
                    <a:pt x="1" y="351"/>
                    <a:pt x="9" y="400"/>
                  </a:cubicBezTo>
                  <a:cubicBezTo>
                    <a:pt x="19" y="458"/>
                    <a:pt x="63" y="488"/>
                    <a:pt x="116" y="488"/>
                  </a:cubicBezTo>
                  <a:cubicBezTo>
                    <a:pt x="124" y="488"/>
                    <a:pt x="132" y="488"/>
                    <a:pt x="140" y="486"/>
                  </a:cubicBezTo>
                  <a:cubicBezTo>
                    <a:pt x="151" y="484"/>
                    <a:pt x="153" y="467"/>
                    <a:pt x="142" y="463"/>
                  </a:cubicBezTo>
                  <a:cubicBezTo>
                    <a:pt x="89" y="437"/>
                    <a:pt x="46" y="403"/>
                    <a:pt x="54" y="338"/>
                  </a:cubicBezTo>
                  <a:cubicBezTo>
                    <a:pt x="63" y="293"/>
                    <a:pt x="76" y="251"/>
                    <a:pt x="84" y="208"/>
                  </a:cubicBezTo>
                  <a:cubicBezTo>
                    <a:pt x="97" y="139"/>
                    <a:pt x="108" y="73"/>
                    <a:pt x="84" y="6"/>
                  </a:cubicBezTo>
                  <a:cubicBezTo>
                    <a:pt x="83" y="3"/>
                    <a:pt x="80"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a:off x="4610688" y="2594435"/>
              <a:ext cx="31764" cy="19163"/>
            </a:xfrm>
            <a:custGeom>
              <a:avLst/>
              <a:gdLst/>
              <a:ahLst/>
              <a:cxnLst/>
              <a:rect l="l" t="t" r="r" b="b"/>
              <a:pathLst>
                <a:path w="121" h="73" extrusionOk="0">
                  <a:moveTo>
                    <a:pt x="100" y="1"/>
                  </a:moveTo>
                  <a:cubicBezTo>
                    <a:pt x="96" y="1"/>
                    <a:pt x="92" y="3"/>
                    <a:pt x="88" y="6"/>
                  </a:cubicBezTo>
                  <a:cubicBezTo>
                    <a:pt x="65" y="31"/>
                    <a:pt x="35" y="42"/>
                    <a:pt x="3" y="59"/>
                  </a:cubicBezTo>
                  <a:cubicBezTo>
                    <a:pt x="1" y="59"/>
                    <a:pt x="1" y="66"/>
                    <a:pt x="3" y="66"/>
                  </a:cubicBezTo>
                  <a:cubicBezTo>
                    <a:pt x="13" y="71"/>
                    <a:pt x="23" y="73"/>
                    <a:pt x="34" y="73"/>
                  </a:cubicBezTo>
                  <a:cubicBezTo>
                    <a:pt x="65" y="73"/>
                    <a:pt x="94" y="53"/>
                    <a:pt x="112" y="29"/>
                  </a:cubicBezTo>
                  <a:cubicBezTo>
                    <a:pt x="116" y="23"/>
                    <a:pt x="120" y="14"/>
                    <a:pt x="116" y="8"/>
                  </a:cubicBezTo>
                  <a:cubicBezTo>
                    <a:pt x="112" y="4"/>
                    <a:pt x="110" y="1"/>
                    <a:pt x="105" y="1"/>
                  </a:cubicBezTo>
                  <a:cubicBezTo>
                    <a:pt x="104" y="1"/>
                    <a:pt x="102" y="1"/>
                    <a:pt x="10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a:off x="4307748" y="2145802"/>
              <a:ext cx="567027" cy="359380"/>
            </a:xfrm>
            <a:custGeom>
              <a:avLst/>
              <a:gdLst/>
              <a:ahLst/>
              <a:cxnLst/>
              <a:rect l="l" t="t" r="r" b="b"/>
              <a:pathLst>
                <a:path w="2160" h="1369" extrusionOk="0">
                  <a:moveTo>
                    <a:pt x="1098" y="0"/>
                  </a:moveTo>
                  <a:cubicBezTo>
                    <a:pt x="900" y="0"/>
                    <a:pt x="703" y="51"/>
                    <a:pt x="581" y="183"/>
                  </a:cubicBezTo>
                  <a:cubicBezTo>
                    <a:pt x="574" y="190"/>
                    <a:pt x="572" y="196"/>
                    <a:pt x="570" y="203"/>
                  </a:cubicBezTo>
                  <a:lnTo>
                    <a:pt x="559" y="203"/>
                  </a:lnTo>
                  <a:cubicBezTo>
                    <a:pt x="555" y="200"/>
                    <a:pt x="552" y="200"/>
                    <a:pt x="549" y="200"/>
                  </a:cubicBezTo>
                  <a:cubicBezTo>
                    <a:pt x="542" y="200"/>
                    <a:pt x="537" y="203"/>
                    <a:pt x="531" y="207"/>
                  </a:cubicBezTo>
                  <a:cubicBezTo>
                    <a:pt x="334" y="237"/>
                    <a:pt x="167" y="466"/>
                    <a:pt x="97" y="635"/>
                  </a:cubicBezTo>
                  <a:cubicBezTo>
                    <a:pt x="0" y="871"/>
                    <a:pt x="26" y="1126"/>
                    <a:pt x="142" y="1351"/>
                  </a:cubicBezTo>
                  <a:cubicBezTo>
                    <a:pt x="148" y="1363"/>
                    <a:pt x="159" y="1368"/>
                    <a:pt x="171" y="1368"/>
                  </a:cubicBezTo>
                  <a:cubicBezTo>
                    <a:pt x="193" y="1368"/>
                    <a:pt x="216" y="1348"/>
                    <a:pt x="208" y="1323"/>
                  </a:cubicBezTo>
                  <a:cubicBezTo>
                    <a:pt x="90" y="972"/>
                    <a:pt x="369" y="826"/>
                    <a:pt x="544" y="586"/>
                  </a:cubicBezTo>
                  <a:cubicBezTo>
                    <a:pt x="606" y="500"/>
                    <a:pt x="643" y="402"/>
                    <a:pt x="617" y="308"/>
                  </a:cubicBezTo>
                  <a:lnTo>
                    <a:pt x="617" y="308"/>
                  </a:lnTo>
                  <a:cubicBezTo>
                    <a:pt x="733" y="494"/>
                    <a:pt x="970" y="586"/>
                    <a:pt x="1170" y="650"/>
                  </a:cubicBezTo>
                  <a:cubicBezTo>
                    <a:pt x="1330" y="704"/>
                    <a:pt x="1502" y="745"/>
                    <a:pt x="1649" y="835"/>
                  </a:cubicBezTo>
                  <a:cubicBezTo>
                    <a:pt x="1833" y="948"/>
                    <a:pt x="1902" y="1107"/>
                    <a:pt x="1986" y="1291"/>
                  </a:cubicBezTo>
                  <a:cubicBezTo>
                    <a:pt x="1988" y="1308"/>
                    <a:pt x="1990" y="1314"/>
                    <a:pt x="2009" y="1340"/>
                  </a:cubicBezTo>
                  <a:cubicBezTo>
                    <a:pt x="2016" y="1350"/>
                    <a:pt x="2026" y="1354"/>
                    <a:pt x="2036" y="1354"/>
                  </a:cubicBezTo>
                  <a:cubicBezTo>
                    <a:pt x="2046" y="1354"/>
                    <a:pt x="2056" y="1350"/>
                    <a:pt x="2063" y="1340"/>
                  </a:cubicBezTo>
                  <a:cubicBezTo>
                    <a:pt x="2155" y="1199"/>
                    <a:pt x="2159" y="1017"/>
                    <a:pt x="2108" y="839"/>
                  </a:cubicBezTo>
                  <a:cubicBezTo>
                    <a:pt x="2090" y="530"/>
                    <a:pt x="1816" y="196"/>
                    <a:pt x="1546" y="85"/>
                  </a:cubicBezTo>
                  <a:cubicBezTo>
                    <a:pt x="1422" y="34"/>
                    <a:pt x="1259" y="0"/>
                    <a:pt x="1098"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a:off x="4446617" y="2145015"/>
              <a:ext cx="38064" cy="82954"/>
            </a:xfrm>
            <a:custGeom>
              <a:avLst/>
              <a:gdLst/>
              <a:ahLst/>
              <a:cxnLst/>
              <a:rect l="l" t="t" r="r" b="b"/>
              <a:pathLst>
                <a:path w="145" h="316" extrusionOk="0">
                  <a:moveTo>
                    <a:pt x="61" y="1"/>
                  </a:moveTo>
                  <a:cubicBezTo>
                    <a:pt x="54" y="1"/>
                    <a:pt x="48" y="4"/>
                    <a:pt x="45" y="11"/>
                  </a:cubicBezTo>
                  <a:cubicBezTo>
                    <a:pt x="0" y="107"/>
                    <a:pt x="19" y="249"/>
                    <a:pt x="107" y="313"/>
                  </a:cubicBezTo>
                  <a:cubicBezTo>
                    <a:pt x="111" y="315"/>
                    <a:pt x="114" y="316"/>
                    <a:pt x="118" y="316"/>
                  </a:cubicBezTo>
                  <a:cubicBezTo>
                    <a:pt x="132" y="316"/>
                    <a:pt x="145" y="301"/>
                    <a:pt x="142" y="287"/>
                  </a:cubicBezTo>
                  <a:cubicBezTo>
                    <a:pt x="127" y="246"/>
                    <a:pt x="107" y="206"/>
                    <a:pt x="94" y="163"/>
                  </a:cubicBezTo>
                  <a:cubicBezTo>
                    <a:pt x="82" y="116"/>
                    <a:pt x="84" y="71"/>
                    <a:pt x="84" y="22"/>
                  </a:cubicBezTo>
                  <a:cubicBezTo>
                    <a:pt x="84" y="9"/>
                    <a:pt x="72" y="1"/>
                    <a:pt x="61"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a:off x="4498857" y="2182554"/>
              <a:ext cx="397181" cy="337854"/>
            </a:xfrm>
            <a:custGeom>
              <a:avLst/>
              <a:gdLst/>
              <a:ahLst/>
              <a:cxnLst/>
              <a:rect l="l" t="t" r="r" b="b"/>
              <a:pathLst>
                <a:path w="1513" h="1287" extrusionOk="0">
                  <a:moveTo>
                    <a:pt x="11" y="0"/>
                  </a:moveTo>
                  <a:cubicBezTo>
                    <a:pt x="6" y="0"/>
                    <a:pt x="1" y="5"/>
                    <a:pt x="2" y="11"/>
                  </a:cubicBezTo>
                  <a:cubicBezTo>
                    <a:pt x="75" y="275"/>
                    <a:pt x="504" y="352"/>
                    <a:pt x="716" y="448"/>
                  </a:cubicBezTo>
                  <a:cubicBezTo>
                    <a:pt x="1097" y="617"/>
                    <a:pt x="1347" y="855"/>
                    <a:pt x="1431" y="1271"/>
                  </a:cubicBezTo>
                  <a:cubicBezTo>
                    <a:pt x="1433" y="1281"/>
                    <a:pt x="1443" y="1287"/>
                    <a:pt x="1452" y="1287"/>
                  </a:cubicBezTo>
                  <a:cubicBezTo>
                    <a:pt x="1462" y="1287"/>
                    <a:pt x="1472" y="1281"/>
                    <a:pt x="1474" y="1271"/>
                  </a:cubicBezTo>
                  <a:cubicBezTo>
                    <a:pt x="1512" y="994"/>
                    <a:pt x="1309" y="737"/>
                    <a:pt x="1099" y="581"/>
                  </a:cubicBezTo>
                  <a:cubicBezTo>
                    <a:pt x="767" y="337"/>
                    <a:pt x="304" y="300"/>
                    <a:pt x="15" y="3"/>
                  </a:cubicBezTo>
                  <a:cubicBezTo>
                    <a:pt x="14" y="1"/>
                    <a:pt x="12" y="0"/>
                    <a:pt x="11"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a:off x="4512245" y="2134514"/>
              <a:ext cx="344941" cy="185596"/>
            </a:xfrm>
            <a:custGeom>
              <a:avLst/>
              <a:gdLst/>
              <a:ahLst/>
              <a:cxnLst/>
              <a:rect l="l" t="t" r="r" b="b"/>
              <a:pathLst>
                <a:path w="1314" h="707" extrusionOk="0">
                  <a:moveTo>
                    <a:pt x="349" y="1"/>
                  </a:moveTo>
                  <a:cubicBezTo>
                    <a:pt x="220" y="1"/>
                    <a:pt x="95" y="29"/>
                    <a:pt x="1" y="102"/>
                  </a:cubicBezTo>
                  <a:cubicBezTo>
                    <a:pt x="1" y="102"/>
                    <a:pt x="1" y="104"/>
                    <a:pt x="1" y="104"/>
                  </a:cubicBezTo>
                  <a:cubicBezTo>
                    <a:pt x="145" y="103"/>
                    <a:pt x="273" y="84"/>
                    <a:pt x="402" y="84"/>
                  </a:cubicBezTo>
                  <a:cubicBezTo>
                    <a:pt x="515" y="84"/>
                    <a:pt x="627" y="99"/>
                    <a:pt x="750" y="154"/>
                  </a:cubicBezTo>
                  <a:cubicBezTo>
                    <a:pt x="999" y="267"/>
                    <a:pt x="1138" y="464"/>
                    <a:pt x="1267" y="695"/>
                  </a:cubicBezTo>
                  <a:cubicBezTo>
                    <a:pt x="1271" y="703"/>
                    <a:pt x="1278" y="707"/>
                    <a:pt x="1285" y="707"/>
                  </a:cubicBezTo>
                  <a:cubicBezTo>
                    <a:pt x="1299" y="707"/>
                    <a:pt x="1314" y="693"/>
                    <a:pt x="1309" y="676"/>
                  </a:cubicBezTo>
                  <a:cubicBezTo>
                    <a:pt x="1241" y="417"/>
                    <a:pt x="1018" y="201"/>
                    <a:pt x="778" y="94"/>
                  </a:cubicBezTo>
                  <a:cubicBezTo>
                    <a:pt x="658" y="40"/>
                    <a:pt x="500" y="1"/>
                    <a:pt x="349"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4"/>
            <p:cNvSpPr/>
            <p:nvPr/>
          </p:nvSpPr>
          <p:spPr>
            <a:xfrm>
              <a:off x="4581024" y="2188592"/>
              <a:ext cx="211848" cy="91879"/>
            </a:xfrm>
            <a:custGeom>
              <a:avLst/>
              <a:gdLst/>
              <a:ahLst/>
              <a:cxnLst/>
              <a:rect l="l" t="t" r="r" b="b"/>
              <a:pathLst>
                <a:path w="807" h="350" extrusionOk="0">
                  <a:moveTo>
                    <a:pt x="31" y="1"/>
                  </a:moveTo>
                  <a:cubicBezTo>
                    <a:pt x="22" y="1"/>
                    <a:pt x="13" y="1"/>
                    <a:pt x="4" y="1"/>
                  </a:cubicBezTo>
                  <a:cubicBezTo>
                    <a:pt x="0" y="1"/>
                    <a:pt x="0" y="8"/>
                    <a:pt x="2" y="8"/>
                  </a:cubicBezTo>
                  <a:cubicBezTo>
                    <a:pt x="289" y="55"/>
                    <a:pt x="533" y="179"/>
                    <a:pt x="767" y="346"/>
                  </a:cubicBezTo>
                  <a:cubicBezTo>
                    <a:pt x="771" y="349"/>
                    <a:pt x="775" y="350"/>
                    <a:pt x="778" y="350"/>
                  </a:cubicBezTo>
                  <a:cubicBezTo>
                    <a:pt x="795" y="350"/>
                    <a:pt x="807" y="326"/>
                    <a:pt x="792" y="312"/>
                  </a:cubicBezTo>
                  <a:cubicBezTo>
                    <a:pt x="595" y="100"/>
                    <a:pt x="315" y="1"/>
                    <a:pt x="31"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4"/>
            <p:cNvSpPr/>
            <p:nvPr/>
          </p:nvSpPr>
          <p:spPr>
            <a:xfrm>
              <a:off x="4331899" y="2185442"/>
              <a:ext cx="90042" cy="127319"/>
            </a:xfrm>
            <a:custGeom>
              <a:avLst/>
              <a:gdLst/>
              <a:ahLst/>
              <a:cxnLst/>
              <a:rect l="l" t="t" r="r" b="b"/>
              <a:pathLst>
                <a:path w="343" h="485" extrusionOk="0">
                  <a:moveTo>
                    <a:pt x="339" y="0"/>
                  </a:moveTo>
                  <a:cubicBezTo>
                    <a:pt x="124" y="7"/>
                    <a:pt x="0" y="279"/>
                    <a:pt x="0" y="463"/>
                  </a:cubicBezTo>
                  <a:cubicBezTo>
                    <a:pt x="0" y="476"/>
                    <a:pt x="13" y="484"/>
                    <a:pt x="24" y="484"/>
                  </a:cubicBezTo>
                  <a:cubicBezTo>
                    <a:pt x="33" y="484"/>
                    <a:pt x="41" y="480"/>
                    <a:pt x="43" y="469"/>
                  </a:cubicBezTo>
                  <a:cubicBezTo>
                    <a:pt x="71" y="304"/>
                    <a:pt x="154" y="58"/>
                    <a:pt x="339" y="9"/>
                  </a:cubicBezTo>
                  <a:cubicBezTo>
                    <a:pt x="343" y="7"/>
                    <a:pt x="343" y="0"/>
                    <a:pt x="339"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a:off x="4309848" y="2234006"/>
              <a:ext cx="106580" cy="313440"/>
            </a:xfrm>
            <a:custGeom>
              <a:avLst/>
              <a:gdLst/>
              <a:ahLst/>
              <a:cxnLst/>
              <a:rect l="l" t="t" r="r" b="b"/>
              <a:pathLst>
                <a:path w="406" h="1194" extrusionOk="0">
                  <a:moveTo>
                    <a:pt x="398" y="0"/>
                  </a:moveTo>
                  <a:cubicBezTo>
                    <a:pt x="396" y="0"/>
                    <a:pt x="394" y="1"/>
                    <a:pt x="393" y="4"/>
                  </a:cubicBezTo>
                  <a:cubicBezTo>
                    <a:pt x="339" y="222"/>
                    <a:pt x="163" y="370"/>
                    <a:pt x="80" y="573"/>
                  </a:cubicBezTo>
                  <a:cubicBezTo>
                    <a:pt x="5" y="760"/>
                    <a:pt x="1" y="983"/>
                    <a:pt x="39" y="1177"/>
                  </a:cubicBezTo>
                  <a:cubicBezTo>
                    <a:pt x="41" y="1188"/>
                    <a:pt x="49" y="1193"/>
                    <a:pt x="57" y="1193"/>
                  </a:cubicBezTo>
                  <a:cubicBezTo>
                    <a:pt x="68" y="1193"/>
                    <a:pt x="81" y="1185"/>
                    <a:pt x="82" y="1171"/>
                  </a:cubicBezTo>
                  <a:cubicBezTo>
                    <a:pt x="101" y="920"/>
                    <a:pt x="76" y="698"/>
                    <a:pt x="204" y="466"/>
                  </a:cubicBezTo>
                  <a:cubicBezTo>
                    <a:pt x="288" y="314"/>
                    <a:pt x="380" y="182"/>
                    <a:pt x="406" y="8"/>
                  </a:cubicBezTo>
                  <a:cubicBezTo>
                    <a:pt x="406" y="3"/>
                    <a:pt x="402" y="0"/>
                    <a:pt x="398"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a:off x="4788934" y="2507019"/>
              <a:ext cx="150682" cy="169058"/>
            </a:xfrm>
            <a:custGeom>
              <a:avLst/>
              <a:gdLst/>
              <a:ahLst/>
              <a:cxnLst/>
              <a:rect l="l" t="t" r="r" b="b"/>
              <a:pathLst>
                <a:path w="574" h="644" extrusionOk="0">
                  <a:moveTo>
                    <a:pt x="291" y="0"/>
                  </a:moveTo>
                  <a:cubicBezTo>
                    <a:pt x="286" y="0"/>
                    <a:pt x="280" y="0"/>
                    <a:pt x="275" y="0"/>
                  </a:cubicBezTo>
                  <a:cubicBezTo>
                    <a:pt x="206" y="5"/>
                    <a:pt x="138" y="32"/>
                    <a:pt x="112" y="99"/>
                  </a:cubicBezTo>
                  <a:cubicBezTo>
                    <a:pt x="97" y="137"/>
                    <a:pt x="39" y="382"/>
                    <a:pt x="20" y="461"/>
                  </a:cubicBezTo>
                  <a:cubicBezTo>
                    <a:pt x="0" y="553"/>
                    <a:pt x="155" y="630"/>
                    <a:pt x="221" y="641"/>
                  </a:cubicBezTo>
                  <a:cubicBezTo>
                    <a:pt x="230" y="642"/>
                    <a:pt x="240" y="643"/>
                    <a:pt x="249" y="643"/>
                  </a:cubicBezTo>
                  <a:cubicBezTo>
                    <a:pt x="362" y="643"/>
                    <a:pt x="503" y="532"/>
                    <a:pt x="538" y="394"/>
                  </a:cubicBezTo>
                  <a:cubicBezTo>
                    <a:pt x="574" y="246"/>
                    <a:pt x="544" y="0"/>
                    <a:pt x="291"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a:off x="4836973" y="2538520"/>
              <a:ext cx="80329" cy="109993"/>
            </a:xfrm>
            <a:custGeom>
              <a:avLst/>
              <a:gdLst/>
              <a:ahLst/>
              <a:cxnLst/>
              <a:rect l="l" t="t" r="r" b="b"/>
              <a:pathLst>
                <a:path w="306" h="419" extrusionOk="0">
                  <a:moveTo>
                    <a:pt x="94" y="47"/>
                  </a:moveTo>
                  <a:cubicBezTo>
                    <a:pt x="96" y="50"/>
                    <a:pt x="98" y="50"/>
                    <a:pt x="100" y="50"/>
                  </a:cubicBezTo>
                  <a:cubicBezTo>
                    <a:pt x="199" y="50"/>
                    <a:pt x="272" y="129"/>
                    <a:pt x="235" y="225"/>
                  </a:cubicBezTo>
                  <a:cubicBezTo>
                    <a:pt x="231" y="234"/>
                    <a:pt x="227" y="242"/>
                    <a:pt x="222" y="251"/>
                  </a:cubicBezTo>
                  <a:cubicBezTo>
                    <a:pt x="222" y="242"/>
                    <a:pt x="220" y="236"/>
                    <a:pt x="218" y="229"/>
                  </a:cubicBezTo>
                  <a:cubicBezTo>
                    <a:pt x="209" y="199"/>
                    <a:pt x="190" y="176"/>
                    <a:pt x="171" y="155"/>
                  </a:cubicBezTo>
                  <a:cubicBezTo>
                    <a:pt x="141" y="120"/>
                    <a:pt x="117" y="88"/>
                    <a:pt x="92" y="52"/>
                  </a:cubicBezTo>
                  <a:cubicBezTo>
                    <a:pt x="94" y="50"/>
                    <a:pt x="94" y="50"/>
                    <a:pt x="94" y="47"/>
                  </a:cubicBezTo>
                  <a:close/>
                  <a:moveTo>
                    <a:pt x="83" y="110"/>
                  </a:moveTo>
                  <a:cubicBezTo>
                    <a:pt x="92" y="125"/>
                    <a:pt x="104" y="142"/>
                    <a:pt x="117" y="155"/>
                  </a:cubicBezTo>
                  <a:cubicBezTo>
                    <a:pt x="137" y="180"/>
                    <a:pt x="162" y="204"/>
                    <a:pt x="173" y="236"/>
                  </a:cubicBezTo>
                  <a:cubicBezTo>
                    <a:pt x="186" y="272"/>
                    <a:pt x="169" y="289"/>
                    <a:pt x="156" y="322"/>
                  </a:cubicBezTo>
                  <a:cubicBezTo>
                    <a:pt x="156" y="326"/>
                    <a:pt x="156" y="328"/>
                    <a:pt x="156" y="332"/>
                  </a:cubicBezTo>
                  <a:cubicBezTo>
                    <a:pt x="141" y="343"/>
                    <a:pt x="124" y="354"/>
                    <a:pt x="107" y="360"/>
                  </a:cubicBezTo>
                  <a:cubicBezTo>
                    <a:pt x="128" y="307"/>
                    <a:pt x="102" y="238"/>
                    <a:pt x="57" y="232"/>
                  </a:cubicBezTo>
                  <a:cubicBezTo>
                    <a:pt x="66" y="191"/>
                    <a:pt x="77" y="150"/>
                    <a:pt x="83" y="110"/>
                  </a:cubicBezTo>
                  <a:close/>
                  <a:moveTo>
                    <a:pt x="100" y="0"/>
                  </a:moveTo>
                  <a:cubicBezTo>
                    <a:pt x="92" y="0"/>
                    <a:pt x="85" y="5"/>
                    <a:pt x="81" y="11"/>
                  </a:cubicBezTo>
                  <a:cubicBezTo>
                    <a:pt x="77" y="11"/>
                    <a:pt x="72" y="13"/>
                    <a:pt x="70" y="17"/>
                  </a:cubicBezTo>
                  <a:cubicBezTo>
                    <a:pt x="34" y="92"/>
                    <a:pt x="19" y="178"/>
                    <a:pt x="4" y="259"/>
                  </a:cubicBezTo>
                  <a:cubicBezTo>
                    <a:pt x="1" y="278"/>
                    <a:pt x="13" y="289"/>
                    <a:pt x="27" y="289"/>
                  </a:cubicBezTo>
                  <a:cubicBezTo>
                    <a:pt x="33" y="289"/>
                    <a:pt x="39" y="287"/>
                    <a:pt x="45" y="283"/>
                  </a:cubicBezTo>
                  <a:lnTo>
                    <a:pt x="45" y="283"/>
                  </a:lnTo>
                  <a:cubicBezTo>
                    <a:pt x="70" y="332"/>
                    <a:pt x="66" y="362"/>
                    <a:pt x="30" y="373"/>
                  </a:cubicBezTo>
                  <a:cubicBezTo>
                    <a:pt x="4" y="384"/>
                    <a:pt x="21" y="416"/>
                    <a:pt x="42" y="418"/>
                  </a:cubicBezTo>
                  <a:cubicBezTo>
                    <a:pt x="48" y="419"/>
                    <a:pt x="54" y="419"/>
                    <a:pt x="61" y="419"/>
                  </a:cubicBezTo>
                  <a:cubicBezTo>
                    <a:pt x="174" y="419"/>
                    <a:pt x="283" y="307"/>
                    <a:pt x="295" y="195"/>
                  </a:cubicBezTo>
                  <a:cubicBezTo>
                    <a:pt x="306" y="80"/>
                    <a:pt x="207" y="0"/>
                    <a:pt x="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a:off x="4259446" y="2507019"/>
              <a:ext cx="150682" cy="169321"/>
            </a:xfrm>
            <a:custGeom>
              <a:avLst/>
              <a:gdLst/>
              <a:ahLst/>
              <a:cxnLst/>
              <a:rect l="l" t="t" r="r" b="b"/>
              <a:pathLst>
                <a:path w="574" h="645" extrusionOk="0">
                  <a:moveTo>
                    <a:pt x="286" y="0"/>
                  </a:moveTo>
                  <a:cubicBezTo>
                    <a:pt x="33" y="0"/>
                    <a:pt x="1" y="246"/>
                    <a:pt x="39" y="394"/>
                  </a:cubicBezTo>
                  <a:cubicBezTo>
                    <a:pt x="72" y="534"/>
                    <a:pt x="215" y="645"/>
                    <a:pt x="329" y="645"/>
                  </a:cubicBezTo>
                  <a:cubicBezTo>
                    <a:pt x="338" y="645"/>
                    <a:pt x="347" y="644"/>
                    <a:pt x="355" y="643"/>
                  </a:cubicBezTo>
                  <a:cubicBezTo>
                    <a:pt x="422" y="630"/>
                    <a:pt x="574" y="553"/>
                    <a:pt x="557" y="461"/>
                  </a:cubicBezTo>
                  <a:cubicBezTo>
                    <a:pt x="538" y="382"/>
                    <a:pt x="478" y="137"/>
                    <a:pt x="465" y="99"/>
                  </a:cubicBezTo>
                  <a:cubicBezTo>
                    <a:pt x="439" y="32"/>
                    <a:pt x="370" y="5"/>
                    <a:pt x="302" y="0"/>
                  </a:cubicBezTo>
                  <a:cubicBezTo>
                    <a:pt x="296" y="0"/>
                    <a:pt x="291" y="0"/>
                    <a:pt x="286"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a:off x="4281759" y="2538520"/>
              <a:ext cx="80854" cy="109993"/>
            </a:xfrm>
            <a:custGeom>
              <a:avLst/>
              <a:gdLst/>
              <a:ahLst/>
              <a:cxnLst/>
              <a:rect l="l" t="t" r="r" b="b"/>
              <a:pathLst>
                <a:path w="308" h="419" extrusionOk="0">
                  <a:moveTo>
                    <a:pt x="215" y="47"/>
                  </a:moveTo>
                  <a:cubicBezTo>
                    <a:pt x="215" y="50"/>
                    <a:pt x="215" y="50"/>
                    <a:pt x="215" y="52"/>
                  </a:cubicBezTo>
                  <a:cubicBezTo>
                    <a:pt x="189" y="88"/>
                    <a:pt x="166" y="120"/>
                    <a:pt x="138" y="155"/>
                  </a:cubicBezTo>
                  <a:cubicBezTo>
                    <a:pt x="118" y="176"/>
                    <a:pt x="99" y="199"/>
                    <a:pt x="88" y="229"/>
                  </a:cubicBezTo>
                  <a:cubicBezTo>
                    <a:pt x="86" y="236"/>
                    <a:pt x="86" y="242"/>
                    <a:pt x="84" y="251"/>
                  </a:cubicBezTo>
                  <a:cubicBezTo>
                    <a:pt x="80" y="242"/>
                    <a:pt x="76" y="234"/>
                    <a:pt x="73" y="225"/>
                  </a:cubicBezTo>
                  <a:cubicBezTo>
                    <a:pt x="35" y="129"/>
                    <a:pt x="110" y="50"/>
                    <a:pt x="208" y="50"/>
                  </a:cubicBezTo>
                  <a:cubicBezTo>
                    <a:pt x="211" y="50"/>
                    <a:pt x="213" y="50"/>
                    <a:pt x="215" y="47"/>
                  </a:cubicBezTo>
                  <a:close/>
                  <a:moveTo>
                    <a:pt x="223" y="110"/>
                  </a:moveTo>
                  <a:cubicBezTo>
                    <a:pt x="232" y="150"/>
                    <a:pt x="241" y="191"/>
                    <a:pt x="249" y="232"/>
                  </a:cubicBezTo>
                  <a:cubicBezTo>
                    <a:pt x="206" y="238"/>
                    <a:pt x="178" y="307"/>
                    <a:pt x="200" y="360"/>
                  </a:cubicBezTo>
                  <a:cubicBezTo>
                    <a:pt x="183" y="354"/>
                    <a:pt x="166" y="343"/>
                    <a:pt x="151" y="332"/>
                  </a:cubicBezTo>
                  <a:cubicBezTo>
                    <a:pt x="153" y="328"/>
                    <a:pt x="153" y="326"/>
                    <a:pt x="151" y="322"/>
                  </a:cubicBezTo>
                  <a:cubicBezTo>
                    <a:pt x="138" y="289"/>
                    <a:pt x="123" y="272"/>
                    <a:pt x="136" y="236"/>
                  </a:cubicBezTo>
                  <a:cubicBezTo>
                    <a:pt x="146" y="204"/>
                    <a:pt x="170" y="180"/>
                    <a:pt x="191" y="155"/>
                  </a:cubicBezTo>
                  <a:cubicBezTo>
                    <a:pt x="202" y="142"/>
                    <a:pt x="215" y="125"/>
                    <a:pt x="223" y="110"/>
                  </a:cubicBezTo>
                  <a:close/>
                  <a:moveTo>
                    <a:pt x="208" y="0"/>
                  </a:moveTo>
                  <a:cubicBezTo>
                    <a:pt x="101" y="0"/>
                    <a:pt x="1" y="80"/>
                    <a:pt x="11" y="195"/>
                  </a:cubicBezTo>
                  <a:cubicBezTo>
                    <a:pt x="24" y="305"/>
                    <a:pt x="134" y="419"/>
                    <a:pt x="248" y="419"/>
                  </a:cubicBezTo>
                  <a:cubicBezTo>
                    <a:pt x="254" y="419"/>
                    <a:pt x="260" y="419"/>
                    <a:pt x="266" y="418"/>
                  </a:cubicBezTo>
                  <a:cubicBezTo>
                    <a:pt x="288" y="416"/>
                    <a:pt x="303" y="384"/>
                    <a:pt x="279" y="373"/>
                  </a:cubicBezTo>
                  <a:cubicBezTo>
                    <a:pt x="243" y="362"/>
                    <a:pt x="236" y="332"/>
                    <a:pt x="264" y="283"/>
                  </a:cubicBezTo>
                  <a:lnTo>
                    <a:pt x="264" y="283"/>
                  </a:lnTo>
                  <a:cubicBezTo>
                    <a:pt x="269" y="287"/>
                    <a:pt x="275" y="289"/>
                    <a:pt x="281" y="289"/>
                  </a:cubicBezTo>
                  <a:cubicBezTo>
                    <a:pt x="295" y="289"/>
                    <a:pt x="308" y="276"/>
                    <a:pt x="305" y="259"/>
                  </a:cubicBezTo>
                  <a:cubicBezTo>
                    <a:pt x="288" y="178"/>
                    <a:pt x="273" y="92"/>
                    <a:pt x="236" y="17"/>
                  </a:cubicBezTo>
                  <a:cubicBezTo>
                    <a:pt x="234" y="13"/>
                    <a:pt x="230" y="11"/>
                    <a:pt x="228" y="11"/>
                  </a:cubicBezTo>
                  <a:cubicBezTo>
                    <a:pt x="223" y="5"/>
                    <a:pt x="217"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4"/>
            <p:cNvSpPr/>
            <p:nvPr/>
          </p:nvSpPr>
          <p:spPr>
            <a:xfrm>
              <a:off x="3138780" y="3004479"/>
              <a:ext cx="1213070" cy="727422"/>
            </a:xfrm>
            <a:custGeom>
              <a:avLst/>
              <a:gdLst/>
              <a:ahLst/>
              <a:cxnLst/>
              <a:rect l="l" t="t" r="r" b="b"/>
              <a:pathLst>
                <a:path w="4621" h="2771" extrusionOk="0">
                  <a:moveTo>
                    <a:pt x="4607" y="1"/>
                  </a:moveTo>
                  <a:lnTo>
                    <a:pt x="4607" y="1"/>
                  </a:lnTo>
                  <a:cubicBezTo>
                    <a:pt x="3956" y="153"/>
                    <a:pt x="3536" y="795"/>
                    <a:pt x="3108" y="1232"/>
                  </a:cubicBezTo>
                  <a:cubicBezTo>
                    <a:pt x="2988" y="1354"/>
                    <a:pt x="2648" y="1759"/>
                    <a:pt x="2431" y="2123"/>
                  </a:cubicBezTo>
                  <a:cubicBezTo>
                    <a:pt x="2275" y="1952"/>
                    <a:pt x="2048" y="1761"/>
                    <a:pt x="2005" y="1716"/>
                  </a:cubicBezTo>
                  <a:cubicBezTo>
                    <a:pt x="1847" y="1556"/>
                    <a:pt x="1609" y="1327"/>
                    <a:pt x="1405" y="1144"/>
                  </a:cubicBezTo>
                  <a:cubicBezTo>
                    <a:pt x="1346" y="1089"/>
                    <a:pt x="1324" y="1063"/>
                    <a:pt x="1273" y="1007"/>
                  </a:cubicBezTo>
                  <a:cubicBezTo>
                    <a:pt x="1215" y="939"/>
                    <a:pt x="1208" y="768"/>
                    <a:pt x="1159" y="697"/>
                  </a:cubicBezTo>
                  <a:cubicBezTo>
                    <a:pt x="1085" y="588"/>
                    <a:pt x="1039" y="452"/>
                    <a:pt x="977" y="452"/>
                  </a:cubicBezTo>
                  <a:cubicBezTo>
                    <a:pt x="974" y="452"/>
                    <a:pt x="971" y="452"/>
                    <a:pt x="969" y="453"/>
                  </a:cubicBezTo>
                  <a:cubicBezTo>
                    <a:pt x="872" y="472"/>
                    <a:pt x="941" y="654"/>
                    <a:pt x="986" y="761"/>
                  </a:cubicBezTo>
                  <a:cubicBezTo>
                    <a:pt x="864" y="725"/>
                    <a:pt x="729" y="720"/>
                    <a:pt x="602" y="701"/>
                  </a:cubicBezTo>
                  <a:cubicBezTo>
                    <a:pt x="549" y="693"/>
                    <a:pt x="448" y="666"/>
                    <a:pt x="366" y="666"/>
                  </a:cubicBezTo>
                  <a:cubicBezTo>
                    <a:pt x="326" y="666"/>
                    <a:pt x="291" y="672"/>
                    <a:pt x="268" y="690"/>
                  </a:cubicBezTo>
                  <a:cubicBezTo>
                    <a:pt x="210" y="738"/>
                    <a:pt x="270" y="776"/>
                    <a:pt x="328" y="795"/>
                  </a:cubicBezTo>
                  <a:cubicBezTo>
                    <a:pt x="236" y="800"/>
                    <a:pt x="146" y="810"/>
                    <a:pt x="103" y="836"/>
                  </a:cubicBezTo>
                  <a:cubicBezTo>
                    <a:pt x="56" y="866"/>
                    <a:pt x="45" y="913"/>
                    <a:pt x="73" y="926"/>
                  </a:cubicBezTo>
                  <a:cubicBezTo>
                    <a:pt x="52" y="930"/>
                    <a:pt x="0" y="965"/>
                    <a:pt x="7" y="1005"/>
                  </a:cubicBezTo>
                  <a:cubicBezTo>
                    <a:pt x="13" y="1037"/>
                    <a:pt x="56" y="1040"/>
                    <a:pt x="86" y="1042"/>
                  </a:cubicBezTo>
                  <a:cubicBezTo>
                    <a:pt x="60" y="1048"/>
                    <a:pt x="45" y="1085"/>
                    <a:pt x="93" y="1102"/>
                  </a:cubicBezTo>
                  <a:cubicBezTo>
                    <a:pt x="163" y="1127"/>
                    <a:pt x="240" y="1133"/>
                    <a:pt x="318" y="1133"/>
                  </a:cubicBezTo>
                  <a:cubicBezTo>
                    <a:pt x="386" y="1133"/>
                    <a:pt x="455" y="1129"/>
                    <a:pt x="522" y="1129"/>
                  </a:cubicBezTo>
                  <a:cubicBezTo>
                    <a:pt x="557" y="1129"/>
                    <a:pt x="591" y="1130"/>
                    <a:pt x="624" y="1134"/>
                  </a:cubicBezTo>
                  <a:cubicBezTo>
                    <a:pt x="834" y="1155"/>
                    <a:pt x="960" y="1258"/>
                    <a:pt x="1024" y="1327"/>
                  </a:cubicBezTo>
                  <a:cubicBezTo>
                    <a:pt x="1024" y="1327"/>
                    <a:pt x="1026" y="1329"/>
                    <a:pt x="1026" y="1331"/>
                  </a:cubicBezTo>
                  <a:cubicBezTo>
                    <a:pt x="1176" y="1494"/>
                    <a:pt x="1474" y="1868"/>
                    <a:pt x="1733" y="2211"/>
                  </a:cubicBezTo>
                  <a:cubicBezTo>
                    <a:pt x="1862" y="2380"/>
                    <a:pt x="2067" y="2657"/>
                    <a:pt x="2331" y="2761"/>
                  </a:cubicBezTo>
                  <a:cubicBezTo>
                    <a:pt x="2344" y="2767"/>
                    <a:pt x="2356" y="2770"/>
                    <a:pt x="2369" y="2770"/>
                  </a:cubicBezTo>
                  <a:cubicBezTo>
                    <a:pt x="2376" y="2770"/>
                    <a:pt x="2382" y="2769"/>
                    <a:pt x="2389" y="2768"/>
                  </a:cubicBezTo>
                  <a:cubicBezTo>
                    <a:pt x="2763" y="2764"/>
                    <a:pt x="3725" y="1830"/>
                    <a:pt x="3961" y="1605"/>
                  </a:cubicBezTo>
                  <a:cubicBezTo>
                    <a:pt x="4222" y="1354"/>
                    <a:pt x="4472" y="1018"/>
                    <a:pt x="4577" y="579"/>
                  </a:cubicBezTo>
                  <a:cubicBezTo>
                    <a:pt x="4620" y="408"/>
                    <a:pt x="4614" y="209"/>
                    <a:pt x="4607"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4"/>
            <p:cNvSpPr/>
            <p:nvPr/>
          </p:nvSpPr>
          <p:spPr>
            <a:xfrm>
              <a:off x="3340127" y="3233127"/>
              <a:ext cx="66153" cy="12601"/>
            </a:xfrm>
            <a:custGeom>
              <a:avLst/>
              <a:gdLst/>
              <a:ahLst/>
              <a:cxnLst/>
              <a:rect l="l" t="t" r="r" b="b"/>
              <a:pathLst>
                <a:path w="252" h="48" extrusionOk="0">
                  <a:moveTo>
                    <a:pt x="90" y="1"/>
                  </a:moveTo>
                  <a:cubicBezTo>
                    <a:pt x="57" y="1"/>
                    <a:pt x="19" y="4"/>
                    <a:pt x="0" y="27"/>
                  </a:cubicBezTo>
                  <a:cubicBezTo>
                    <a:pt x="0" y="29"/>
                    <a:pt x="0" y="31"/>
                    <a:pt x="2" y="31"/>
                  </a:cubicBezTo>
                  <a:cubicBezTo>
                    <a:pt x="35" y="24"/>
                    <a:pt x="72" y="19"/>
                    <a:pt x="108" y="19"/>
                  </a:cubicBezTo>
                  <a:cubicBezTo>
                    <a:pt x="153" y="19"/>
                    <a:pt x="198" y="26"/>
                    <a:pt x="236" y="46"/>
                  </a:cubicBezTo>
                  <a:cubicBezTo>
                    <a:pt x="237" y="47"/>
                    <a:pt x="239" y="47"/>
                    <a:pt x="240" y="47"/>
                  </a:cubicBezTo>
                  <a:cubicBezTo>
                    <a:pt x="247" y="47"/>
                    <a:pt x="252" y="39"/>
                    <a:pt x="247" y="34"/>
                  </a:cubicBezTo>
                  <a:cubicBezTo>
                    <a:pt x="212" y="8"/>
                    <a:pt x="169" y="4"/>
                    <a:pt x="127" y="1"/>
                  </a:cubicBezTo>
                  <a:cubicBezTo>
                    <a:pt x="116" y="1"/>
                    <a:pt x="104" y="1"/>
                    <a:pt x="90"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a:off x="3401293" y="3126284"/>
              <a:ext cx="16013" cy="19951"/>
            </a:xfrm>
            <a:custGeom>
              <a:avLst/>
              <a:gdLst/>
              <a:ahLst/>
              <a:cxnLst/>
              <a:rect l="l" t="t" r="r" b="b"/>
              <a:pathLst>
                <a:path w="61" h="76" extrusionOk="0">
                  <a:moveTo>
                    <a:pt x="4" y="0"/>
                  </a:moveTo>
                  <a:cubicBezTo>
                    <a:pt x="2" y="0"/>
                    <a:pt x="1" y="2"/>
                    <a:pt x="1" y="4"/>
                  </a:cubicBezTo>
                  <a:cubicBezTo>
                    <a:pt x="1" y="29"/>
                    <a:pt x="17" y="76"/>
                    <a:pt x="47" y="76"/>
                  </a:cubicBezTo>
                  <a:cubicBezTo>
                    <a:pt x="50" y="76"/>
                    <a:pt x="53" y="75"/>
                    <a:pt x="56" y="74"/>
                  </a:cubicBezTo>
                  <a:cubicBezTo>
                    <a:pt x="61" y="72"/>
                    <a:pt x="61" y="66"/>
                    <a:pt x="56" y="66"/>
                  </a:cubicBezTo>
                  <a:cubicBezTo>
                    <a:pt x="41" y="59"/>
                    <a:pt x="31" y="55"/>
                    <a:pt x="22" y="40"/>
                  </a:cubicBezTo>
                  <a:cubicBezTo>
                    <a:pt x="16" y="29"/>
                    <a:pt x="14" y="14"/>
                    <a:pt x="9" y="4"/>
                  </a:cubicBezTo>
                  <a:cubicBezTo>
                    <a:pt x="8" y="2"/>
                    <a:pt x="6" y="0"/>
                    <a:pt x="4"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a:off x="4847999" y="3004479"/>
              <a:ext cx="1213070" cy="727160"/>
            </a:xfrm>
            <a:custGeom>
              <a:avLst/>
              <a:gdLst/>
              <a:ahLst/>
              <a:cxnLst/>
              <a:rect l="l" t="t" r="r" b="b"/>
              <a:pathLst>
                <a:path w="4621" h="2770" extrusionOk="0">
                  <a:moveTo>
                    <a:pt x="11" y="1"/>
                  </a:moveTo>
                  <a:cubicBezTo>
                    <a:pt x="7" y="209"/>
                    <a:pt x="0" y="408"/>
                    <a:pt x="41" y="577"/>
                  </a:cubicBezTo>
                  <a:cubicBezTo>
                    <a:pt x="144" y="1018"/>
                    <a:pt x="397" y="1354"/>
                    <a:pt x="658" y="1605"/>
                  </a:cubicBezTo>
                  <a:cubicBezTo>
                    <a:pt x="891" y="1830"/>
                    <a:pt x="1855" y="2764"/>
                    <a:pt x="2230" y="2768"/>
                  </a:cubicBezTo>
                  <a:cubicBezTo>
                    <a:pt x="2236" y="2769"/>
                    <a:pt x="2243" y="2769"/>
                    <a:pt x="2249" y="2769"/>
                  </a:cubicBezTo>
                  <a:cubicBezTo>
                    <a:pt x="2262" y="2769"/>
                    <a:pt x="2275" y="2767"/>
                    <a:pt x="2288" y="2761"/>
                  </a:cubicBezTo>
                  <a:cubicBezTo>
                    <a:pt x="2551" y="2657"/>
                    <a:pt x="2757" y="2380"/>
                    <a:pt x="2885" y="2211"/>
                  </a:cubicBezTo>
                  <a:cubicBezTo>
                    <a:pt x="3144" y="1868"/>
                    <a:pt x="3442" y="1494"/>
                    <a:pt x="3590" y="1329"/>
                  </a:cubicBezTo>
                  <a:cubicBezTo>
                    <a:pt x="3592" y="1329"/>
                    <a:pt x="3592" y="1327"/>
                    <a:pt x="3594" y="1324"/>
                  </a:cubicBezTo>
                  <a:cubicBezTo>
                    <a:pt x="3658" y="1258"/>
                    <a:pt x="3785" y="1155"/>
                    <a:pt x="3995" y="1132"/>
                  </a:cubicBezTo>
                  <a:cubicBezTo>
                    <a:pt x="4025" y="1129"/>
                    <a:pt x="4057" y="1127"/>
                    <a:pt x="4089" y="1127"/>
                  </a:cubicBezTo>
                  <a:cubicBezTo>
                    <a:pt x="4158" y="1127"/>
                    <a:pt x="4230" y="1132"/>
                    <a:pt x="4301" y="1132"/>
                  </a:cubicBezTo>
                  <a:cubicBezTo>
                    <a:pt x="4379" y="1132"/>
                    <a:pt x="4455" y="1126"/>
                    <a:pt x="4526" y="1102"/>
                  </a:cubicBezTo>
                  <a:cubicBezTo>
                    <a:pt x="4573" y="1085"/>
                    <a:pt x="4558" y="1048"/>
                    <a:pt x="4530" y="1042"/>
                  </a:cubicBezTo>
                  <a:cubicBezTo>
                    <a:pt x="4560" y="1040"/>
                    <a:pt x="4605" y="1037"/>
                    <a:pt x="4609" y="1005"/>
                  </a:cubicBezTo>
                  <a:cubicBezTo>
                    <a:pt x="4620" y="965"/>
                    <a:pt x="4569" y="930"/>
                    <a:pt x="4547" y="924"/>
                  </a:cubicBezTo>
                  <a:cubicBezTo>
                    <a:pt x="4573" y="913"/>
                    <a:pt x="4562" y="864"/>
                    <a:pt x="4515" y="836"/>
                  </a:cubicBezTo>
                  <a:cubicBezTo>
                    <a:pt x="4472" y="808"/>
                    <a:pt x="4382" y="800"/>
                    <a:pt x="4290" y="793"/>
                  </a:cubicBezTo>
                  <a:cubicBezTo>
                    <a:pt x="4348" y="776"/>
                    <a:pt x="4408" y="738"/>
                    <a:pt x="4350" y="690"/>
                  </a:cubicBezTo>
                  <a:cubicBezTo>
                    <a:pt x="4328" y="672"/>
                    <a:pt x="4293" y="666"/>
                    <a:pt x="4253" y="666"/>
                  </a:cubicBezTo>
                  <a:cubicBezTo>
                    <a:pt x="4172" y="666"/>
                    <a:pt x="4069" y="693"/>
                    <a:pt x="4016" y="701"/>
                  </a:cubicBezTo>
                  <a:cubicBezTo>
                    <a:pt x="3892" y="720"/>
                    <a:pt x="3755" y="725"/>
                    <a:pt x="3633" y="761"/>
                  </a:cubicBezTo>
                  <a:cubicBezTo>
                    <a:pt x="3678" y="654"/>
                    <a:pt x="3746" y="472"/>
                    <a:pt x="3650" y="453"/>
                  </a:cubicBezTo>
                  <a:cubicBezTo>
                    <a:pt x="3647" y="452"/>
                    <a:pt x="3644" y="452"/>
                    <a:pt x="3642" y="452"/>
                  </a:cubicBezTo>
                  <a:cubicBezTo>
                    <a:pt x="3580" y="452"/>
                    <a:pt x="3535" y="588"/>
                    <a:pt x="3459" y="697"/>
                  </a:cubicBezTo>
                  <a:cubicBezTo>
                    <a:pt x="3410" y="768"/>
                    <a:pt x="3406" y="939"/>
                    <a:pt x="3346" y="1005"/>
                  </a:cubicBezTo>
                  <a:cubicBezTo>
                    <a:pt x="3294" y="1063"/>
                    <a:pt x="3273" y="1089"/>
                    <a:pt x="3213" y="1144"/>
                  </a:cubicBezTo>
                  <a:cubicBezTo>
                    <a:pt x="3010" y="1327"/>
                    <a:pt x="2772" y="1556"/>
                    <a:pt x="2615" y="1716"/>
                  </a:cubicBezTo>
                  <a:cubicBezTo>
                    <a:pt x="2570" y="1761"/>
                    <a:pt x="2346" y="1952"/>
                    <a:pt x="2187" y="2123"/>
                  </a:cubicBezTo>
                  <a:cubicBezTo>
                    <a:pt x="1971" y="1759"/>
                    <a:pt x="1630" y="1354"/>
                    <a:pt x="1510" y="1232"/>
                  </a:cubicBezTo>
                  <a:cubicBezTo>
                    <a:pt x="1082" y="795"/>
                    <a:pt x="662" y="153"/>
                    <a:pt x="11"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a:off x="4082775" y="2967990"/>
              <a:ext cx="1033512" cy="1103078"/>
            </a:xfrm>
            <a:custGeom>
              <a:avLst/>
              <a:gdLst/>
              <a:ahLst/>
              <a:cxnLst/>
              <a:rect l="l" t="t" r="r" b="b"/>
              <a:pathLst>
                <a:path w="3937" h="4202" extrusionOk="0">
                  <a:moveTo>
                    <a:pt x="2834" y="1"/>
                  </a:moveTo>
                  <a:cubicBezTo>
                    <a:pt x="2669" y="276"/>
                    <a:pt x="2378" y="523"/>
                    <a:pt x="2045" y="523"/>
                  </a:cubicBezTo>
                  <a:cubicBezTo>
                    <a:pt x="2029" y="523"/>
                    <a:pt x="2013" y="522"/>
                    <a:pt x="1997" y="521"/>
                  </a:cubicBezTo>
                  <a:cubicBezTo>
                    <a:pt x="1969" y="519"/>
                    <a:pt x="1941" y="515"/>
                    <a:pt x="1913" y="508"/>
                  </a:cubicBezTo>
                  <a:cubicBezTo>
                    <a:pt x="1887" y="506"/>
                    <a:pt x="1862" y="502"/>
                    <a:pt x="1834" y="497"/>
                  </a:cubicBezTo>
                  <a:cubicBezTo>
                    <a:pt x="1613" y="457"/>
                    <a:pt x="1405" y="345"/>
                    <a:pt x="1247" y="185"/>
                  </a:cubicBezTo>
                  <a:cubicBezTo>
                    <a:pt x="1198" y="133"/>
                    <a:pt x="1136" y="73"/>
                    <a:pt x="1086" y="5"/>
                  </a:cubicBezTo>
                  <a:cubicBezTo>
                    <a:pt x="1005" y="26"/>
                    <a:pt x="849" y="50"/>
                    <a:pt x="786" y="76"/>
                  </a:cubicBezTo>
                  <a:cubicBezTo>
                    <a:pt x="761" y="82"/>
                    <a:pt x="733" y="93"/>
                    <a:pt x="707" y="106"/>
                  </a:cubicBezTo>
                  <a:cubicBezTo>
                    <a:pt x="589" y="170"/>
                    <a:pt x="253" y="457"/>
                    <a:pt x="0" y="697"/>
                  </a:cubicBezTo>
                  <a:cubicBezTo>
                    <a:pt x="159" y="859"/>
                    <a:pt x="315" y="1022"/>
                    <a:pt x="467" y="1191"/>
                  </a:cubicBezTo>
                  <a:cubicBezTo>
                    <a:pt x="540" y="1271"/>
                    <a:pt x="617" y="1346"/>
                    <a:pt x="697" y="1418"/>
                  </a:cubicBezTo>
                  <a:cubicBezTo>
                    <a:pt x="746" y="1350"/>
                    <a:pt x="797" y="1273"/>
                    <a:pt x="851" y="1196"/>
                  </a:cubicBezTo>
                  <a:cubicBezTo>
                    <a:pt x="924" y="1992"/>
                    <a:pt x="1031" y="2913"/>
                    <a:pt x="1031" y="2913"/>
                  </a:cubicBezTo>
                  <a:cubicBezTo>
                    <a:pt x="1031" y="2913"/>
                    <a:pt x="622" y="4183"/>
                    <a:pt x="637" y="4183"/>
                  </a:cubicBezTo>
                  <a:cubicBezTo>
                    <a:pt x="764" y="4195"/>
                    <a:pt x="1367" y="4201"/>
                    <a:pt x="1970" y="4201"/>
                  </a:cubicBezTo>
                  <a:cubicBezTo>
                    <a:pt x="2573" y="4201"/>
                    <a:pt x="3176" y="4195"/>
                    <a:pt x="3303" y="4183"/>
                  </a:cubicBezTo>
                  <a:cubicBezTo>
                    <a:pt x="3318" y="4183"/>
                    <a:pt x="2903" y="2920"/>
                    <a:pt x="2909" y="2920"/>
                  </a:cubicBezTo>
                  <a:cubicBezTo>
                    <a:pt x="2913" y="2920"/>
                    <a:pt x="3018" y="1997"/>
                    <a:pt x="3091" y="1198"/>
                  </a:cubicBezTo>
                  <a:cubicBezTo>
                    <a:pt x="3142" y="1275"/>
                    <a:pt x="3194" y="1350"/>
                    <a:pt x="3241" y="1418"/>
                  </a:cubicBezTo>
                  <a:cubicBezTo>
                    <a:pt x="3320" y="1346"/>
                    <a:pt x="3399" y="1271"/>
                    <a:pt x="3472" y="1191"/>
                  </a:cubicBezTo>
                  <a:cubicBezTo>
                    <a:pt x="3624" y="1022"/>
                    <a:pt x="3781" y="859"/>
                    <a:pt x="3937" y="697"/>
                  </a:cubicBezTo>
                  <a:cubicBezTo>
                    <a:pt x="3686" y="457"/>
                    <a:pt x="3348" y="170"/>
                    <a:pt x="3230" y="106"/>
                  </a:cubicBezTo>
                  <a:cubicBezTo>
                    <a:pt x="3204" y="93"/>
                    <a:pt x="3179" y="82"/>
                    <a:pt x="3153" y="76"/>
                  </a:cubicBezTo>
                  <a:cubicBezTo>
                    <a:pt x="3085" y="48"/>
                    <a:pt x="2922" y="22"/>
                    <a:pt x="2834" y="1"/>
                  </a:cubicBez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a:off x="4352638" y="2963265"/>
              <a:ext cx="491686" cy="168533"/>
            </a:xfrm>
            <a:custGeom>
              <a:avLst/>
              <a:gdLst/>
              <a:ahLst/>
              <a:cxnLst/>
              <a:rect l="l" t="t" r="r" b="b"/>
              <a:pathLst>
                <a:path w="1873" h="642" extrusionOk="0">
                  <a:moveTo>
                    <a:pt x="65" y="0"/>
                  </a:moveTo>
                  <a:cubicBezTo>
                    <a:pt x="52" y="0"/>
                    <a:pt x="39" y="4"/>
                    <a:pt x="28" y="12"/>
                  </a:cubicBezTo>
                  <a:cubicBezTo>
                    <a:pt x="3" y="34"/>
                    <a:pt x="0" y="70"/>
                    <a:pt x="20" y="96"/>
                  </a:cubicBezTo>
                  <a:cubicBezTo>
                    <a:pt x="37" y="119"/>
                    <a:pt x="461" y="642"/>
                    <a:pt x="934" y="642"/>
                  </a:cubicBezTo>
                  <a:cubicBezTo>
                    <a:pt x="1410" y="642"/>
                    <a:pt x="1834" y="117"/>
                    <a:pt x="1851" y="96"/>
                  </a:cubicBezTo>
                  <a:cubicBezTo>
                    <a:pt x="1872" y="70"/>
                    <a:pt x="1868" y="34"/>
                    <a:pt x="1842" y="12"/>
                  </a:cubicBezTo>
                  <a:cubicBezTo>
                    <a:pt x="1832" y="4"/>
                    <a:pt x="1819" y="0"/>
                    <a:pt x="1807" y="0"/>
                  </a:cubicBezTo>
                  <a:cubicBezTo>
                    <a:pt x="1789" y="0"/>
                    <a:pt x="1771" y="8"/>
                    <a:pt x="1759" y="23"/>
                  </a:cubicBezTo>
                  <a:cubicBezTo>
                    <a:pt x="1755" y="27"/>
                    <a:pt x="1352" y="522"/>
                    <a:pt x="934" y="522"/>
                  </a:cubicBezTo>
                  <a:cubicBezTo>
                    <a:pt x="519" y="522"/>
                    <a:pt x="116" y="27"/>
                    <a:pt x="112" y="23"/>
                  </a:cubicBezTo>
                  <a:cubicBezTo>
                    <a:pt x="101" y="8"/>
                    <a:pt x="83" y="0"/>
                    <a:pt x="6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Рисунок 2">
            <a:extLst>
              <a:ext uri="{FF2B5EF4-FFF2-40B4-BE49-F238E27FC236}">
                <a16:creationId xmlns:a16="http://schemas.microsoft.com/office/drawing/2014/main" xmlns="" id="{DF0749E1-1E17-5234-54DD-10CE4E4A99EB}"/>
              </a:ext>
            </a:extLst>
          </p:cNvPr>
          <p:cNvPicPr>
            <a:picLocks noChangeAspect="1"/>
          </p:cNvPicPr>
          <p:nvPr/>
        </p:nvPicPr>
        <p:blipFill>
          <a:blip r:embed="rId3"/>
          <a:stretch>
            <a:fillRect/>
          </a:stretch>
        </p:blipFill>
        <p:spPr>
          <a:xfrm>
            <a:off x="2806762" y="1273349"/>
            <a:ext cx="1257202" cy="1207057"/>
          </a:xfrm>
          <a:prstGeom prst="rect">
            <a:avLst/>
          </a:prstGeom>
          <a:ln>
            <a:noFill/>
          </a:ln>
          <a:effectLst>
            <a:outerShdw blurRad="292100" dist="139700" dir="2700000" algn="tl" rotWithShape="0">
              <a:srgbClr val="333333">
                <a:alpha val="65000"/>
              </a:srgbClr>
            </a:outerShdw>
          </a:effectLst>
        </p:spPr>
      </p:pic>
      <p:pic>
        <p:nvPicPr>
          <p:cNvPr id="5" name="Рисунок 4">
            <a:extLst>
              <a:ext uri="{FF2B5EF4-FFF2-40B4-BE49-F238E27FC236}">
                <a16:creationId xmlns:a16="http://schemas.microsoft.com/office/drawing/2014/main" xmlns="" id="{CEB161C0-2D2C-A581-1001-ED8F3FC8A68D}"/>
              </a:ext>
            </a:extLst>
          </p:cNvPr>
          <p:cNvPicPr>
            <a:picLocks noChangeAspect="1"/>
          </p:cNvPicPr>
          <p:nvPr/>
        </p:nvPicPr>
        <p:blipFill>
          <a:blip r:embed="rId4"/>
          <a:stretch>
            <a:fillRect/>
          </a:stretch>
        </p:blipFill>
        <p:spPr>
          <a:xfrm>
            <a:off x="5044095" y="1422015"/>
            <a:ext cx="1440321" cy="1034077"/>
          </a:xfrm>
          <a:prstGeom prst="rect">
            <a:avLst/>
          </a:prstGeom>
          <a:ln>
            <a:noFill/>
          </a:ln>
          <a:effectLst>
            <a:outerShdw blurRad="292100" dist="139700" dir="2700000" algn="tl" rotWithShape="0">
              <a:srgbClr val="333333">
                <a:alpha val="65000"/>
              </a:srgbClr>
            </a:outerShdw>
          </a:effectLst>
        </p:spPr>
      </p:pic>
      <p:pic>
        <p:nvPicPr>
          <p:cNvPr id="7" name="Рисунок 6">
            <a:extLst>
              <a:ext uri="{FF2B5EF4-FFF2-40B4-BE49-F238E27FC236}">
                <a16:creationId xmlns:a16="http://schemas.microsoft.com/office/drawing/2014/main" xmlns="" id="{0C048AEC-8CC5-5B3A-8782-3FF1B8FC39EC}"/>
              </a:ext>
            </a:extLst>
          </p:cNvPr>
          <p:cNvPicPr>
            <a:picLocks noChangeAspect="1"/>
          </p:cNvPicPr>
          <p:nvPr/>
        </p:nvPicPr>
        <p:blipFill>
          <a:blip r:embed="rId5"/>
          <a:stretch>
            <a:fillRect/>
          </a:stretch>
        </p:blipFill>
        <p:spPr>
          <a:xfrm>
            <a:off x="2683773" y="3844850"/>
            <a:ext cx="1330080" cy="788876"/>
          </a:xfrm>
          <a:prstGeom prst="rect">
            <a:avLst/>
          </a:prstGeom>
          <a:ln>
            <a:noFill/>
          </a:ln>
          <a:effectLst>
            <a:outerShdw blurRad="292100" dist="139700" dir="2700000" algn="tl" rotWithShape="0">
              <a:srgbClr val="333333">
                <a:alpha val="65000"/>
              </a:srgbClr>
            </a:outerShdw>
          </a:effectLst>
        </p:spPr>
      </p:pic>
      <p:pic>
        <p:nvPicPr>
          <p:cNvPr id="2050" name="Picture 2">
            <a:extLst>
              <a:ext uri="{FF2B5EF4-FFF2-40B4-BE49-F238E27FC236}">
                <a16:creationId xmlns:a16="http://schemas.microsoft.com/office/drawing/2014/main" xmlns="" id="{CBBE5191-FDB5-FD98-27D9-5AD0AEC012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7581" y="3763842"/>
            <a:ext cx="1225412" cy="8653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269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169"/>
        <p:cNvGrpSpPr/>
        <p:nvPr/>
      </p:nvGrpSpPr>
      <p:grpSpPr>
        <a:xfrm>
          <a:off x="0" y="0"/>
          <a:ext cx="0" cy="0"/>
          <a:chOff x="0" y="0"/>
          <a:chExt cx="0" cy="0"/>
        </a:xfrm>
      </p:grpSpPr>
      <p:cxnSp>
        <p:nvCxnSpPr>
          <p:cNvPr id="3172" name="Google Shape;3172;p29"/>
          <p:cNvCxnSpPr>
            <a:cxnSpLocks/>
            <a:stCxn id="3340" idx="2"/>
          </p:cNvCxnSpPr>
          <p:nvPr/>
        </p:nvCxnSpPr>
        <p:spPr>
          <a:xfrm rot="16200000" flipH="1">
            <a:off x="4233330" y="2845574"/>
            <a:ext cx="520504" cy="8180"/>
          </a:xfrm>
          <a:prstGeom prst="bentConnector3">
            <a:avLst>
              <a:gd name="adj1" fmla="val 50000"/>
            </a:avLst>
          </a:prstGeom>
          <a:noFill/>
          <a:ln w="19050" cap="flat" cmpd="sng">
            <a:solidFill>
              <a:schemeClr val="accent4"/>
            </a:solidFill>
            <a:prstDash val="solid"/>
            <a:round/>
            <a:headEnd type="none" w="med" len="med"/>
            <a:tailEnd type="none" w="med" len="med"/>
          </a:ln>
        </p:spPr>
      </p:cxnSp>
      <p:cxnSp>
        <p:nvCxnSpPr>
          <p:cNvPr id="3173" name="Google Shape;3173;p29"/>
          <p:cNvCxnSpPr>
            <a:cxnSpLocks/>
          </p:cNvCxnSpPr>
          <p:nvPr/>
        </p:nvCxnSpPr>
        <p:spPr>
          <a:xfrm rot="16200000" flipH="1">
            <a:off x="2218501" y="2299595"/>
            <a:ext cx="915000" cy="1823676"/>
          </a:xfrm>
          <a:prstGeom prst="bentConnector2">
            <a:avLst/>
          </a:prstGeom>
          <a:noFill/>
          <a:ln w="19050" cap="flat" cmpd="sng">
            <a:solidFill>
              <a:schemeClr val="accent1"/>
            </a:solidFill>
            <a:prstDash val="solid"/>
            <a:round/>
            <a:headEnd type="none" w="med" len="med"/>
            <a:tailEnd type="none" w="med" len="med"/>
          </a:ln>
        </p:spPr>
      </p:cxnSp>
      <p:cxnSp>
        <p:nvCxnSpPr>
          <p:cNvPr id="3175" name="Google Shape;3175;p29"/>
          <p:cNvCxnSpPr>
            <a:cxnSpLocks/>
          </p:cNvCxnSpPr>
          <p:nvPr/>
        </p:nvCxnSpPr>
        <p:spPr>
          <a:xfrm rot="5400000">
            <a:off x="6218453" y="2212733"/>
            <a:ext cx="915000" cy="2046740"/>
          </a:xfrm>
          <a:prstGeom prst="bentConnector2">
            <a:avLst/>
          </a:prstGeom>
          <a:noFill/>
          <a:ln w="19050" cap="flat" cmpd="sng">
            <a:solidFill>
              <a:schemeClr val="accent5"/>
            </a:solidFill>
            <a:prstDash val="solid"/>
            <a:round/>
            <a:headEnd type="none" w="med" len="med"/>
            <a:tailEnd type="none" w="med" len="med"/>
          </a:ln>
        </p:spPr>
      </p:cxnSp>
      <p:grpSp>
        <p:nvGrpSpPr>
          <p:cNvPr id="3177" name="Google Shape;3177;p29"/>
          <p:cNvGrpSpPr/>
          <p:nvPr/>
        </p:nvGrpSpPr>
        <p:grpSpPr>
          <a:xfrm>
            <a:off x="5686280" y="4362356"/>
            <a:ext cx="83602" cy="73152"/>
            <a:chOff x="5686280" y="4103276"/>
            <a:chExt cx="83602" cy="73152"/>
          </a:xfrm>
        </p:grpSpPr>
        <p:sp>
          <p:nvSpPr>
            <p:cNvPr id="3178" name="Google Shape;3178;p29"/>
            <p:cNvSpPr/>
            <p:nvPr/>
          </p:nvSpPr>
          <p:spPr>
            <a:xfrm>
              <a:off x="5709335" y="4103276"/>
              <a:ext cx="37492" cy="36788"/>
            </a:xfrm>
            <a:custGeom>
              <a:avLst/>
              <a:gdLst/>
              <a:ahLst/>
              <a:cxnLst/>
              <a:rect l="l" t="t" r="r" b="b"/>
              <a:pathLst>
                <a:path w="174" h="174" extrusionOk="0">
                  <a:moveTo>
                    <a:pt x="86" y="0"/>
                  </a:moveTo>
                  <a:cubicBezTo>
                    <a:pt x="39" y="0"/>
                    <a:pt x="0" y="39"/>
                    <a:pt x="0" y="88"/>
                  </a:cubicBezTo>
                  <a:cubicBezTo>
                    <a:pt x="0" y="135"/>
                    <a:pt x="39" y="174"/>
                    <a:pt x="86" y="174"/>
                  </a:cubicBezTo>
                  <a:cubicBezTo>
                    <a:pt x="135" y="174"/>
                    <a:pt x="174" y="135"/>
                    <a:pt x="174" y="88"/>
                  </a:cubicBezTo>
                  <a:cubicBezTo>
                    <a:pt x="174" y="39"/>
                    <a:pt x="135" y="0"/>
                    <a:pt x="86"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9"/>
            <p:cNvSpPr/>
            <p:nvPr/>
          </p:nvSpPr>
          <p:spPr>
            <a:xfrm>
              <a:off x="5686280" y="4141754"/>
              <a:ext cx="83602" cy="34673"/>
            </a:xfrm>
            <a:custGeom>
              <a:avLst/>
              <a:gdLst/>
              <a:ahLst/>
              <a:cxnLst/>
              <a:rect l="l" t="t" r="r" b="b"/>
              <a:pathLst>
                <a:path w="388" h="164" extrusionOk="0">
                  <a:moveTo>
                    <a:pt x="124" y="0"/>
                  </a:moveTo>
                  <a:cubicBezTo>
                    <a:pt x="124" y="0"/>
                    <a:pt x="71" y="11"/>
                    <a:pt x="56" y="30"/>
                  </a:cubicBezTo>
                  <a:cubicBezTo>
                    <a:pt x="43" y="47"/>
                    <a:pt x="7" y="146"/>
                    <a:pt x="0" y="163"/>
                  </a:cubicBezTo>
                  <a:lnTo>
                    <a:pt x="67" y="163"/>
                  </a:lnTo>
                  <a:lnTo>
                    <a:pt x="79" y="144"/>
                  </a:lnTo>
                  <a:lnTo>
                    <a:pt x="84" y="163"/>
                  </a:lnTo>
                  <a:lnTo>
                    <a:pt x="304" y="163"/>
                  </a:lnTo>
                  <a:lnTo>
                    <a:pt x="311" y="144"/>
                  </a:lnTo>
                  <a:lnTo>
                    <a:pt x="324" y="163"/>
                  </a:lnTo>
                  <a:lnTo>
                    <a:pt x="388" y="163"/>
                  </a:lnTo>
                  <a:cubicBezTo>
                    <a:pt x="381" y="146"/>
                    <a:pt x="345" y="47"/>
                    <a:pt x="330" y="30"/>
                  </a:cubicBezTo>
                  <a:cubicBezTo>
                    <a:pt x="317" y="11"/>
                    <a:pt x="262" y="0"/>
                    <a:pt x="262" y="0"/>
                  </a:cubicBezTo>
                  <a:lnTo>
                    <a:pt x="193" y="2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9"/>
            <p:cNvSpPr/>
            <p:nvPr/>
          </p:nvSpPr>
          <p:spPr>
            <a:xfrm>
              <a:off x="5723987" y="4144926"/>
              <a:ext cx="7757" cy="25159"/>
            </a:xfrm>
            <a:custGeom>
              <a:avLst/>
              <a:gdLst/>
              <a:ahLst/>
              <a:cxnLst/>
              <a:rect l="l" t="t" r="r" b="b"/>
              <a:pathLst>
                <a:path w="36" h="119" extrusionOk="0">
                  <a:moveTo>
                    <a:pt x="9" y="0"/>
                  </a:moveTo>
                  <a:lnTo>
                    <a:pt x="1" y="103"/>
                  </a:lnTo>
                  <a:lnTo>
                    <a:pt x="18" y="118"/>
                  </a:lnTo>
                  <a:lnTo>
                    <a:pt x="35" y="103"/>
                  </a:lnTo>
                  <a:lnTo>
                    <a:pt x="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9"/>
            <p:cNvSpPr/>
            <p:nvPr/>
          </p:nvSpPr>
          <p:spPr>
            <a:xfrm>
              <a:off x="5723987" y="4144503"/>
              <a:ext cx="7757" cy="5074"/>
            </a:xfrm>
            <a:custGeom>
              <a:avLst/>
              <a:gdLst/>
              <a:ahLst/>
              <a:cxnLst/>
              <a:rect l="l" t="t" r="r" b="b"/>
              <a:pathLst>
                <a:path w="36" h="24" extrusionOk="0">
                  <a:moveTo>
                    <a:pt x="3" y="0"/>
                  </a:moveTo>
                  <a:lnTo>
                    <a:pt x="1" y="7"/>
                  </a:lnTo>
                  <a:lnTo>
                    <a:pt x="18" y="24"/>
                  </a:lnTo>
                  <a:lnTo>
                    <a:pt x="35" y="7"/>
                  </a:lnTo>
                  <a:lnTo>
                    <a:pt x="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2" name="Google Shape;3182;p29"/>
          <p:cNvGrpSpPr/>
          <p:nvPr/>
        </p:nvGrpSpPr>
        <p:grpSpPr>
          <a:xfrm>
            <a:off x="4411982" y="3845071"/>
            <a:ext cx="175565" cy="146304"/>
            <a:chOff x="4411982" y="3585991"/>
            <a:chExt cx="175565" cy="146304"/>
          </a:xfrm>
        </p:grpSpPr>
        <p:sp>
          <p:nvSpPr>
            <p:cNvPr id="3183" name="Google Shape;3183;p29"/>
            <p:cNvSpPr/>
            <p:nvPr/>
          </p:nvSpPr>
          <p:spPr>
            <a:xfrm>
              <a:off x="4459758" y="3585991"/>
              <a:ext cx="79317" cy="74131"/>
            </a:xfrm>
            <a:custGeom>
              <a:avLst/>
              <a:gdLst/>
              <a:ahLst/>
              <a:cxnLst/>
              <a:rect l="l" t="t" r="r" b="b"/>
              <a:pathLst>
                <a:path w="342" h="341" extrusionOk="0">
                  <a:moveTo>
                    <a:pt x="172" y="0"/>
                  </a:moveTo>
                  <a:cubicBezTo>
                    <a:pt x="78" y="0"/>
                    <a:pt x="1" y="77"/>
                    <a:pt x="1" y="172"/>
                  </a:cubicBezTo>
                  <a:cubicBezTo>
                    <a:pt x="1" y="264"/>
                    <a:pt x="78" y="341"/>
                    <a:pt x="172" y="341"/>
                  </a:cubicBezTo>
                  <a:cubicBezTo>
                    <a:pt x="266" y="341"/>
                    <a:pt x="341" y="264"/>
                    <a:pt x="341" y="172"/>
                  </a:cubicBezTo>
                  <a:cubicBezTo>
                    <a:pt x="341" y="77"/>
                    <a:pt x="266" y="0"/>
                    <a:pt x="172"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9"/>
            <p:cNvSpPr/>
            <p:nvPr/>
          </p:nvSpPr>
          <p:spPr>
            <a:xfrm>
              <a:off x="4411982" y="3662729"/>
              <a:ext cx="175565" cy="69566"/>
            </a:xfrm>
            <a:custGeom>
              <a:avLst/>
              <a:gdLst/>
              <a:ahLst/>
              <a:cxnLst/>
              <a:rect l="l" t="t" r="r" b="b"/>
              <a:pathLst>
                <a:path w="757" h="320" extrusionOk="0">
                  <a:moveTo>
                    <a:pt x="245" y="1"/>
                  </a:moveTo>
                  <a:cubicBezTo>
                    <a:pt x="245" y="1"/>
                    <a:pt x="138" y="22"/>
                    <a:pt x="110" y="61"/>
                  </a:cubicBezTo>
                  <a:cubicBezTo>
                    <a:pt x="84" y="93"/>
                    <a:pt x="12" y="285"/>
                    <a:pt x="1" y="320"/>
                  </a:cubicBezTo>
                  <a:lnTo>
                    <a:pt x="129" y="320"/>
                  </a:lnTo>
                  <a:lnTo>
                    <a:pt x="155" y="281"/>
                  </a:lnTo>
                  <a:lnTo>
                    <a:pt x="166" y="320"/>
                  </a:lnTo>
                  <a:lnTo>
                    <a:pt x="596" y="320"/>
                  </a:lnTo>
                  <a:lnTo>
                    <a:pt x="605" y="281"/>
                  </a:lnTo>
                  <a:lnTo>
                    <a:pt x="633" y="320"/>
                  </a:lnTo>
                  <a:lnTo>
                    <a:pt x="757" y="320"/>
                  </a:lnTo>
                  <a:cubicBezTo>
                    <a:pt x="746" y="285"/>
                    <a:pt x="673" y="93"/>
                    <a:pt x="648" y="61"/>
                  </a:cubicBezTo>
                  <a:cubicBezTo>
                    <a:pt x="618" y="22"/>
                    <a:pt x="513" y="1"/>
                    <a:pt x="513" y="1"/>
                  </a:cubicBezTo>
                  <a:lnTo>
                    <a:pt x="378" y="39"/>
                  </a:lnTo>
                  <a:lnTo>
                    <a:pt x="2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9"/>
            <p:cNvSpPr/>
            <p:nvPr/>
          </p:nvSpPr>
          <p:spPr>
            <a:xfrm>
              <a:off x="4491995" y="3669251"/>
              <a:ext cx="15075" cy="50435"/>
            </a:xfrm>
            <a:custGeom>
              <a:avLst/>
              <a:gdLst/>
              <a:ahLst/>
              <a:cxnLst/>
              <a:rect l="l" t="t" r="r" b="b"/>
              <a:pathLst>
                <a:path w="65" h="232" extrusionOk="0">
                  <a:moveTo>
                    <a:pt x="16" y="1"/>
                  </a:moveTo>
                  <a:lnTo>
                    <a:pt x="1" y="202"/>
                  </a:lnTo>
                  <a:lnTo>
                    <a:pt x="33" y="232"/>
                  </a:lnTo>
                  <a:lnTo>
                    <a:pt x="65" y="202"/>
                  </a:lnTo>
                  <a:lnTo>
                    <a:pt x="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9"/>
            <p:cNvSpPr/>
            <p:nvPr/>
          </p:nvSpPr>
          <p:spPr>
            <a:xfrm>
              <a:off x="4491995" y="3668382"/>
              <a:ext cx="15075" cy="10000"/>
            </a:xfrm>
            <a:custGeom>
              <a:avLst/>
              <a:gdLst/>
              <a:ahLst/>
              <a:cxnLst/>
              <a:rect l="l" t="t" r="r" b="b"/>
              <a:pathLst>
                <a:path w="65" h="46" extrusionOk="0">
                  <a:moveTo>
                    <a:pt x="3" y="0"/>
                  </a:moveTo>
                  <a:lnTo>
                    <a:pt x="1" y="15"/>
                  </a:lnTo>
                  <a:lnTo>
                    <a:pt x="33" y="45"/>
                  </a:lnTo>
                  <a:lnTo>
                    <a:pt x="65" y="15"/>
                  </a:lnTo>
                  <a:lnTo>
                    <a:pt x="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29"/>
          <p:cNvGrpSpPr/>
          <p:nvPr/>
        </p:nvGrpSpPr>
        <p:grpSpPr>
          <a:xfrm>
            <a:off x="3319137" y="3047976"/>
            <a:ext cx="2514820" cy="2073754"/>
            <a:chOff x="3319137" y="2788896"/>
            <a:chExt cx="2514820" cy="2073754"/>
          </a:xfrm>
        </p:grpSpPr>
        <p:sp>
          <p:nvSpPr>
            <p:cNvPr id="3188" name="Google Shape;3188;p29"/>
            <p:cNvSpPr/>
            <p:nvPr/>
          </p:nvSpPr>
          <p:spPr>
            <a:xfrm>
              <a:off x="3413495" y="2788896"/>
              <a:ext cx="2415476" cy="1216529"/>
            </a:xfrm>
            <a:custGeom>
              <a:avLst/>
              <a:gdLst/>
              <a:ahLst/>
              <a:cxnLst/>
              <a:rect l="l" t="t" r="r" b="b"/>
              <a:pathLst>
                <a:path w="9217" h="4642" extrusionOk="0">
                  <a:moveTo>
                    <a:pt x="4511" y="1"/>
                  </a:moveTo>
                  <a:cubicBezTo>
                    <a:pt x="4492" y="1"/>
                    <a:pt x="4477" y="18"/>
                    <a:pt x="4477" y="35"/>
                  </a:cubicBezTo>
                  <a:cubicBezTo>
                    <a:pt x="4479" y="54"/>
                    <a:pt x="4494" y="69"/>
                    <a:pt x="4511" y="69"/>
                  </a:cubicBezTo>
                  <a:cubicBezTo>
                    <a:pt x="4543" y="67"/>
                    <a:pt x="4575" y="67"/>
                    <a:pt x="4605" y="67"/>
                  </a:cubicBezTo>
                  <a:lnTo>
                    <a:pt x="4700" y="67"/>
                  </a:lnTo>
                  <a:cubicBezTo>
                    <a:pt x="4719" y="67"/>
                    <a:pt x="4734" y="54"/>
                    <a:pt x="4734" y="35"/>
                  </a:cubicBezTo>
                  <a:cubicBezTo>
                    <a:pt x="4734" y="16"/>
                    <a:pt x="4719" y="1"/>
                    <a:pt x="4702" y="1"/>
                  </a:cubicBezTo>
                  <a:close/>
                  <a:moveTo>
                    <a:pt x="4324" y="9"/>
                  </a:moveTo>
                  <a:cubicBezTo>
                    <a:pt x="4323" y="9"/>
                    <a:pt x="4322" y="9"/>
                    <a:pt x="4320" y="9"/>
                  </a:cubicBezTo>
                  <a:cubicBezTo>
                    <a:pt x="4258" y="14"/>
                    <a:pt x="4194" y="18"/>
                    <a:pt x="4130" y="24"/>
                  </a:cubicBezTo>
                  <a:cubicBezTo>
                    <a:pt x="4113" y="27"/>
                    <a:pt x="4098" y="44"/>
                    <a:pt x="4100" y="61"/>
                  </a:cubicBezTo>
                  <a:cubicBezTo>
                    <a:pt x="4102" y="78"/>
                    <a:pt x="4117" y="91"/>
                    <a:pt x="4134" y="91"/>
                  </a:cubicBezTo>
                  <a:lnTo>
                    <a:pt x="4136" y="91"/>
                  </a:lnTo>
                  <a:cubicBezTo>
                    <a:pt x="4198" y="84"/>
                    <a:pt x="4263" y="80"/>
                    <a:pt x="4325" y="76"/>
                  </a:cubicBezTo>
                  <a:cubicBezTo>
                    <a:pt x="4342" y="76"/>
                    <a:pt x="4357" y="59"/>
                    <a:pt x="4355" y="42"/>
                  </a:cubicBezTo>
                  <a:cubicBezTo>
                    <a:pt x="4355" y="23"/>
                    <a:pt x="4342" y="9"/>
                    <a:pt x="4324" y="9"/>
                  </a:cubicBezTo>
                  <a:close/>
                  <a:moveTo>
                    <a:pt x="4887" y="9"/>
                  </a:moveTo>
                  <a:cubicBezTo>
                    <a:pt x="4871" y="9"/>
                    <a:pt x="4856" y="23"/>
                    <a:pt x="4856" y="39"/>
                  </a:cubicBezTo>
                  <a:cubicBezTo>
                    <a:pt x="4854" y="59"/>
                    <a:pt x="4869" y="74"/>
                    <a:pt x="4886" y="76"/>
                  </a:cubicBezTo>
                  <a:cubicBezTo>
                    <a:pt x="4950" y="80"/>
                    <a:pt x="5012" y="84"/>
                    <a:pt x="5074" y="91"/>
                  </a:cubicBezTo>
                  <a:lnTo>
                    <a:pt x="5077" y="91"/>
                  </a:lnTo>
                  <a:cubicBezTo>
                    <a:pt x="5094" y="91"/>
                    <a:pt x="5109" y="78"/>
                    <a:pt x="5111" y="61"/>
                  </a:cubicBezTo>
                  <a:cubicBezTo>
                    <a:pt x="5113" y="44"/>
                    <a:pt x="5098" y="27"/>
                    <a:pt x="5081" y="24"/>
                  </a:cubicBezTo>
                  <a:cubicBezTo>
                    <a:pt x="5019" y="18"/>
                    <a:pt x="4954" y="14"/>
                    <a:pt x="4890" y="9"/>
                  </a:cubicBezTo>
                  <a:cubicBezTo>
                    <a:pt x="4889" y="9"/>
                    <a:pt x="4888" y="9"/>
                    <a:pt x="4887" y="9"/>
                  </a:cubicBezTo>
                  <a:close/>
                  <a:moveTo>
                    <a:pt x="5266" y="48"/>
                  </a:moveTo>
                  <a:cubicBezTo>
                    <a:pt x="5250" y="48"/>
                    <a:pt x="5235" y="60"/>
                    <a:pt x="5231" y="76"/>
                  </a:cubicBezTo>
                  <a:cubicBezTo>
                    <a:pt x="5229" y="95"/>
                    <a:pt x="5241" y="112"/>
                    <a:pt x="5261" y="114"/>
                  </a:cubicBezTo>
                  <a:cubicBezTo>
                    <a:pt x="5323" y="123"/>
                    <a:pt x="5385" y="134"/>
                    <a:pt x="5445" y="144"/>
                  </a:cubicBezTo>
                  <a:lnTo>
                    <a:pt x="5451" y="144"/>
                  </a:lnTo>
                  <a:cubicBezTo>
                    <a:pt x="5468" y="144"/>
                    <a:pt x="5481" y="134"/>
                    <a:pt x="5486" y="119"/>
                  </a:cubicBezTo>
                  <a:cubicBezTo>
                    <a:pt x="5488" y="99"/>
                    <a:pt x="5477" y="82"/>
                    <a:pt x="5458" y="78"/>
                  </a:cubicBezTo>
                  <a:cubicBezTo>
                    <a:pt x="5396" y="67"/>
                    <a:pt x="5334" y="57"/>
                    <a:pt x="5269" y="48"/>
                  </a:cubicBezTo>
                  <a:cubicBezTo>
                    <a:pt x="5268" y="48"/>
                    <a:pt x="5267" y="48"/>
                    <a:pt x="5266" y="48"/>
                  </a:cubicBezTo>
                  <a:close/>
                  <a:moveTo>
                    <a:pt x="3946" y="48"/>
                  </a:moveTo>
                  <a:cubicBezTo>
                    <a:pt x="3944" y="48"/>
                    <a:pt x="3943" y="48"/>
                    <a:pt x="3941" y="48"/>
                  </a:cubicBezTo>
                  <a:cubicBezTo>
                    <a:pt x="3879" y="57"/>
                    <a:pt x="3815" y="67"/>
                    <a:pt x="3753" y="80"/>
                  </a:cubicBezTo>
                  <a:cubicBezTo>
                    <a:pt x="3736" y="82"/>
                    <a:pt x="3723" y="99"/>
                    <a:pt x="3727" y="119"/>
                  </a:cubicBezTo>
                  <a:cubicBezTo>
                    <a:pt x="3729" y="134"/>
                    <a:pt x="3744" y="146"/>
                    <a:pt x="3759" y="146"/>
                  </a:cubicBezTo>
                  <a:cubicBezTo>
                    <a:pt x="3761" y="146"/>
                    <a:pt x="3764" y="146"/>
                    <a:pt x="3766" y="144"/>
                  </a:cubicBezTo>
                  <a:cubicBezTo>
                    <a:pt x="3828" y="134"/>
                    <a:pt x="3890" y="123"/>
                    <a:pt x="3950" y="114"/>
                  </a:cubicBezTo>
                  <a:cubicBezTo>
                    <a:pt x="3969" y="112"/>
                    <a:pt x="3982" y="95"/>
                    <a:pt x="3980" y="76"/>
                  </a:cubicBezTo>
                  <a:cubicBezTo>
                    <a:pt x="3976" y="60"/>
                    <a:pt x="3963" y="48"/>
                    <a:pt x="3946" y="48"/>
                  </a:cubicBezTo>
                  <a:close/>
                  <a:moveTo>
                    <a:pt x="3575" y="118"/>
                  </a:moveTo>
                  <a:cubicBezTo>
                    <a:pt x="3572" y="118"/>
                    <a:pt x="3569" y="118"/>
                    <a:pt x="3567" y="119"/>
                  </a:cubicBezTo>
                  <a:cubicBezTo>
                    <a:pt x="3507" y="134"/>
                    <a:pt x="3445" y="149"/>
                    <a:pt x="3382" y="166"/>
                  </a:cubicBezTo>
                  <a:cubicBezTo>
                    <a:pt x="3365" y="170"/>
                    <a:pt x="3355" y="189"/>
                    <a:pt x="3359" y="206"/>
                  </a:cubicBezTo>
                  <a:cubicBezTo>
                    <a:pt x="3363" y="221"/>
                    <a:pt x="3376" y="230"/>
                    <a:pt x="3391" y="230"/>
                  </a:cubicBezTo>
                  <a:lnTo>
                    <a:pt x="3400" y="230"/>
                  </a:lnTo>
                  <a:cubicBezTo>
                    <a:pt x="3460" y="213"/>
                    <a:pt x="3522" y="198"/>
                    <a:pt x="3582" y="183"/>
                  </a:cubicBezTo>
                  <a:cubicBezTo>
                    <a:pt x="3601" y="179"/>
                    <a:pt x="3612" y="161"/>
                    <a:pt x="3607" y="144"/>
                  </a:cubicBezTo>
                  <a:cubicBezTo>
                    <a:pt x="3604" y="128"/>
                    <a:pt x="3591" y="118"/>
                    <a:pt x="3575" y="118"/>
                  </a:cubicBezTo>
                  <a:close/>
                  <a:moveTo>
                    <a:pt x="5639" y="116"/>
                  </a:moveTo>
                  <a:cubicBezTo>
                    <a:pt x="5622" y="116"/>
                    <a:pt x="5607" y="127"/>
                    <a:pt x="5603" y="142"/>
                  </a:cubicBezTo>
                  <a:cubicBezTo>
                    <a:pt x="5599" y="159"/>
                    <a:pt x="5610" y="179"/>
                    <a:pt x="5629" y="183"/>
                  </a:cubicBezTo>
                  <a:cubicBezTo>
                    <a:pt x="5689" y="196"/>
                    <a:pt x="5751" y="213"/>
                    <a:pt x="5811" y="228"/>
                  </a:cubicBezTo>
                  <a:cubicBezTo>
                    <a:pt x="5813" y="230"/>
                    <a:pt x="5818" y="230"/>
                    <a:pt x="5820" y="230"/>
                  </a:cubicBezTo>
                  <a:cubicBezTo>
                    <a:pt x="5835" y="230"/>
                    <a:pt x="5848" y="219"/>
                    <a:pt x="5852" y="204"/>
                  </a:cubicBezTo>
                  <a:cubicBezTo>
                    <a:pt x="5856" y="187"/>
                    <a:pt x="5845" y="170"/>
                    <a:pt x="5828" y="164"/>
                  </a:cubicBezTo>
                  <a:cubicBezTo>
                    <a:pt x="5768" y="146"/>
                    <a:pt x="5706" y="131"/>
                    <a:pt x="5644" y="116"/>
                  </a:cubicBezTo>
                  <a:cubicBezTo>
                    <a:pt x="5642" y="116"/>
                    <a:pt x="5641" y="116"/>
                    <a:pt x="5639" y="116"/>
                  </a:cubicBezTo>
                  <a:close/>
                  <a:moveTo>
                    <a:pt x="3209" y="218"/>
                  </a:moveTo>
                  <a:cubicBezTo>
                    <a:pt x="3206" y="218"/>
                    <a:pt x="3203" y="219"/>
                    <a:pt x="3200" y="219"/>
                  </a:cubicBezTo>
                  <a:cubicBezTo>
                    <a:pt x="3140" y="239"/>
                    <a:pt x="3080" y="260"/>
                    <a:pt x="3020" y="281"/>
                  </a:cubicBezTo>
                  <a:cubicBezTo>
                    <a:pt x="3003" y="288"/>
                    <a:pt x="2995" y="307"/>
                    <a:pt x="3001" y="324"/>
                  </a:cubicBezTo>
                  <a:cubicBezTo>
                    <a:pt x="3005" y="337"/>
                    <a:pt x="3018" y="346"/>
                    <a:pt x="3031" y="346"/>
                  </a:cubicBezTo>
                  <a:cubicBezTo>
                    <a:pt x="3035" y="346"/>
                    <a:pt x="3040" y="346"/>
                    <a:pt x="3044" y="344"/>
                  </a:cubicBezTo>
                  <a:cubicBezTo>
                    <a:pt x="3102" y="322"/>
                    <a:pt x="3162" y="303"/>
                    <a:pt x="3220" y="284"/>
                  </a:cubicBezTo>
                  <a:cubicBezTo>
                    <a:pt x="3239" y="277"/>
                    <a:pt x="3247" y="260"/>
                    <a:pt x="3243" y="241"/>
                  </a:cubicBezTo>
                  <a:cubicBezTo>
                    <a:pt x="3238" y="227"/>
                    <a:pt x="3224" y="218"/>
                    <a:pt x="3209" y="218"/>
                  </a:cubicBezTo>
                  <a:close/>
                  <a:moveTo>
                    <a:pt x="6000" y="217"/>
                  </a:moveTo>
                  <a:cubicBezTo>
                    <a:pt x="5986" y="217"/>
                    <a:pt x="5975" y="226"/>
                    <a:pt x="5970" y="241"/>
                  </a:cubicBezTo>
                  <a:cubicBezTo>
                    <a:pt x="5963" y="258"/>
                    <a:pt x="5974" y="277"/>
                    <a:pt x="5991" y="281"/>
                  </a:cubicBezTo>
                  <a:cubicBezTo>
                    <a:pt x="6051" y="301"/>
                    <a:pt x="6111" y="322"/>
                    <a:pt x="6169" y="344"/>
                  </a:cubicBezTo>
                  <a:cubicBezTo>
                    <a:pt x="6173" y="344"/>
                    <a:pt x="6177" y="346"/>
                    <a:pt x="6182" y="346"/>
                  </a:cubicBezTo>
                  <a:cubicBezTo>
                    <a:pt x="6194" y="346"/>
                    <a:pt x="6207" y="337"/>
                    <a:pt x="6212" y="322"/>
                  </a:cubicBezTo>
                  <a:cubicBezTo>
                    <a:pt x="6218" y="305"/>
                    <a:pt x="6209" y="286"/>
                    <a:pt x="6192" y="279"/>
                  </a:cubicBezTo>
                  <a:cubicBezTo>
                    <a:pt x="6132" y="258"/>
                    <a:pt x="6072" y="239"/>
                    <a:pt x="6012" y="219"/>
                  </a:cubicBezTo>
                  <a:cubicBezTo>
                    <a:pt x="6008" y="218"/>
                    <a:pt x="6004" y="217"/>
                    <a:pt x="6000" y="217"/>
                  </a:cubicBezTo>
                  <a:close/>
                  <a:moveTo>
                    <a:pt x="6357" y="347"/>
                  </a:moveTo>
                  <a:cubicBezTo>
                    <a:pt x="6344" y="347"/>
                    <a:pt x="6332" y="354"/>
                    <a:pt x="6325" y="367"/>
                  </a:cubicBezTo>
                  <a:cubicBezTo>
                    <a:pt x="6319" y="384"/>
                    <a:pt x="6327" y="403"/>
                    <a:pt x="6344" y="412"/>
                  </a:cubicBezTo>
                  <a:cubicBezTo>
                    <a:pt x="6402" y="436"/>
                    <a:pt x="6460" y="461"/>
                    <a:pt x="6516" y="487"/>
                  </a:cubicBezTo>
                  <a:cubicBezTo>
                    <a:pt x="6520" y="489"/>
                    <a:pt x="6526" y="489"/>
                    <a:pt x="6531" y="489"/>
                  </a:cubicBezTo>
                  <a:cubicBezTo>
                    <a:pt x="6544" y="489"/>
                    <a:pt x="6554" y="483"/>
                    <a:pt x="6561" y="470"/>
                  </a:cubicBezTo>
                  <a:cubicBezTo>
                    <a:pt x="6569" y="453"/>
                    <a:pt x="6561" y="433"/>
                    <a:pt x="6544" y="427"/>
                  </a:cubicBezTo>
                  <a:cubicBezTo>
                    <a:pt x="6488" y="399"/>
                    <a:pt x="6428" y="373"/>
                    <a:pt x="6370" y="350"/>
                  </a:cubicBezTo>
                  <a:cubicBezTo>
                    <a:pt x="6366" y="348"/>
                    <a:pt x="6361" y="347"/>
                    <a:pt x="6357" y="347"/>
                  </a:cubicBezTo>
                  <a:close/>
                  <a:moveTo>
                    <a:pt x="2854" y="348"/>
                  </a:moveTo>
                  <a:cubicBezTo>
                    <a:pt x="2851" y="348"/>
                    <a:pt x="2847" y="348"/>
                    <a:pt x="2843" y="350"/>
                  </a:cubicBezTo>
                  <a:cubicBezTo>
                    <a:pt x="2785" y="376"/>
                    <a:pt x="2727" y="401"/>
                    <a:pt x="2669" y="427"/>
                  </a:cubicBezTo>
                  <a:cubicBezTo>
                    <a:pt x="2652" y="436"/>
                    <a:pt x="2646" y="455"/>
                    <a:pt x="2652" y="472"/>
                  </a:cubicBezTo>
                  <a:cubicBezTo>
                    <a:pt x="2658" y="485"/>
                    <a:pt x="2671" y="491"/>
                    <a:pt x="2682" y="491"/>
                  </a:cubicBezTo>
                  <a:cubicBezTo>
                    <a:pt x="2688" y="491"/>
                    <a:pt x="2693" y="489"/>
                    <a:pt x="2697" y="487"/>
                  </a:cubicBezTo>
                  <a:cubicBezTo>
                    <a:pt x="2753" y="461"/>
                    <a:pt x="2811" y="436"/>
                    <a:pt x="2868" y="412"/>
                  </a:cubicBezTo>
                  <a:cubicBezTo>
                    <a:pt x="2886" y="406"/>
                    <a:pt x="2894" y="386"/>
                    <a:pt x="2888" y="369"/>
                  </a:cubicBezTo>
                  <a:cubicBezTo>
                    <a:pt x="2881" y="356"/>
                    <a:pt x="2868" y="348"/>
                    <a:pt x="2854" y="348"/>
                  </a:cubicBezTo>
                  <a:close/>
                  <a:moveTo>
                    <a:pt x="6700" y="507"/>
                  </a:moveTo>
                  <a:cubicBezTo>
                    <a:pt x="6688" y="507"/>
                    <a:pt x="6676" y="514"/>
                    <a:pt x="6670" y="526"/>
                  </a:cubicBezTo>
                  <a:cubicBezTo>
                    <a:pt x="6661" y="541"/>
                    <a:pt x="6668" y="562"/>
                    <a:pt x="6685" y="571"/>
                  </a:cubicBezTo>
                  <a:cubicBezTo>
                    <a:pt x="6741" y="598"/>
                    <a:pt x="6796" y="628"/>
                    <a:pt x="6850" y="658"/>
                  </a:cubicBezTo>
                  <a:cubicBezTo>
                    <a:pt x="6856" y="663"/>
                    <a:pt x="6861" y="663"/>
                    <a:pt x="6867" y="663"/>
                  </a:cubicBezTo>
                  <a:cubicBezTo>
                    <a:pt x="6878" y="663"/>
                    <a:pt x="6891" y="658"/>
                    <a:pt x="6897" y="648"/>
                  </a:cubicBezTo>
                  <a:cubicBezTo>
                    <a:pt x="6906" y="630"/>
                    <a:pt x="6899" y="611"/>
                    <a:pt x="6884" y="601"/>
                  </a:cubicBezTo>
                  <a:cubicBezTo>
                    <a:pt x="6828" y="571"/>
                    <a:pt x="6773" y="538"/>
                    <a:pt x="6715" y="511"/>
                  </a:cubicBezTo>
                  <a:cubicBezTo>
                    <a:pt x="6710" y="508"/>
                    <a:pt x="6705" y="507"/>
                    <a:pt x="6700" y="507"/>
                  </a:cubicBezTo>
                  <a:close/>
                  <a:moveTo>
                    <a:pt x="2513" y="507"/>
                  </a:moveTo>
                  <a:cubicBezTo>
                    <a:pt x="2508" y="507"/>
                    <a:pt x="2503" y="508"/>
                    <a:pt x="2498" y="511"/>
                  </a:cubicBezTo>
                  <a:cubicBezTo>
                    <a:pt x="2442" y="541"/>
                    <a:pt x="2386" y="571"/>
                    <a:pt x="2331" y="601"/>
                  </a:cubicBezTo>
                  <a:cubicBezTo>
                    <a:pt x="2316" y="611"/>
                    <a:pt x="2309" y="630"/>
                    <a:pt x="2318" y="648"/>
                  </a:cubicBezTo>
                  <a:cubicBezTo>
                    <a:pt x="2324" y="658"/>
                    <a:pt x="2335" y="665"/>
                    <a:pt x="2348" y="665"/>
                  </a:cubicBezTo>
                  <a:cubicBezTo>
                    <a:pt x="2354" y="665"/>
                    <a:pt x="2359" y="663"/>
                    <a:pt x="2365" y="660"/>
                  </a:cubicBezTo>
                  <a:cubicBezTo>
                    <a:pt x="2419" y="628"/>
                    <a:pt x="2474" y="598"/>
                    <a:pt x="2528" y="571"/>
                  </a:cubicBezTo>
                  <a:cubicBezTo>
                    <a:pt x="2545" y="562"/>
                    <a:pt x="2551" y="541"/>
                    <a:pt x="2543" y="526"/>
                  </a:cubicBezTo>
                  <a:cubicBezTo>
                    <a:pt x="2537" y="514"/>
                    <a:pt x="2526" y="507"/>
                    <a:pt x="2513" y="507"/>
                  </a:cubicBezTo>
                  <a:close/>
                  <a:moveTo>
                    <a:pt x="2186" y="693"/>
                  </a:moveTo>
                  <a:cubicBezTo>
                    <a:pt x="2180" y="693"/>
                    <a:pt x="2174" y="695"/>
                    <a:pt x="2168" y="699"/>
                  </a:cubicBezTo>
                  <a:cubicBezTo>
                    <a:pt x="2114" y="731"/>
                    <a:pt x="2061" y="768"/>
                    <a:pt x="2010" y="802"/>
                  </a:cubicBezTo>
                  <a:cubicBezTo>
                    <a:pt x="1992" y="813"/>
                    <a:pt x="1990" y="834"/>
                    <a:pt x="1999" y="849"/>
                  </a:cubicBezTo>
                  <a:cubicBezTo>
                    <a:pt x="2005" y="860"/>
                    <a:pt x="2016" y="864"/>
                    <a:pt x="2027" y="864"/>
                  </a:cubicBezTo>
                  <a:cubicBezTo>
                    <a:pt x="2035" y="864"/>
                    <a:pt x="2042" y="862"/>
                    <a:pt x="2046" y="858"/>
                  </a:cubicBezTo>
                  <a:cubicBezTo>
                    <a:pt x="2097" y="823"/>
                    <a:pt x="2151" y="789"/>
                    <a:pt x="2202" y="755"/>
                  </a:cubicBezTo>
                  <a:cubicBezTo>
                    <a:pt x="2219" y="746"/>
                    <a:pt x="2224" y="725"/>
                    <a:pt x="2213" y="710"/>
                  </a:cubicBezTo>
                  <a:cubicBezTo>
                    <a:pt x="2208" y="699"/>
                    <a:pt x="2197" y="693"/>
                    <a:pt x="2186" y="693"/>
                  </a:cubicBezTo>
                  <a:close/>
                  <a:moveTo>
                    <a:pt x="7029" y="693"/>
                  </a:moveTo>
                  <a:cubicBezTo>
                    <a:pt x="7018" y="693"/>
                    <a:pt x="7007" y="699"/>
                    <a:pt x="7002" y="710"/>
                  </a:cubicBezTo>
                  <a:cubicBezTo>
                    <a:pt x="6991" y="725"/>
                    <a:pt x="6996" y="746"/>
                    <a:pt x="7013" y="755"/>
                  </a:cubicBezTo>
                  <a:cubicBezTo>
                    <a:pt x="7064" y="789"/>
                    <a:pt x="7118" y="823"/>
                    <a:pt x="7169" y="858"/>
                  </a:cubicBezTo>
                  <a:cubicBezTo>
                    <a:pt x="7175" y="862"/>
                    <a:pt x="7182" y="864"/>
                    <a:pt x="7188" y="864"/>
                  </a:cubicBezTo>
                  <a:cubicBezTo>
                    <a:pt x="7199" y="864"/>
                    <a:pt x="7210" y="860"/>
                    <a:pt x="7216" y="849"/>
                  </a:cubicBezTo>
                  <a:cubicBezTo>
                    <a:pt x="7227" y="834"/>
                    <a:pt x="7223" y="813"/>
                    <a:pt x="7208" y="804"/>
                  </a:cubicBezTo>
                  <a:cubicBezTo>
                    <a:pt x="7154" y="768"/>
                    <a:pt x="7100" y="731"/>
                    <a:pt x="7047" y="699"/>
                  </a:cubicBezTo>
                  <a:cubicBezTo>
                    <a:pt x="7041" y="695"/>
                    <a:pt x="7035" y="693"/>
                    <a:pt x="7029" y="693"/>
                  </a:cubicBezTo>
                  <a:close/>
                  <a:moveTo>
                    <a:pt x="1874" y="907"/>
                  </a:moveTo>
                  <a:cubicBezTo>
                    <a:pt x="1867" y="907"/>
                    <a:pt x="1859" y="909"/>
                    <a:pt x="1853" y="913"/>
                  </a:cubicBezTo>
                  <a:cubicBezTo>
                    <a:pt x="1804" y="952"/>
                    <a:pt x="1753" y="990"/>
                    <a:pt x="1703" y="1031"/>
                  </a:cubicBezTo>
                  <a:cubicBezTo>
                    <a:pt x="1690" y="1042"/>
                    <a:pt x="1688" y="1063"/>
                    <a:pt x="1699" y="1078"/>
                  </a:cubicBezTo>
                  <a:cubicBezTo>
                    <a:pt x="1705" y="1087"/>
                    <a:pt x="1716" y="1091"/>
                    <a:pt x="1725" y="1091"/>
                  </a:cubicBezTo>
                  <a:cubicBezTo>
                    <a:pt x="1733" y="1091"/>
                    <a:pt x="1740" y="1087"/>
                    <a:pt x="1746" y="1082"/>
                  </a:cubicBezTo>
                  <a:cubicBezTo>
                    <a:pt x="1795" y="1044"/>
                    <a:pt x="1845" y="1005"/>
                    <a:pt x="1894" y="967"/>
                  </a:cubicBezTo>
                  <a:cubicBezTo>
                    <a:pt x="1909" y="956"/>
                    <a:pt x="1913" y="935"/>
                    <a:pt x="1900" y="920"/>
                  </a:cubicBezTo>
                  <a:cubicBezTo>
                    <a:pt x="1894" y="911"/>
                    <a:pt x="1884" y="907"/>
                    <a:pt x="1874" y="907"/>
                  </a:cubicBezTo>
                  <a:close/>
                  <a:moveTo>
                    <a:pt x="7341" y="907"/>
                  </a:moveTo>
                  <a:cubicBezTo>
                    <a:pt x="7331" y="907"/>
                    <a:pt x="7321" y="911"/>
                    <a:pt x="7315" y="920"/>
                  </a:cubicBezTo>
                  <a:cubicBezTo>
                    <a:pt x="7304" y="935"/>
                    <a:pt x="7308" y="956"/>
                    <a:pt x="7321" y="967"/>
                  </a:cubicBezTo>
                  <a:cubicBezTo>
                    <a:pt x="7372" y="1005"/>
                    <a:pt x="7422" y="1044"/>
                    <a:pt x="7471" y="1082"/>
                  </a:cubicBezTo>
                  <a:cubicBezTo>
                    <a:pt x="7475" y="1087"/>
                    <a:pt x="7484" y="1091"/>
                    <a:pt x="7490" y="1091"/>
                  </a:cubicBezTo>
                  <a:cubicBezTo>
                    <a:pt x="7501" y="1091"/>
                    <a:pt x="7510" y="1087"/>
                    <a:pt x="7518" y="1078"/>
                  </a:cubicBezTo>
                  <a:cubicBezTo>
                    <a:pt x="7529" y="1063"/>
                    <a:pt x="7527" y="1042"/>
                    <a:pt x="7512" y="1031"/>
                  </a:cubicBezTo>
                  <a:cubicBezTo>
                    <a:pt x="7462" y="990"/>
                    <a:pt x="7413" y="952"/>
                    <a:pt x="7362" y="913"/>
                  </a:cubicBezTo>
                  <a:cubicBezTo>
                    <a:pt x="7355" y="909"/>
                    <a:pt x="7348" y="907"/>
                    <a:pt x="7341" y="907"/>
                  </a:cubicBezTo>
                  <a:close/>
                  <a:moveTo>
                    <a:pt x="1581" y="1146"/>
                  </a:moveTo>
                  <a:cubicBezTo>
                    <a:pt x="1573" y="1146"/>
                    <a:pt x="1566" y="1148"/>
                    <a:pt x="1560" y="1153"/>
                  </a:cubicBezTo>
                  <a:cubicBezTo>
                    <a:pt x="1511" y="1196"/>
                    <a:pt x="1463" y="1239"/>
                    <a:pt x="1418" y="1284"/>
                  </a:cubicBezTo>
                  <a:cubicBezTo>
                    <a:pt x="1406" y="1294"/>
                    <a:pt x="1406" y="1316"/>
                    <a:pt x="1418" y="1331"/>
                  </a:cubicBezTo>
                  <a:cubicBezTo>
                    <a:pt x="1425" y="1337"/>
                    <a:pt x="1433" y="1339"/>
                    <a:pt x="1442" y="1339"/>
                  </a:cubicBezTo>
                  <a:cubicBezTo>
                    <a:pt x="1451" y="1339"/>
                    <a:pt x="1459" y="1337"/>
                    <a:pt x="1466" y="1331"/>
                  </a:cubicBezTo>
                  <a:cubicBezTo>
                    <a:pt x="1511" y="1288"/>
                    <a:pt x="1556" y="1245"/>
                    <a:pt x="1603" y="1204"/>
                  </a:cubicBezTo>
                  <a:cubicBezTo>
                    <a:pt x="1618" y="1192"/>
                    <a:pt x="1618" y="1170"/>
                    <a:pt x="1607" y="1157"/>
                  </a:cubicBezTo>
                  <a:cubicBezTo>
                    <a:pt x="1600" y="1149"/>
                    <a:pt x="1590" y="1146"/>
                    <a:pt x="1581" y="1146"/>
                  </a:cubicBezTo>
                  <a:close/>
                  <a:moveTo>
                    <a:pt x="7636" y="1146"/>
                  </a:moveTo>
                  <a:cubicBezTo>
                    <a:pt x="7627" y="1146"/>
                    <a:pt x="7617" y="1149"/>
                    <a:pt x="7610" y="1157"/>
                  </a:cubicBezTo>
                  <a:cubicBezTo>
                    <a:pt x="7597" y="1170"/>
                    <a:pt x="7599" y="1192"/>
                    <a:pt x="7612" y="1204"/>
                  </a:cubicBezTo>
                  <a:cubicBezTo>
                    <a:pt x="7659" y="1245"/>
                    <a:pt x="7707" y="1288"/>
                    <a:pt x="7752" y="1331"/>
                  </a:cubicBezTo>
                  <a:cubicBezTo>
                    <a:pt x="7758" y="1337"/>
                    <a:pt x="7767" y="1342"/>
                    <a:pt x="7775" y="1342"/>
                  </a:cubicBezTo>
                  <a:cubicBezTo>
                    <a:pt x="7784" y="1342"/>
                    <a:pt x="7792" y="1337"/>
                    <a:pt x="7799" y="1331"/>
                  </a:cubicBezTo>
                  <a:cubicBezTo>
                    <a:pt x="7812" y="1318"/>
                    <a:pt x="7812" y="1297"/>
                    <a:pt x="7797" y="1284"/>
                  </a:cubicBezTo>
                  <a:cubicBezTo>
                    <a:pt x="7752" y="1239"/>
                    <a:pt x="7704" y="1196"/>
                    <a:pt x="7657" y="1153"/>
                  </a:cubicBezTo>
                  <a:cubicBezTo>
                    <a:pt x="7651" y="1148"/>
                    <a:pt x="7644" y="1146"/>
                    <a:pt x="7636" y="1146"/>
                  </a:cubicBezTo>
                  <a:close/>
                  <a:moveTo>
                    <a:pt x="1307" y="1407"/>
                  </a:moveTo>
                  <a:cubicBezTo>
                    <a:pt x="1298" y="1407"/>
                    <a:pt x="1290" y="1410"/>
                    <a:pt x="1284" y="1417"/>
                  </a:cubicBezTo>
                  <a:cubicBezTo>
                    <a:pt x="1241" y="1461"/>
                    <a:pt x="1196" y="1509"/>
                    <a:pt x="1155" y="1558"/>
                  </a:cubicBezTo>
                  <a:cubicBezTo>
                    <a:pt x="1142" y="1571"/>
                    <a:pt x="1144" y="1592"/>
                    <a:pt x="1157" y="1605"/>
                  </a:cubicBezTo>
                  <a:cubicBezTo>
                    <a:pt x="1164" y="1609"/>
                    <a:pt x="1172" y="1611"/>
                    <a:pt x="1181" y="1611"/>
                  </a:cubicBezTo>
                  <a:cubicBezTo>
                    <a:pt x="1182" y="1612"/>
                    <a:pt x="1184" y="1612"/>
                    <a:pt x="1185" y="1612"/>
                  </a:cubicBezTo>
                  <a:cubicBezTo>
                    <a:pt x="1192" y="1612"/>
                    <a:pt x="1199" y="1608"/>
                    <a:pt x="1204" y="1601"/>
                  </a:cubicBezTo>
                  <a:cubicBezTo>
                    <a:pt x="1247" y="1556"/>
                    <a:pt x="1290" y="1509"/>
                    <a:pt x="1333" y="1464"/>
                  </a:cubicBezTo>
                  <a:cubicBezTo>
                    <a:pt x="1346" y="1451"/>
                    <a:pt x="1343" y="1429"/>
                    <a:pt x="1331" y="1417"/>
                  </a:cubicBezTo>
                  <a:cubicBezTo>
                    <a:pt x="1324" y="1410"/>
                    <a:pt x="1316" y="1407"/>
                    <a:pt x="1307" y="1407"/>
                  </a:cubicBezTo>
                  <a:close/>
                  <a:moveTo>
                    <a:pt x="7908" y="1407"/>
                  </a:moveTo>
                  <a:cubicBezTo>
                    <a:pt x="7900" y="1407"/>
                    <a:pt x="7892" y="1410"/>
                    <a:pt x="7884" y="1417"/>
                  </a:cubicBezTo>
                  <a:cubicBezTo>
                    <a:pt x="7871" y="1429"/>
                    <a:pt x="7871" y="1451"/>
                    <a:pt x="7884" y="1464"/>
                  </a:cubicBezTo>
                  <a:cubicBezTo>
                    <a:pt x="7927" y="1509"/>
                    <a:pt x="7970" y="1556"/>
                    <a:pt x="8011" y="1603"/>
                  </a:cubicBezTo>
                  <a:cubicBezTo>
                    <a:pt x="8017" y="1609"/>
                    <a:pt x="8028" y="1614"/>
                    <a:pt x="8036" y="1614"/>
                  </a:cubicBezTo>
                  <a:cubicBezTo>
                    <a:pt x="8045" y="1614"/>
                    <a:pt x="8051" y="1611"/>
                    <a:pt x="8058" y="1605"/>
                  </a:cubicBezTo>
                  <a:cubicBezTo>
                    <a:pt x="8073" y="1592"/>
                    <a:pt x="8073" y="1571"/>
                    <a:pt x="8062" y="1558"/>
                  </a:cubicBezTo>
                  <a:cubicBezTo>
                    <a:pt x="8019" y="1511"/>
                    <a:pt x="7976" y="1464"/>
                    <a:pt x="7931" y="1419"/>
                  </a:cubicBezTo>
                  <a:cubicBezTo>
                    <a:pt x="7925" y="1411"/>
                    <a:pt x="7916" y="1407"/>
                    <a:pt x="7908" y="1407"/>
                  </a:cubicBezTo>
                  <a:close/>
                  <a:moveTo>
                    <a:pt x="1059" y="1690"/>
                  </a:moveTo>
                  <a:cubicBezTo>
                    <a:pt x="1049" y="1690"/>
                    <a:pt x="1038" y="1695"/>
                    <a:pt x="1031" y="1704"/>
                  </a:cubicBezTo>
                  <a:cubicBezTo>
                    <a:pt x="992" y="1751"/>
                    <a:pt x="952" y="1802"/>
                    <a:pt x="915" y="1853"/>
                  </a:cubicBezTo>
                  <a:cubicBezTo>
                    <a:pt x="902" y="1868"/>
                    <a:pt x="907" y="1888"/>
                    <a:pt x="922" y="1901"/>
                  </a:cubicBezTo>
                  <a:cubicBezTo>
                    <a:pt x="926" y="1905"/>
                    <a:pt x="934" y="1907"/>
                    <a:pt x="941" y="1907"/>
                  </a:cubicBezTo>
                  <a:cubicBezTo>
                    <a:pt x="952" y="1907"/>
                    <a:pt x="962" y="1903"/>
                    <a:pt x="969" y="1892"/>
                  </a:cubicBezTo>
                  <a:cubicBezTo>
                    <a:pt x="1005" y="1843"/>
                    <a:pt x="1044" y="1793"/>
                    <a:pt x="1084" y="1744"/>
                  </a:cubicBezTo>
                  <a:cubicBezTo>
                    <a:pt x="1095" y="1731"/>
                    <a:pt x="1093" y="1710"/>
                    <a:pt x="1078" y="1697"/>
                  </a:cubicBezTo>
                  <a:cubicBezTo>
                    <a:pt x="1073" y="1693"/>
                    <a:pt x="1066" y="1690"/>
                    <a:pt x="1059" y="1690"/>
                  </a:cubicBezTo>
                  <a:close/>
                  <a:moveTo>
                    <a:pt x="8158" y="1690"/>
                  </a:moveTo>
                  <a:cubicBezTo>
                    <a:pt x="8151" y="1690"/>
                    <a:pt x="8143" y="1693"/>
                    <a:pt x="8137" y="1697"/>
                  </a:cubicBezTo>
                  <a:cubicBezTo>
                    <a:pt x="8122" y="1710"/>
                    <a:pt x="8120" y="1731"/>
                    <a:pt x="8133" y="1744"/>
                  </a:cubicBezTo>
                  <a:cubicBezTo>
                    <a:pt x="8171" y="1793"/>
                    <a:pt x="8210" y="1843"/>
                    <a:pt x="8248" y="1892"/>
                  </a:cubicBezTo>
                  <a:cubicBezTo>
                    <a:pt x="8255" y="1903"/>
                    <a:pt x="8263" y="1907"/>
                    <a:pt x="8274" y="1907"/>
                  </a:cubicBezTo>
                  <a:cubicBezTo>
                    <a:pt x="8281" y="1907"/>
                    <a:pt x="8289" y="1905"/>
                    <a:pt x="8296" y="1901"/>
                  </a:cubicBezTo>
                  <a:cubicBezTo>
                    <a:pt x="8308" y="1888"/>
                    <a:pt x="8313" y="1868"/>
                    <a:pt x="8302" y="1853"/>
                  </a:cubicBezTo>
                  <a:cubicBezTo>
                    <a:pt x="8263" y="1802"/>
                    <a:pt x="8225" y="1751"/>
                    <a:pt x="8184" y="1704"/>
                  </a:cubicBezTo>
                  <a:cubicBezTo>
                    <a:pt x="8178" y="1695"/>
                    <a:pt x="8168" y="1690"/>
                    <a:pt x="8158" y="1690"/>
                  </a:cubicBezTo>
                  <a:close/>
                  <a:moveTo>
                    <a:pt x="8385" y="1993"/>
                  </a:moveTo>
                  <a:cubicBezTo>
                    <a:pt x="8378" y="1993"/>
                    <a:pt x="8372" y="1995"/>
                    <a:pt x="8366" y="1999"/>
                  </a:cubicBezTo>
                  <a:cubicBezTo>
                    <a:pt x="8351" y="2010"/>
                    <a:pt x="8347" y="2031"/>
                    <a:pt x="8358" y="2046"/>
                  </a:cubicBezTo>
                  <a:cubicBezTo>
                    <a:pt x="8392" y="2098"/>
                    <a:pt x="8426" y="2151"/>
                    <a:pt x="8460" y="2203"/>
                  </a:cubicBezTo>
                  <a:cubicBezTo>
                    <a:pt x="8467" y="2213"/>
                    <a:pt x="8478" y="2218"/>
                    <a:pt x="8488" y="2218"/>
                  </a:cubicBezTo>
                  <a:cubicBezTo>
                    <a:pt x="8495" y="2218"/>
                    <a:pt x="8501" y="2218"/>
                    <a:pt x="8505" y="2213"/>
                  </a:cubicBezTo>
                  <a:cubicBezTo>
                    <a:pt x="8520" y="2203"/>
                    <a:pt x="8527" y="2183"/>
                    <a:pt x="8516" y="2166"/>
                  </a:cubicBezTo>
                  <a:cubicBezTo>
                    <a:pt x="8484" y="2115"/>
                    <a:pt x="8448" y="2061"/>
                    <a:pt x="8413" y="2008"/>
                  </a:cubicBezTo>
                  <a:cubicBezTo>
                    <a:pt x="8407" y="1998"/>
                    <a:pt x="8396" y="1993"/>
                    <a:pt x="8385" y="1993"/>
                  </a:cubicBezTo>
                  <a:close/>
                  <a:moveTo>
                    <a:pt x="831" y="1993"/>
                  </a:moveTo>
                  <a:cubicBezTo>
                    <a:pt x="820" y="1993"/>
                    <a:pt x="810" y="1998"/>
                    <a:pt x="804" y="2008"/>
                  </a:cubicBezTo>
                  <a:cubicBezTo>
                    <a:pt x="767" y="2061"/>
                    <a:pt x="733" y="2115"/>
                    <a:pt x="699" y="2168"/>
                  </a:cubicBezTo>
                  <a:cubicBezTo>
                    <a:pt x="688" y="2183"/>
                    <a:pt x="695" y="2205"/>
                    <a:pt x="710" y="2213"/>
                  </a:cubicBezTo>
                  <a:cubicBezTo>
                    <a:pt x="716" y="2218"/>
                    <a:pt x="722" y="2220"/>
                    <a:pt x="727" y="2220"/>
                  </a:cubicBezTo>
                  <a:cubicBezTo>
                    <a:pt x="740" y="2218"/>
                    <a:pt x="750" y="2213"/>
                    <a:pt x="757" y="2203"/>
                  </a:cubicBezTo>
                  <a:cubicBezTo>
                    <a:pt x="789" y="2151"/>
                    <a:pt x="823" y="2098"/>
                    <a:pt x="859" y="2046"/>
                  </a:cubicBezTo>
                  <a:cubicBezTo>
                    <a:pt x="870" y="2031"/>
                    <a:pt x="866" y="2010"/>
                    <a:pt x="851" y="1999"/>
                  </a:cubicBezTo>
                  <a:cubicBezTo>
                    <a:pt x="844" y="1995"/>
                    <a:pt x="838" y="1993"/>
                    <a:pt x="831" y="1993"/>
                  </a:cubicBezTo>
                  <a:close/>
                  <a:moveTo>
                    <a:pt x="8585" y="2313"/>
                  </a:moveTo>
                  <a:cubicBezTo>
                    <a:pt x="8579" y="2313"/>
                    <a:pt x="8573" y="2315"/>
                    <a:pt x="8568" y="2318"/>
                  </a:cubicBezTo>
                  <a:cubicBezTo>
                    <a:pt x="8553" y="2327"/>
                    <a:pt x="8546" y="2346"/>
                    <a:pt x="8555" y="2363"/>
                  </a:cubicBezTo>
                  <a:cubicBezTo>
                    <a:pt x="8587" y="2417"/>
                    <a:pt x="8617" y="2472"/>
                    <a:pt x="8645" y="2528"/>
                  </a:cubicBezTo>
                  <a:cubicBezTo>
                    <a:pt x="8651" y="2539"/>
                    <a:pt x="8662" y="2545"/>
                    <a:pt x="8675" y="2545"/>
                  </a:cubicBezTo>
                  <a:cubicBezTo>
                    <a:pt x="8681" y="2545"/>
                    <a:pt x="8685" y="2545"/>
                    <a:pt x="8690" y="2543"/>
                  </a:cubicBezTo>
                  <a:cubicBezTo>
                    <a:pt x="8707" y="2534"/>
                    <a:pt x="8713" y="2513"/>
                    <a:pt x="8705" y="2498"/>
                  </a:cubicBezTo>
                  <a:cubicBezTo>
                    <a:pt x="8677" y="2440"/>
                    <a:pt x="8645" y="2385"/>
                    <a:pt x="8615" y="2331"/>
                  </a:cubicBezTo>
                  <a:cubicBezTo>
                    <a:pt x="8608" y="2320"/>
                    <a:pt x="8597" y="2313"/>
                    <a:pt x="8585" y="2313"/>
                  </a:cubicBezTo>
                  <a:close/>
                  <a:moveTo>
                    <a:pt x="630" y="2314"/>
                  </a:moveTo>
                  <a:cubicBezTo>
                    <a:pt x="618" y="2314"/>
                    <a:pt x="607" y="2320"/>
                    <a:pt x="600" y="2331"/>
                  </a:cubicBezTo>
                  <a:cubicBezTo>
                    <a:pt x="570" y="2387"/>
                    <a:pt x="538" y="2442"/>
                    <a:pt x="510" y="2498"/>
                  </a:cubicBezTo>
                  <a:cubicBezTo>
                    <a:pt x="502" y="2515"/>
                    <a:pt x="508" y="2534"/>
                    <a:pt x="525" y="2543"/>
                  </a:cubicBezTo>
                  <a:cubicBezTo>
                    <a:pt x="530" y="2545"/>
                    <a:pt x="534" y="2547"/>
                    <a:pt x="540" y="2547"/>
                  </a:cubicBezTo>
                  <a:cubicBezTo>
                    <a:pt x="553" y="2547"/>
                    <a:pt x="564" y="2541"/>
                    <a:pt x="570" y="2530"/>
                  </a:cubicBezTo>
                  <a:cubicBezTo>
                    <a:pt x="598" y="2475"/>
                    <a:pt x="628" y="2419"/>
                    <a:pt x="660" y="2363"/>
                  </a:cubicBezTo>
                  <a:cubicBezTo>
                    <a:pt x="669" y="2348"/>
                    <a:pt x="662" y="2327"/>
                    <a:pt x="647" y="2318"/>
                  </a:cubicBezTo>
                  <a:cubicBezTo>
                    <a:pt x="642" y="2315"/>
                    <a:pt x="636" y="2314"/>
                    <a:pt x="630" y="2314"/>
                  </a:cubicBezTo>
                  <a:close/>
                  <a:moveTo>
                    <a:pt x="8759" y="2649"/>
                  </a:moveTo>
                  <a:cubicBezTo>
                    <a:pt x="8754" y="2649"/>
                    <a:pt x="8748" y="2650"/>
                    <a:pt x="8743" y="2652"/>
                  </a:cubicBezTo>
                  <a:cubicBezTo>
                    <a:pt x="8726" y="2659"/>
                    <a:pt x="8720" y="2680"/>
                    <a:pt x="8728" y="2695"/>
                  </a:cubicBezTo>
                  <a:cubicBezTo>
                    <a:pt x="8754" y="2753"/>
                    <a:pt x="8780" y="2811"/>
                    <a:pt x="8803" y="2866"/>
                  </a:cubicBezTo>
                  <a:cubicBezTo>
                    <a:pt x="8807" y="2879"/>
                    <a:pt x="8820" y="2888"/>
                    <a:pt x="8833" y="2888"/>
                  </a:cubicBezTo>
                  <a:cubicBezTo>
                    <a:pt x="8837" y="2888"/>
                    <a:pt x="8842" y="2888"/>
                    <a:pt x="8846" y="2886"/>
                  </a:cubicBezTo>
                  <a:cubicBezTo>
                    <a:pt x="8863" y="2879"/>
                    <a:pt x="8872" y="2858"/>
                    <a:pt x="8865" y="2843"/>
                  </a:cubicBezTo>
                  <a:cubicBezTo>
                    <a:pt x="8840" y="2783"/>
                    <a:pt x="8814" y="2725"/>
                    <a:pt x="8788" y="2667"/>
                  </a:cubicBezTo>
                  <a:cubicBezTo>
                    <a:pt x="8782" y="2655"/>
                    <a:pt x="8771" y="2649"/>
                    <a:pt x="8759" y="2649"/>
                  </a:cubicBezTo>
                  <a:close/>
                  <a:moveTo>
                    <a:pt x="456" y="2651"/>
                  </a:moveTo>
                  <a:cubicBezTo>
                    <a:pt x="443" y="2651"/>
                    <a:pt x="431" y="2657"/>
                    <a:pt x="427" y="2669"/>
                  </a:cubicBezTo>
                  <a:cubicBezTo>
                    <a:pt x="399" y="2727"/>
                    <a:pt x="373" y="2785"/>
                    <a:pt x="350" y="2845"/>
                  </a:cubicBezTo>
                  <a:cubicBezTo>
                    <a:pt x="343" y="2862"/>
                    <a:pt x="350" y="2881"/>
                    <a:pt x="367" y="2888"/>
                  </a:cubicBezTo>
                  <a:cubicBezTo>
                    <a:pt x="371" y="2890"/>
                    <a:pt x="375" y="2890"/>
                    <a:pt x="380" y="2890"/>
                  </a:cubicBezTo>
                  <a:cubicBezTo>
                    <a:pt x="395" y="2890"/>
                    <a:pt x="405" y="2884"/>
                    <a:pt x="412" y="2871"/>
                  </a:cubicBezTo>
                  <a:cubicBezTo>
                    <a:pt x="435" y="2813"/>
                    <a:pt x="461" y="2755"/>
                    <a:pt x="487" y="2697"/>
                  </a:cubicBezTo>
                  <a:cubicBezTo>
                    <a:pt x="495" y="2680"/>
                    <a:pt x="487" y="2661"/>
                    <a:pt x="472" y="2654"/>
                  </a:cubicBezTo>
                  <a:cubicBezTo>
                    <a:pt x="467" y="2652"/>
                    <a:pt x="461" y="2651"/>
                    <a:pt x="456" y="2651"/>
                  </a:cubicBezTo>
                  <a:close/>
                  <a:moveTo>
                    <a:pt x="8903" y="2997"/>
                  </a:moveTo>
                  <a:cubicBezTo>
                    <a:pt x="8899" y="2997"/>
                    <a:pt x="8895" y="2998"/>
                    <a:pt x="8891" y="2999"/>
                  </a:cubicBezTo>
                  <a:cubicBezTo>
                    <a:pt x="8874" y="3006"/>
                    <a:pt x="8865" y="3025"/>
                    <a:pt x="8872" y="3042"/>
                  </a:cubicBezTo>
                  <a:cubicBezTo>
                    <a:pt x="8893" y="3100"/>
                    <a:pt x="8915" y="3160"/>
                    <a:pt x="8932" y="3220"/>
                  </a:cubicBezTo>
                  <a:cubicBezTo>
                    <a:pt x="8938" y="3233"/>
                    <a:pt x="8951" y="3243"/>
                    <a:pt x="8964" y="3243"/>
                  </a:cubicBezTo>
                  <a:cubicBezTo>
                    <a:pt x="8968" y="3243"/>
                    <a:pt x="8970" y="3241"/>
                    <a:pt x="8974" y="3241"/>
                  </a:cubicBezTo>
                  <a:cubicBezTo>
                    <a:pt x="8992" y="3235"/>
                    <a:pt x="9002" y="3216"/>
                    <a:pt x="8996" y="3198"/>
                  </a:cubicBezTo>
                  <a:cubicBezTo>
                    <a:pt x="8977" y="3138"/>
                    <a:pt x="8955" y="3078"/>
                    <a:pt x="8934" y="3019"/>
                  </a:cubicBezTo>
                  <a:cubicBezTo>
                    <a:pt x="8929" y="3005"/>
                    <a:pt x="8916" y="2997"/>
                    <a:pt x="8903" y="2997"/>
                  </a:cubicBezTo>
                  <a:close/>
                  <a:moveTo>
                    <a:pt x="312" y="3001"/>
                  </a:moveTo>
                  <a:cubicBezTo>
                    <a:pt x="299" y="3001"/>
                    <a:pt x="286" y="3010"/>
                    <a:pt x="281" y="3023"/>
                  </a:cubicBezTo>
                  <a:cubicBezTo>
                    <a:pt x="260" y="3083"/>
                    <a:pt x="238" y="3143"/>
                    <a:pt x="219" y="3203"/>
                  </a:cubicBezTo>
                  <a:cubicBezTo>
                    <a:pt x="213" y="3220"/>
                    <a:pt x="223" y="3239"/>
                    <a:pt x="240" y="3246"/>
                  </a:cubicBezTo>
                  <a:cubicBezTo>
                    <a:pt x="245" y="3246"/>
                    <a:pt x="247" y="3248"/>
                    <a:pt x="251" y="3248"/>
                  </a:cubicBezTo>
                  <a:cubicBezTo>
                    <a:pt x="264" y="3246"/>
                    <a:pt x="277" y="3237"/>
                    <a:pt x="281" y="3224"/>
                  </a:cubicBezTo>
                  <a:cubicBezTo>
                    <a:pt x="300" y="3164"/>
                    <a:pt x="322" y="3104"/>
                    <a:pt x="343" y="3046"/>
                  </a:cubicBezTo>
                  <a:cubicBezTo>
                    <a:pt x="350" y="3027"/>
                    <a:pt x="341" y="3008"/>
                    <a:pt x="324" y="3004"/>
                  </a:cubicBezTo>
                  <a:cubicBezTo>
                    <a:pt x="320" y="3002"/>
                    <a:pt x="316" y="3001"/>
                    <a:pt x="312" y="3001"/>
                  </a:cubicBezTo>
                  <a:close/>
                  <a:moveTo>
                    <a:pt x="9017" y="3356"/>
                  </a:moveTo>
                  <a:cubicBezTo>
                    <a:pt x="9014" y="3356"/>
                    <a:pt x="9012" y="3356"/>
                    <a:pt x="9009" y="3357"/>
                  </a:cubicBezTo>
                  <a:cubicBezTo>
                    <a:pt x="8992" y="3363"/>
                    <a:pt x="8981" y="3380"/>
                    <a:pt x="8985" y="3400"/>
                  </a:cubicBezTo>
                  <a:cubicBezTo>
                    <a:pt x="9002" y="3460"/>
                    <a:pt x="9017" y="3520"/>
                    <a:pt x="9032" y="3582"/>
                  </a:cubicBezTo>
                  <a:cubicBezTo>
                    <a:pt x="9034" y="3597"/>
                    <a:pt x="9049" y="3608"/>
                    <a:pt x="9064" y="3608"/>
                  </a:cubicBezTo>
                  <a:cubicBezTo>
                    <a:pt x="9067" y="3608"/>
                    <a:pt x="9069" y="3605"/>
                    <a:pt x="9073" y="3605"/>
                  </a:cubicBezTo>
                  <a:cubicBezTo>
                    <a:pt x="9090" y="3601"/>
                    <a:pt x="9101" y="3584"/>
                    <a:pt x="9097" y="3567"/>
                  </a:cubicBezTo>
                  <a:cubicBezTo>
                    <a:pt x="9084" y="3505"/>
                    <a:pt x="9067" y="3443"/>
                    <a:pt x="9049" y="3380"/>
                  </a:cubicBezTo>
                  <a:cubicBezTo>
                    <a:pt x="9046" y="3366"/>
                    <a:pt x="9033" y="3356"/>
                    <a:pt x="9017" y="3356"/>
                  </a:cubicBezTo>
                  <a:close/>
                  <a:moveTo>
                    <a:pt x="196" y="3360"/>
                  </a:moveTo>
                  <a:cubicBezTo>
                    <a:pt x="182" y="3360"/>
                    <a:pt x="169" y="3370"/>
                    <a:pt x="163" y="3385"/>
                  </a:cubicBezTo>
                  <a:cubicBezTo>
                    <a:pt x="146" y="3447"/>
                    <a:pt x="131" y="3509"/>
                    <a:pt x="116" y="3569"/>
                  </a:cubicBezTo>
                  <a:cubicBezTo>
                    <a:pt x="114" y="3588"/>
                    <a:pt x="125" y="3605"/>
                    <a:pt x="142" y="3610"/>
                  </a:cubicBezTo>
                  <a:cubicBezTo>
                    <a:pt x="144" y="3610"/>
                    <a:pt x="148" y="3612"/>
                    <a:pt x="151" y="3612"/>
                  </a:cubicBezTo>
                  <a:cubicBezTo>
                    <a:pt x="166" y="3612"/>
                    <a:pt x="178" y="3601"/>
                    <a:pt x="183" y="3586"/>
                  </a:cubicBezTo>
                  <a:cubicBezTo>
                    <a:pt x="198" y="3524"/>
                    <a:pt x="213" y="3464"/>
                    <a:pt x="228" y="3404"/>
                  </a:cubicBezTo>
                  <a:cubicBezTo>
                    <a:pt x="234" y="3385"/>
                    <a:pt x="223" y="3368"/>
                    <a:pt x="204" y="3361"/>
                  </a:cubicBezTo>
                  <a:cubicBezTo>
                    <a:pt x="202" y="3361"/>
                    <a:pt x="199" y="3360"/>
                    <a:pt x="196" y="3360"/>
                  </a:cubicBezTo>
                  <a:close/>
                  <a:moveTo>
                    <a:pt x="9101" y="3725"/>
                  </a:moveTo>
                  <a:cubicBezTo>
                    <a:pt x="9100" y="3725"/>
                    <a:pt x="9098" y="3725"/>
                    <a:pt x="9097" y="3725"/>
                  </a:cubicBezTo>
                  <a:cubicBezTo>
                    <a:pt x="9079" y="3730"/>
                    <a:pt x="9067" y="3747"/>
                    <a:pt x="9071" y="3764"/>
                  </a:cubicBezTo>
                  <a:cubicBezTo>
                    <a:pt x="9082" y="3826"/>
                    <a:pt x="9092" y="3888"/>
                    <a:pt x="9101" y="3950"/>
                  </a:cubicBezTo>
                  <a:cubicBezTo>
                    <a:pt x="9103" y="3965"/>
                    <a:pt x="9118" y="3978"/>
                    <a:pt x="9135" y="3978"/>
                  </a:cubicBezTo>
                  <a:lnTo>
                    <a:pt x="9139" y="3978"/>
                  </a:lnTo>
                  <a:cubicBezTo>
                    <a:pt x="9157" y="3976"/>
                    <a:pt x="9169" y="3959"/>
                    <a:pt x="9167" y="3939"/>
                  </a:cubicBezTo>
                  <a:cubicBezTo>
                    <a:pt x="9159" y="3877"/>
                    <a:pt x="9148" y="3813"/>
                    <a:pt x="9137" y="3753"/>
                  </a:cubicBezTo>
                  <a:cubicBezTo>
                    <a:pt x="9133" y="3735"/>
                    <a:pt x="9119" y="3725"/>
                    <a:pt x="9101" y="3725"/>
                  </a:cubicBezTo>
                  <a:close/>
                  <a:moveTo>
                    <a:pt x="114" y="3729"/>
                  </a:moveTo>
                  <a:cubicBezTo>
                    <a:pt x="96" y="3729"/>
                    <a:pt x="82" y="3740"/>
                    <a:pt x="78" y="3757"/>
                  </a:cubicBezTo>
                  <a:cubicBezTo>
                    <a:pt x="67" y="3820"/>
                    <a:pt x="56" y="3882"/>
                    <a:pt x="48" y="3944"/>
                  </a:cubicBezTo>
                  <a:cubicBezTo>
                    <a:pt x="46" y="3963"/>
                    <a:pt x="58" y="3980"/>
                    <a:pt x="76" y="3982"/>
                  </a:cubicBezTo>
                  <a:lnTo>
                    <a:pt x="80" y="3982"/>
                  </a:lnTo>
                  <a:cubicBezTo>
                    <a:pt x="97" y="3982"/>
                    <a:pt x="112" y="3972"/>
                    <a:pt x="114" y="3954"/>
                  </a:cubicBezTo>
                  <a:cubicBezTo>
                    <a:pt x="123" y="3892"/>
                    <a:pt x="133" y="3830"/>
                    <a:pt x="144" y="3768"/>
                  </a:cubicBezTo>
                  <a:cubicBezTo>
                    <a:pt x="148" y="3751"/>
                    <a:pt x="136" y="3734"/>
                    <a:pt x="118" y="3730"/>
                  </a:cubicBezTo>
                  <a:cubicBezTo>
                    <a:pt x="117" y="3729"/>
                    <a:pt x="115" y="3729"/>
                    <a:pt x="114" y="3729"/>
                  </a:cubicBezTo>
                  <a:close/>
                  <a:moveTo>
                    <a:pt x="9158" y="4100"/>
                  </a:moveTo>
                  <a:cubicBezTo>
                    <a:pt x="9157" y="4100"/>
                    <a:pt x="9156" y="4100"/>
                    <a:pt x="9154" y="4100"/>
                  </a:cubicBezTo>
                  <a:cubicBezTo>
                    <a:pt x="9135" y="4100"/>
                    <a:pt x="9122" y="4117"/>
                    <a:pt x="9124" y="4137"/>
                  </a:cubicBezTo>
                  <a:cubicBezTo>
                    <a:pt x="9131" y="4199"/>
                    <a:pt x="9135" y="4261"/>
                    <a:pt x="9139" y="4323"/>
                  </a:cubicBezTo>
                  <a:cubicBezTo>
                    <a:pt x="9142" y="4340"/>
                    <a:pt x="9157" y="4355"/>
                    <a:pt x="9174" y="4355"/>
                  </a:cubicBezTo>
                  <a:lnTo>
                    <a:pt x="9176" y="4355"/>
                  </a:lnTo>
                  <a:cubicBezTo>
                    <a:pt x="9193" y="4353"/>
                    <a:pt x="9208" y="4338"/>
                    <a:pt x="9206" y="4319"/>
                  </a:cubicBezTo>
                  <a:cubicBezTo>
                    <a:pt x="9201" y="4256"/>
                    <a:pt x="9197" y="4192"/>
                    <a:pt x="9191" y="4130"/>
                  </a:cubicBezTo>
                  <a:cubicBezTo>
                    <a:pt x="9189" y="4112"/>
                    <a:pt x="9174" y="4100"/>
                    <a:pt x="9158" y="4100"/>
                  </a:cubicBezTo>
                  <a:close/>
                  <a:moveTo>
                    <a:pt x="57" y="4104"/>
                  </a:moveTo>
                  <a:cubicBezTo>
                    <a:pt x="41" y="4104"/>
                    <a:pt x="26" y="4116"/>
                    <a:pt x="24" y="4134"/>
                  </a:cubicBezTo>
                  <a:cubicBezTo>
                    <a:pt x="18" y="4196"/>
                    <a:pt x="13" y="4261"/>
                    <a:pt x="9" y="4323"/>
                  </a:cubicBezTo>
                  <a:cubicBezTo>
                    <a:pt x="7" y="4342"/>
                    <a:pt x="22" y="4357"/>
                    <a:pt x="39" y="4359"/>
                  </a:cubicBezTo>
                  <a:lnTo>
                    <a:pt x="41" y="4359"/>
                  </a:lnTo>
                  <a:cubicBezTo>
                    <a:pt x="61" y="4359"/>
                    <a:pt x="76" y="4344"/>
                    <a:pt x="76" y="4327"/>
                  </a:cubicBezTo>
                  <a:cubicBezTo>
                    <a:pt x="80" y="4265"/>
                    <a:pt x="84" y="4203"/>
                    <a:pt x="91" y="4141"/>
                  </a:cubicBezTo>
                  <a:cubicBezTo>
                    <a:pt x="93" y="4122"/>
                    <a:pt x="80" y="4104"/>
                    <a:pt x="61" y="4104"/>
                  </a:cubicBezTo>
                  <a:cubicBezTo>
                    <a:pt x="59" y="4104"/>
                    <a:pt x="58" y="4104"/>
                    <a:pt x="57" y="4104"/>
                  </a:cubicBezTo>
                  <a:close/>
                  <a:moveTo>
                    <a:pt x="35" y="4481"/>
                  </a:moveTo>
                  <a:cubicBezTo>
                    <a:pt x="16" y="4481"/>
                    <a:pt x="1" y="4494"/>
                    <a:pt x="1" y="4513"/>
                  </a:cubicBezTo>
                  <a:cubicBezTo>
                    <a:pt x="1" y="4546"/>
                    <a:pt x="1" y="4576"/>
                    <a:pt x="1" y="4608"/>
                  </a:cubicBezTo>
                  <a:cubicBezTo>
                    <a:pt x="1" y="4627"/>
                    <a:pt x="16" y="4642"/>
                    <a:pt x="33" y="4642"/>
                  </a:cubicBezTo>
                  <a:cubicBezTo>
                    <a:pt x="52" y="4642"/>
                    <a:pt x="67" y="4627"/>
                    <a:pt x="67" y="4608"/>
                  </a:cubicBezTo>
                  <a:cubicBezTo>
                    <a:pt x="67" y="4578"/>
                    <a:pt x="67" y="4546"/>
                    <a:pt x="67" y="4516"/>
                  </a:cubicBezTo>
                  <a:cubicBezTo>
                    <a:pt x="69" y="4496"/>
                    <a:pt x="54" y="4481"/>
                    <a:pt x="35" y="4481"/>
                  </a:cubicBezTo>
                  <a:close/>
                  <a:moveTo>
                    <a:pt x="9180" y="4481"/>
                  </a:moveTo>
                  <a:cubicBezTo>
                    <a:pt x="9161" y="4481"/>
                    <a:pt x="9148" y="4496"/>
                    <a:pt x="9148" y="4516"/>
                  </a:cubicBezTo>
                  <a:cubicBezTo>
                    <a:pt x="9148" y="4546"/>
                    <a:pt x="9148" y="4578"/>
                    <a:pt x="9148" y="4608"/>
                  </a:cubicBezTo>
                  <a:cubicBezTo>
                    <a:pt x="9148" y="4627"/>
                    <a:pt x="9163" y="4642"/>
                    <a:pt x="9182" y="4642"/>
                  </a:cubicBezTo>
                  <a:cubicBezTo>
                    <a:pt x="9199" y="4642"/>
                    <a:pt x="9216" y="4627"/>
                    <a:pt x="9216" y="4608"/>
                  </a:cubicBezTo>
                  <a:cubicBezTo>
                    <a:pt x="9216" y="4576"/>
                    <a:pt x="9214" y="4546"/>
                    <a:pt x="9214" y="4513"/>
                  </a:cubicBezTo>
                  <a:cubicBezTo>
                    <a:pt x="9214" y="4496"/>
                    <a:pt x="9199" y="4481"/>
                    <a:pt x="9180" y="44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9"/>
            <p:cNvSpPr/>
            <p:nvPr/>
          </p:nvSpPr>
          <p:spPr>
            <a:xfrm>
              <a:off x="5224650" y="3517449"/>
              <a:ext cx="609307" cy="1077370"/>
            </a:xfrm>
            <a:custGeom>
              <a:avLst/>
              <a:gdLst/>
              <a:ahLst/>
              <a:cxnLst/>
              <a:rect l="l" t="t" r="r" b="b"/>
              <a:pathLst>
                <a:path w="2325" h="4111" extrusionOk="0">
                  <a:moveTo>
                    <a:pt x="153" y="1"/>
                  </a:moveTo>
                  <a:cubicBezTo>
                    <a:pt x="70" y="1"/>
                    <a:pt x="1" y="69"/>
                    <a:pt x="1" y="153"/>
                  </a:cubicBezTo>
                  <a:lnTo>
                    <a:pt x="1" y="3959"/>
                  </a:lnTo>
                  <a:cubicBezTo>
                    <a:pt x="1" y="4042"/>
                    <a:pt x="70" y="4111"/>
                    <a:pt x="153" y="4111"/>
                  </a:cubicBezTo>
                  <a:lnTo>
                    <a:pt x="2173" y="4111"/>
                  </a:lnTo>
                  <a:cubicBezTo>
                    <a:pt x="2256" y="4111"/>
                    <a:pt x="2325" y="4042"/>
                    <a:pt x="2325" y="3959"/>
                  </a:cubicBezTo>
                  <a:lnTo>
                    <a:pt x="2325" y="153"/>
                  </a:lnTo>
                  <a:cubicBezTo>
                    <a:pt x="2325" y="69"/>
                    <a:pt x="2258" y="1"/>
                    <a:pt x="217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9"/>
            <p:cNvSpPr/>
            <p:nvPr/>
          </p:nvSpPr>
          <p:spPr>
            <a:xfrm>
              <a:off x="5243781" y="3598952"/>
              <a:ext cx="571045" cy="907286"/>
            </a:xfrm>
            <a:custGeom>
              <a:avLst/>
              <a:gdLst/>
              <a:ahLst/>
              <a:cxnLst/>
              <a:rect l="l" t="t" r="r" b="b"/>
              <a:pathLst>
                <a:path w="2179" h="3462" extrusionOk="0">
                  <a:moveTo>
                    <a:pt x="1" y="0"/>
                  </a:moveTo>
                  <a:lnTo>
                    <a:pt x="1" y="3461"/>
                  </a:lnTo>
                  <a:lnTo>
                    <a:pt x="2179" y="3461"/>
                  </a:lnTo>
                  <a:lnTo>
                    <a:pt x="21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9"/>
            <p:cNvSpPr/>
            <p:nvPr/>
          </p:nvSpPr>
          <p:spPr>
            <a:xfrm>
              <a:off x="5490387" y="4393808"/>
              <a:ext cx="78096" cy="78621"/>
            </a:xfrm>
            <a:custGeom>
              <a:avLst/>
              <a:gdLst/>
              <a:ahLst/>
              <a:cxnLst/>
              <a:rect l="l" t="t" r="r" b="b"/>
              <a:pathLst>
                <a:path w="298" h="300" extrusionOk="0">
                  <a:moveTo>
                    <a:pt x="150" y="0"/>
                  </a:moveTo>
                  <a:cubicBezTo>
                    <a:pt x="66" y="0"/>
                    <a:pt x="0" y="66"/>
                    <a:pt x="0" y="150"/>
                  </a:cubicBezTo>
                  <a:cubicBezTo>
                    <a:pt x="0" y="231"/>
                    <a:pt x="66" y="300"/>
                    <a:pt x="150" y="300"/>
                  </a:cubicBezTo>
                  <a:cubicBezTo>
                    <a:pt x="231" y="300"/>
                    <a:pt x="298" y="231"/>
                    <a:pt x="298" y="150"/>
                  </a:cubicBezTo>
                  <a:cubicBezTo>
                    <a:pt x="298" y="66"/>
                    <a:pt x="231" y="0"/>
                    <a:pt x="15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9"/>
            <p:cNvSpPr/>
            <p:nvPr/>
          </p:nvSpPr>
          <p:spPr>
            <a:xfrm>
              <a:off x="5243792" y="3753300"/>
              <a:ext cx="571022" cy="579448"/>
            </a:xfrm>
            <a:custGeom>
              <a:avLst/>
              <a:gdLst/>
              <a:ahLst/>
              <a:cxnLst/>
              <a:rect l="l" t="t" r="r" b="b"/>
              <a:pathLst>
                <a:path w="3839" h="2211" extrusionOk="0">
                  <a:moveTo>
                    <a:pt x="86" y="0"/>
                  </a:moveTo>
                  <a:cubicBezTo>
                    <a:pt x="39" y="0"/>
                    <a:pt x="0" y="39"/>
                    <a:pt x="0" y="88"/>
                  </a:cubicBezTo>
                  <a:lnTo>
                    <a:pt x="0" y="2123"/>
                  </a:lnTo>
                  <a:cubicBezTo>
                    <a:pt x="0" y="2172"/>
                    <a:pt x="39" y="2211"/>
                    <a:pt x="86" y="2211"/>
                  </a:cubicBezTo>
                  <a:lnTo>
                    <a:pt x="3753" y="2211"/>
                  </a:lnTo>
                  <a:cubicBezTo>
                    <a:pt x="3800" y="2211"/>
                    <a:pt x="3838" y="2172"/>
                    <a:pt x="3838" y="2123"/>
                  </a:cubicBezTo>
                  <a:lnTo>
                    <a:pt x="3838" y="88"/>
                  </a:lnTo>
                  <a:cubicBezTo>
                    <a:pt x="3838" y="39"/>
                    <a:pt x="3800" y="0"/>
                    <a:pt x="375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9"/>
            <p:cNvSpPr/>
            <p:nvPr/>
          </p:nvSpPr>
          <p:spPr>
            <a:xfrm>
              <a:off x="5243792" y="3809400"/>
              <a:ext cx="571022" cy="384198"/>
            </a:xfrm>
            <a:custGeom>
              <a:avLst/>
              <a:gdLst/>
              <a:ahLst/>
              <a:cxnLst/>
              <a:rect l="l" t="t" r="r" b="b"/>
              <a:pathLst>
                <a:path w="3839" h="1466" extrusionOk="0">
                  <a:moveTo>
                    <a:pt x="0" y="0"/>
                  </a:moveTo>
                  <a:lnTo>
                    <a:pt x="0" y="1465"/>
                  </a:lnTo>
                  <a:lnTo>
                    <a:pt x="3838" y="1465"/>
                  </a:lnTo>
                  <a:lnTo>
                    <a:pt x="3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9"/>
            <p:cNvSpPr/>
            <p:nvPr/>
          </p:nvSpPr>
          <p:spPr>
            <a:xfrm>
              <a:off x="5419629" y="3826166"/>
              <a:ext cx="221185" cy="221973"/>
            </a:xfrm>
            <a:custGeom>
              <a:avLst/>
              <a:gdLst/>
              <a:ahLst/>
              <a:cxnLst/>
              <a:rect l="l" t="t" r="r" b="b"/>
              <a:pathLst>
                <a:path w="844" h="847" extrusionOk="0">
                  <a:moveTo>
                    <a:pt x="422" y="1"/>
                  </a:moveTo>
                  <a:cubicBezTo>
                    <a:pt x="189" y="1"/>
                    <a:pt x="0" y="191"/>
                    <a:pt x="0" y="425"/>
                  </a:cubicBezTo>
                  <a:cubicBezTo>
                    <a:pt x="0" y="656"/>
                    <a:pt x="189" y="847"/>
                    <a:pt x="422" y="847"/>
                  </a:cubicBezTo>
                  <a:cubicBezTo>
                    <a:pt x="656" y="847"/>
                    <a:pt x="844" y="656"/>
                    <a:pt x="844" y="425"/>
                  </a:cubicBezTo>
                  <a:cubicBezTo>
                    <a:pt x="844" y="191"/>
                    <a:pt x="656" y="1"/>
                    <a:pt x="422"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9"/>
            <p:cNvSpPr/>
            <p:nvPr/>
          </p:nvSpPr>
          <p:spPr>
            <a:xfrm>
              <a:off x="5284402" y="4056787"/>
              <a:ext cx="492949" cy="207035"/>
            </a:xfrm>
            <a:custGeom>
              <a:avLst/>
              <a:gdLst/>
              <a:ahLst/>
              <a:cxnLst/>
              <a:rect l="l" t="t" r="r" b="b"/>
              <a:pathLst>
                <a:path w="1881" h="790" extrusionOk="0">
                  <a:moveTo>
                    <a:pt x="606" y="1"/>
                  </a:moveTo>
                  <a:cubicBezTo>
                    <a:pt x="606" y="1"/>
                    <a:pt x="345" y="52"/>
                    <a:pt x="274" y="144"/>
                  </a:cubicBezTo>
                  <a:cubicBezTo>
                    <a:pt x="208" y="228"/>
                    <a:pt x="30" y="708"/>
                    <a:pt x="0" y="789"/>
                  </a:cubicBezTo>
                  <a:lnTo>
                    <a:pt x="319" y="789"/>
                  </a:lnTo>
                  <a:lnTo>
                    <a:pt x="388" y="697"/>
                  </a:lnTo>
                  <a:lnTo>
                    <a:pt x="411" y="789"/>
                  </a:lnTo>
                  <a:lnTo>
                    <a:pt x="1480" y="789"/>
                  </a:lnTo>
                  <a:lnTo>
                    <a:pt x="1504" y="697"/>
                  </a:lnTo>
                  <a:lnTo>
                    <a:pt x="1572" y="789"/>
                  </a:lnTo>
                  <a:lnTo>
                    <a:pt x="1880" y="789"/>
                  </a:lnTo>
                  <a:cubicBezTo>
                    <a:pt x="1850" y="708"/>
                    <a:pt x="1673" y="228"/>
                    <a:pt x="1606" y="144"/>
                  </a:cubicBezTo>
                  <a:cubicBezTo>
                    <a:pt x="1536" y="52"/>
                    <a:pt x="1274" y="1"/>
                    <a:pt x="1274" y="1"/>
                  </a:cubicBezTo>
                  <a:lnTo>
                    <a:pt x="938" y="93"/>
                  </a:lnTo>
                  <a:lnTo>
                    <a:pt x="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9"/>
            <p:cNvSpPr/>
            <p:nvPr/>
          </p:nvSpPr>
          <p:spPr>
            <a:xfrm>
              <a:off x="5508732" y="4074870"/>
              <a:ext cx="42455" cy="151214"/>
            </a:xfrm>
            <a:custGeom>
              <a:avLst/>
              <a:gdLst/>
              <a:ahLst/>
              <a:cxnLst/>
              <a:rect l="l" t="t" r="r" b="b"/>
              <a:pathLst>
                <a:path w="162" h="577" extrusionOk="0">
                  <a:moveTo>
                    <a:pt x="41" y="1"/>
                  </a:moveTo>
                  <a:lnTo>
                    <a:pt x="1" y="502"/>
                  </a:lnTo>
                  <a:lnTo>
                    <a:pt x="80" y="577"/>
                  </a:lnTo>
                  <a:lnTo>
                    <a:pt x="161" y="502"/>
                  </a:lnTo>
                  <a:lnTo>
                    <a:pt x="1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9"/>
            <p:cNvSpPr/>
            <p:nvPr/>
          </p:nvSpPr>
          <p:spPr>
            <a:xfrm>
              <a:off x="5508732" y="4073298"/>
              <a:ext cx="42455" cy="29352"/>
            </a:xfrm>
            <a:custGeom>
              <a:avLst/>
              <a:gdLst/>
              <a:ahLst/>
              <a:cxnLst/>
              <a:rect l="l" t="t" r="r" b="b"/>
              <a:pathLst>
                <a:path w="162" h="112" extrusionOk="0">
                  <a:moveTo>
                    <a:pt x="9" y="0"/>
                  </a:moveTo>
                  <a:lnTo>
                    <a:pt x="1" y="37"/>
                  </a:lnTo>
                  <a:lnTo>
                    <a:pt x="80" y="111"/>
                  </a:lnTo>
                  <a:lnTo>
                    <a:pt x="161" y="34"/>
                  </a:lnTo>
                  <a:lnTo>
                    <a:pt x="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9"/>
            <p:cNvSpPr/>
            <p:nvPr/>
          </p:nvSpPr>
          <p:spPr>
            <a:xfrm>
              <a:off x="5244317" y="4193325"/>
              <a:ext cx="571024" cy="125526"/>
            </a:xfrm>
            <a:custGeom>
              <a:avLst/>
              <a:gdLst/>
              <a:ahLst/>
              <a:cxnLst/>
              <a:rect l="l" t="t" r="r" b="b"/>
              <a:pathLst>
                <a:path w="2704" h="479" extrusionOk="0">
                  <a:moveTo>
                    <a:pt x="1" y="0"/>
                  </a:moveTo>
                  <a:lnTo>
                    <a:pt x="1" y="478"/>
                  </a:lnTo>
                  <a:lnTo>
                    <a:pt x="2704" y="478"/>
                  </a:lnTo>
                  <a:lnTo>
                    <a:pt x="2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9"/>
            <p:cNvSpPr/>
            <p:nvPr/>
          </p:nvSpPr>
          <p:spPr>
            <a:xfrm>
              <a:off x="5372457" y="4233160"/>
              <a:ext cx="66303" cy="66042"/>
            </a:xfrm>
            <a:custGeom>
              <a:avLst/>
              <a:gdLst/>
              <a:ahLst/>
              <a:cxnLst/>
              <a:rect l="l" t="t" r="r" b="b"/>
              <a:pathLst>
                <a:path w="253" h="252" extrusionOk="0">
                  <a:moveTo>
                    <a:pt x="127" y="1"/>
                  </a:moveTo>
                  <a:cubicBezTo>
                    <a:pt x="58" y="1"/>
                    <a:pt x="0" y="56"/>
                    <a:pt x="0" y="127"/>
                  </a:cubicBezTo>
                  <a:cubicBezTo>
                    <a:pt x="0" y="195"/>
                    <a:pt x="58" y="251"/>
                    <a:pt x="127" y="251"/>
                  </a:cubicBezTo>
                  <a:cubicBezTo>
                    <a:pt x="197" y="251"/>
                    <a:pt x="253" y="195"/>
                    <a:pt x="253" y="127"/>
                  </a:cubicBezTo>
                  <a:cubicBezTo>
                    <a:pt x="253" y="56"/>
                    <a:pt x="197"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9"/>
            <p:cNvSpPr/>
            <p:nvPr/>
          </p:nvSpPr>
          <p:spPr>
            <a:xfrm>
              <a:off x="5414388" y="4252291"/>
              <a:ext cx="16510" cy="27779"/>
            </a:xfrm>
            <a:custGeom>
              <a:avLst/>
              <a:gdLst/>
              <a:ahLst/>
              <a:cxnLst/>
              <a:rect l="l" t="t" r="r" b="b"/>
              <a:pathLst>
                <a:path w="63" h="106" extrusionOk="0">
                  <a:moveTo>
                    <a:pt x="63" y="0"/>
                  </a:moveTo>
                  <a:lnTo>
                    <a:pt x="1" y="17"/>
                  </a:lnTo>
                  <a:lnTo>
                    <a:pt x="1" y="84"/>
                  </a:lnTo>
                  <a:lnTo>
                    <a:pt x="63" y="105"/>
                  </a:lnTo>
                  <a:lnTo>
                    <a:pt x="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9"/>
            <p:cNvSpPr/>
            <p:nvPr/>
          </p:nvSpPr>
          <p:spPr>
            <a:xfrm>
              <a:off x="5381367" y="4249408"/>
              <a:ext cx="35641" cy="31710"/>
            </a:xfrm>
            <a:custGeom>
              <a:avLst/>
              <a:gdLst/>
              <a:ahLst/>
              <a:cxnLst/>
              <a:rect l="l" t="t" r="r" b="b"/>
              <a:pathLst>
                <a:path w="136" h="121" extrusionOk="0">
                  <a:moveTo>
                    <a:pt x="1" y="1"/>
                  </a:moveTo>
                  <a:lnTo>
                    <a:pt x="1" y="121"/>
                  </a:lnTo>
                  <a:lnTo>
                    <a:pt x="135" y="121"/>
                  </a:lnTo>
                  <a:lnTo>
                    <a:pt x="1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9"/>
            <p:cNvSpPr/>
            <p:nvPr/>
          </p:nvSpPr>
          <p:spPr>
            <a:xfrm>
              <a:off x="5539132" y="4233160"/>
              <a:ext cx="66565" cy="66042"/>
            </a:xfrm>
            <a:custGeom>
              <a:avLst/>
              <a:gdLst/>
              <a:ahLst/>
              <a:cxnLst/>
              <a:rect l="l" t="t" r="r" b="b"/>
              <a:pathLst>
                <a:path w="254" h="252" extrusionOk="0">
                  <a:moveTo>
                    <a:pt x="127" y="1"/>
                  </a:moveTo>
                  <a:cubicBezTo>
                    <a:pt x="58" y="1"/>
                    <a:pt x="0" y="56"/>
                    <a:pt x="0" y="127"/>
                  </a:cubicBezTo>
                  <a:cubicBezTo>
                    <a:pt x="0" y="195"/>
                    <a:pt x="58" y="251"/>
                    <a:pt x="127" y="251"/>
                  </a:cubicBezTo>
                  <a:cubicBezTo>
                    <a:pt x="197" y="251"/>
                    <a:pt x="253" y="195"/>
                    <a:pt x="253" y="127"/>
                  </a:cubicBezTo>
                  <a:cubicBezTo>
                    <a:pt x="253" y="56"/>
                    <a:pt x="197"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9"/>
            <p:cNvSpPr/>
            <p:nvPr/>
          </p:nvSpPr>
          <p:spPr>
            <a:xfrm>
              <a:off x="5550401" y="4251767"/>
              <a:ext cx="44027" cy="24373"/>
            </a:xfrm>
            <a:custGeom>
              <a:avLst/>
              <a:gdLst/>
              <a:ahLst/>
              <a:cxnLst/>
              <a:rect l="l" t="t" r="r" b="b"/>
              <a:pathLst>
                <a:path w="168" h="93" extrusionOk="0">
                  <a:moveTo>
                    <a:pt x="0" y="0"/>
                  </a:moveTo>
                  <a:lnTo>
                    <a:pt x="0" y="92"/>
                  </a:lnTo>
                  <a:lnTo>
                    <a:pt x="167" y="92"/>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9"/>
            <p:cNvSpPr/>
            <p:nvPr/>
          </p:nvSpPr>
          <p:spPr>
            <a:xfrm>
              <a:off x="5559311" y="4277974"/>
              <a:ext cx="26731" cy="2621"/>
            </a:xfrm>
            <a:custGeom>
              <a:avLst/>
              <a:gdLst/>
              <a:ahLst/>
              <a:cxnLst/>
              <a:rect l="l" t="t" r="r" b="b"/>
              <a:pathLst>
                <a:path w="102" h="10" extrusionOk="0">
                  <a:moveTo>
                    <a:pt x="0" y="1"/>
                  </a:moveTo>
                  <a:lnTo>
                    <a:pt x="0" y="9"/>
                  </a:lnTo>
                  <a:lnTo>
                    <a:pt x="101" y="9"/>
                  </a:lnTo>
                  <a:lnTo>
                    <a:pt x="10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9"/>
            <p:cNvSpPr/>
            <p:nvPr/>
          </p:nvSpPr>
          <p:spPr>
            <a:xfrm>
              <a:off x="5562718" y="4275353"/>
              <a:ext cx="19917" cy="3407"/>
            </a:xfrm>
            <a:custGeom>
              <a:avLst/>
              <a:gdLst/>
              <a:ahLst/>
              <a:cxnLst/>
              <a:rect l="l" t="t" r="r" b="b"/>
              <a:pathLst>
                <a:path w="76" h="13" extrusionOk="0">
                  <a:moveTo>
                    <a:pt x="20" y="0"/>
                  </a:moveTo>
                  <a:lnTo>
                    <a:pt x="0" y="13"/>
                  </a:lnTo>
                  <a:lnTo>
                    <a:pt x="75" y="13"/>
                  </a:lnTo>
                  <a:lnTo>
                    <a:pt x="5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9"/>
            <p:cNvSpPr/>
            <p:nvPr/>
          </p:nvSpPr>
          <p:spPr>
            <a:xfrm>
              <a:off x="5553022" y="4254387"/>
              <a:ext cx="38524" cy="18869"/>
            </a:xfrm>
            <a:custGeom>
              <a:avLst/>
              <a:gdLst/>
              <a:ahLst/>
              <a:cxnLst/>
              <a:rect l="l" t="t" r="r" b="b"/>
              <a:pathLst>
                <a:path w="147" h="72" extrusionOk="0">
                  <a:moveTo>
                    <a:pt x="1" y="1"/>
                  </a:moveTo>
                  <a:lnTo>
                    <a:pt x="1" y="72"/>
                  </a:lnTo>
                  <a:lnTo>
                    <a:pt x="147" y="72"/>
                  </a:lnTo>
                  <a:lnTo>
                    <a:pt x="14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9"/>
            <p:cNvSpPr/>
            <p:nvPr/>
          </p:nvSpPr>
          <p:spPr>
            <a:xfrm>
              <a:off x="5456056" y="4233160"/>
              <a:ext cx="66565" cy="66042"/>
            </a:xfrm>
            <a:custGeom>
              <a:avLst/>
              <a:gdLst/>
              <a:ahLst/>
              <a:cxnLst/>
              <a:rect l="l" t="t" r="r" b="b"/>
              <a:pathLst>
                <a:path w="254" h="252" extrusionOk="0">
                  <a:moveTo>
                    <a:pt x="127" y="1"/>
                  </a:moveTo>
                  <a:cubicBezTo>
                    <a:pt x="56" y="1"/>
                    <a:pt x="0" y="56"/>
                    <a:pt x="0" y="127"/>
                  </a:cubicBezTo>
                  <a:cubicBezTo>
                    <a:pt x="0" y="195"/>
                    <a:pt x="56" y="251"/>
                    <a:pt x="127" y="251"/>
                  </a:cubicBezTo>
                  <a:cubicBezTo>
                    <a:pt x="195" y="251"/>
                    <a:pt x="253" y="195"/>
                    <a:pt x="253" y="127"/>
                  </a:cubicBezTo>
                  <a:cubicBezTo>
                    <a:pt x="253" y="56"/>
                    <a:pt x="195"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9"/>
            <p:cNvSpPr/>
            <p:nvPr/>
          </p:nvSpPr>
          <p:spPr>
            <a:xfrm>
              <a:off x="5484622" y="4262249"/>
              <a:ext cx="8648" cy="26207"/>
            </a:xfrm>
            <a:custGeom>
              <a:avLst/>
              <a:gdLst/>
              <a:ahLst/>
              <a:cxnLst/>
              <a:rect l="l" t="t" r="r" b="b"/>
              <a:pathLst>
                <a:path w="33" h="100" extrusionOk="0">
                  <a:moveTo>
                    <a:pt x="1" y="1"/>
                  </a:moveTo>
                  <a:lnTo>
                    <a:pt x="1" y="99"/>
                  </a:lnTo>
                  <a:lnTo>
                    <a:pt x="33" y="99"/>
                  </a:lnTo>
                  <a:lnTo>
                    <a:pt x="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9"/>
            <p:cNvSpPr/>
            <p:nvPr/>
          </p:nvSpPr>
          <p:spPr>
            <a:xfrm>
              <a:off x="5480167" y="4246001"/>
              <a:ext cx="17559" cy="35117"/>
            </a:xfrm>
            <a:custGeom>
              <a:avLst/>
              <a:gdLst/>
              <a:ahLst/>
              <a:cxnLst/>
              <a:rect l="l" t="t" r="r" b="b"/>
              <a:pathLst>
                <a:path w="67" h="134" extrusionOk="0">
                  <a:moveTo>
                    <a:pt x="35" y="1"/>
                  </a:moveTo>
                  <a:cubicBezTo>
                    <a:pt x="15" y="1"/>
                    <a:pt x="0" y="16"/>
                    <a:pt x="0" y="33"/>
                  </a:cubicBezTo>
                  <a:lnTo>
                    <a:pt x="0" y="101"/>
                  </a:lnTo>
                  <a:cubicBezTo>
                    <a:pt x="0" y="121"/>
                    <a:pt x="15" y="134"/>
                    <a:pt x="35" y="134"/>
                  </a:cubicBezTo>
                  <a:cubicBezTo>
                    <a:pt x="52" y="134"/>
                    <a:pt x="67" y="121"/>
                    <a:pt x="67" y="101"/>
                  </a:cubicBezTo>
                  <a:lnTo>
                    <a:pt x="67" y="33"/>
                  </a:lnTo>
                  <a:cubicBezTo>
                    <a:pt x="67" y="16"/>
                    <a:pt x="52" y="1"/>
                    <a:pt x="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9"/>
            <p:cNvSpPr/>
            <p:nvPr/>
          </p:nvSpPr>
          <p:spPr>
            <a:xfrm>
              <a:off x="5477284" y="4259105"/>
              <a:ext cx="23848" cy="3407"/>
            </a:xfrm>
            <a:custGeom>
              <a:avLst/>
              <a:gdLst/>
              <a:ahLst/>
              <a:cxnLst/>
              <a:rect l="l" t="t" r="r" b="b"/>
              <a:pathLst>
                <a:path w="91" h="13" extrusionOk="0">
                  <a:moveTo>
                    <a:pt x="1" y="0"/>
                  </a:moveTo>
                  <a:lnTo>
                    <a:pt x="1" y="13"/>
                  </a:lnTo>
                  <a:lnTo>
                    <a:pt x="91" y="13"/>
                  </a:lnTo>
                  <a:lnTo>
                    <a:pt x="9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9"/>
            <p:cNvSpPr/>
            <p:nvPr/>
          </p:nvSpPr>
          <p:spPr>
            <a:xfrm>
              <a:off x="5622732" y="4233160"/>
              <a:ext cx="66041" cy="66042"/>
            </a:xfrm>
            <a:custGeom>
              <a:avLst/>
              <a:gdLst/>
              <a:ahLst/>
              <a:cxnLst/>
              <a:rect l="l" t="t" r="r" b="b"/>
              <a:pathLst>
                <a:path w="252" h="252" extrusionOk="0">
                  <a:moveTo>
                    <a:pt x="127" y="1"/>
                  </a:moveTo>
                  <a:cubicBezTo>
                    <a:pt x="56" y="1"/>
                    <a:pt x="0" y="56"/>
                    <a:pt x="0" y="127"/>
                  </a:cubicBezTo>
                  <a:cubicBezTo>
                    <a:pt x="0" y="195"/>
                    <a:pt x="56" y="251"/>
                    <a:pt x="127" y="251"/>
                  </a:cubicBezTo>
                  <a:cubicBezTo>
                    <a:pt x="195" y="251"/>
                    <a:pt x="251" y="195"/>
                    <a:pt x="251" y="127"/>
                  </a:cubicBezTo>
                  <a:cubicBezTo>
                    <a:pt x="251" y="56"/>
                    <a:pt x="195"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9"/>
            <p:cNvSpPr/>
            <p:nvPr/>
          </p:nvSpPr>
          <p:spPr>
            <a:xfrm>
              <a:off x="5642387" y="4247312"/>
              <a:ext cx="31186" cy="34331"/>
            </a:xfrm>
            <a:custGeom>
              <a:avLst/>
              <a:gdLst/>
              <a:ahLst/>
              <a:cxnLst/>
              <a:rect l="l" t="t" r="r" b="b"/>
              <a:pathLst>
                <a:path w="119" h="131" extrusionOk="0">
                  <a:moveTo>
                    <a:pt x="26" y="1"/>
                  </a:moveTo>
                  <a:cubicBezTo>
                    <a:pt x="17" y="1"/>
                    <a:pt x="8" y="3"/>
                    <a:pt x="0" y="9"/>
                  </a:cubicBezTo>
                  <a:lnTo>
                    <a:pt x="15" y="28"/>
                  </a:lnTo>
                  <a:cubicBezTo>
                    <a:pt x="19" y="26"/>
                    <a:pt x="22" y="25"/>
                    <a:pt x="26" y="25"/>
                  </a:cubicBezTo>
                  <a:cubicBezTo>
                    <a:pt x="40" y="25"/>
                    <a:pt x="57" y="38"/>
                    <a:pt x="69" y="54"/>
                  </a:cubicBezTo>
                  <a:cubicBezTo>
                    <a:pt x="84" y="73"/>
                    <a:pt x="95" y="101"/>
                    <a:pt x="80" y="111"/>
                  </a:cubicBezTo>
                  <a:lnTo>
                    <a:pt x="95" y="131"/>
                  </a:lnTo>
                  <a:cubicBezTo>
                    <a:pt x="118" y="111"/>
                    <a:pt x="116" y="75"/>
                    <a:pt x="88" y="39"/>
                  </a:cubicBezTo>
                  <a:cubicBezTo>
                    <a:pt x="69" y="14"/>
                    <a:pt x="47" y="1"/>
                    <a:pt x="2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9"/>
            <p:cNvSpPr/>
            <p:nvPr/>
          </p:nvSpPr>
          <p:spPr>
            <a:xfrm>
              <a:off x="5655229" y="4273256"/>
              <a:ext cx="15462" cy="14414"/>
            </a:xfrm>
            <a:custGeom>
              <a:avLst/>
              <a:gdLst/>
              <a:ahLst/>
              <a:cxnLst/>
              <a:rect l="l" t="t" r="r" b="b"/>
              <a:pathLst>
                <a:path w="59" h="55" extrusionOk="0">
                  <a:moveTo>
                    <a:pt x="27" y="1"/>
                  </a:moveTo>
                  <a:cubicBezTo>
                    <a:pt x="21" y="1"/>
                    <a:pt x="16" y="3"/>
                    <a:pt x="11" y="6"/>
                  </a:cubicBezTo>
                  <a:cubicBezTo>
                    <a:pt x="1" y="12"/>
                    <a:pt x="9" y="23"/>
                    <a:pt x="18" y="36"/>
                  </a:cubicBezTo>
                  <a:cubicBezTo>
                    <a:pt x="26" y="46"/>
                    <a:pt x="33" y="54"/>
                    <a:pt x="40" y="54"/>
                  </a:cubicBezTo>
                  <a:cubicBezTo>
                    <a:pt x="43" y="54"/>
                    <a:pt x="45" y="53"/>
                    <a:pt x="48" y="51"/>
                  </a:cubicBezTo>
                  <a:cubicBezTo>
                    <a:pt x="59" y="42"/>
                    <a:pt x="59" y="25"/>
                    <a:pt x="50" y="12"/>
                  </a:cubicBezTo>
                  <a:cubicBezTo>
                    <a:pt x="44" y="5"/>
                    <a:pt x="35" y="1"/>
                    <a:pt x="2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9"/>
            <p:cNvSpPr/>
            <p:nvPr/>
          </p:nvSpPr>
          <p:spPr>
            <a:xfrm>
              <a:off x="5634525" y="4246525"/>
              <a:ext cx="15986" cy="14676"/>
            </a:xfrm>
            <a:custGeom>
              <a:avLst/>
              <a:gdLst/>
              <a:ahLst/>
              <a:cxnLst/>
              <a:rect l="l" t="t" r="r" b="b"/>
              <a:pathLst>
                <a:path w="61" h="56" extrusionOk="0">
                  <a:moveTo>
                    <a:pt x="26" y="1"/>
                  </a:moveTo>
                  <a:cubicBezTo>
                    <a:pt x="22" y="1"/>
                    <a:pt x="17" y="2"/>
                    <a:pt x="13" y="5"/>
                  </a:cubicBezTo>
                  <a:cubicBezTo>
                    <a:pt x="0" y="14"/>
                    <a:pt x="9" y="24"/>
                    <a:pt x="20" y="37"/>
                  </a:cubicBezTo>
                  <a:cubicBezTo>
                    <a:pt x="26" y="47"/>
                    <a:pt x="33" y="55"/>
                    <a:pt x="40" y="55"/>
                  </a:cubicBezTo>
                  <a:cubicBezTo>
                    <a:pt x="42" y="55"/>
                    <a:pt x="45" y="54"/>
                    <a:pt x="48" y="52"/>
                  </a:cubicBezTo>
                  <a:cubicBezTo>
                    <a:pt x="58" y="44"/>
                    <a:pt x="60" y="27"/>
                    <a:pt x="50" y="14"/>
                  </a:cubicBezTo>
                  <a:cubicBezTo>
                    <a:pt x="44" y="5"/>
                    <a:pt x="35" y="1"/>
                    <a:pt x="2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9"/>
            <p:cNvSpPr/>
            <p:nvPr/>
          </p:nvSpPr>
          <p:spPr>
            <a:xfrm>
              <a:off x="5655229" y="4092167"/>
              <a:ext cx="145710" cy="86221"/>
            </a:xfrm>
            <a:custGeom>
              <a:avLst/>
              <a:gdLst/>
              <a:ahLst/>
              <a:cxnLst/>
              <a:rect l="l" t="t" r="r" b="b"/>
              <a:pathLst>
                <a:path w="556" h="329" extrusionOk="0">
                  <a:moveTo>
                    <a:pt x="14" y="1"/>
                  </a:moveTo>
                  <a:cubicBezTo>
                    <a:pt x="7" y="1"/>
                    <a:pt x="1" y="7"/>
                    <a:pt x="1" y="14"/>
                  </a:cubicBezTo>
                  <a:lnTo>
                    <a:pt x="1" y="316"/>
                  </a:lnTo>
                  <a:cubicBezTo>
                    <a:pt x="1" y="322"/>
                    <a:pt x="7" y="329"/>
                    <a:pt x="14" y="329"/>
                  </a:cubicBezTo>
                  <a:lnTo>
                    <a:pt x="543" y="329"/>
                  </a:lnTo>
                  <a:cubicBezTo>
                    <a:pt x="549" y="329"/>
                    <a:pt x="555" y="322"/>
                    <a:pt x="555" y="316"/>
                  </a:cubicBezTo>
                  <a:lnTo>
                    <a:pt x="555" y="14"/>
                  </a:lnTo>
                  <a:cubicBezTo>
                    <a:pt x="555" y="7"/>
                    <a:pt x="549" y="1"/>
                    <a:pt x="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9"/>
            <p:cNvSpPr/>
            <p:nvPr/>
          </p:nvSpPr>
          <p:spPr>
            <a:xfrm>
              <a:off x="5657587" y="4094525"/>
              <a:ext cx="140992" cy="81766"/>
            </a:xfrm>
            <a:custGeom>
              <a:avLst/>
              <a:gdLst/>
              <a:ahLst/>
              <a:cxnLst/>
              <a:rect l="l" t="t" r="r" b="b"/>
              <a:pathLst>
                <a:path w="538" h="312" extrusionOk="0">
                  <a:moveTo>
                    <a:pt x="13" y="0"/>
                  </a:moveTo>
                  <a:cubicBezTo>
                    <a:pt x="7" y="0"/>
                    <a:pt x="0" y="7"/>
                    <a:pt x="0" y="13"/>
                  </a:cubicBezTo>
                  <a:lnTo>
                    <a:pt x="0" y="298"/>
                  </a:lnTo>
                  <a:cubicBezTo>
                    <a:pt x="0" y="305"/>
                    <a:pt x="7" y="311"/>
                    <a:pt x="13" y="311"/>
                  </a:cubicBezTo>
                  <a:lnTo>
                    <a:pt x="525" y="311"/>
                  </a:lnTo>
                  <a:cubicBezTo>
                    <a:pt x="531" y="311"/>
                    <a:pt x="538" y="305"/>
                    <a:pt x="538" y="298"/>
                  </a:cubicBezTo>
                  <a:lnTo>
                    <a:pt x="538" y="13"/>
                  </a:lnTo>
                  <a:cubicBezTo>
                    <a:pt x="538" y="7"/>
                    <a:pt x="531"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9"/>
            <p:cNvSpPr/>
            <p:nvPr/>
          </p:nvSpPr>
          <p:spPr>
            <a:xfrm>
              <a:off x="3705439" y="4308374"/>
              <a:ext cx="602493" cy="68662"/>
            </a:xfrm>
            <a:custGeom>
              <a:avLst/>
              <a:gdLst/>
              <a:ahLst/>
              <a:cxnLst/>
              <a:rect l="l" t="t" r="r" b="b"/>
              <a:pathLst>
                <a:path w="2299" h="262" extrusionOk="0">
                  <a:moveTo>
                    <a:pt x="0" y="0"/>
                  </a:moveTo>
                  <a:lnTo>
                    <a:pt x="0" y="262"/>
                  </a:lnTo>
                  <a:lnTo>
                    <a:pt x="2298" y="262"/>
                  </a:lnTo>
                  <a:lnTo>
                    <a:pt x="229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9"/>
            <p:cNvSpPr/>
            <p:nvPr/>
          </p:nvSpPr>
          <p:spPr>
            <a:xfrm>
              <a:off x="3639136" y="4351615"/>
              <a:ext cx="735623" cy="68662"/>
            </a:xfrm>
            <a:custGeom>
              <a:avLst/>
              <a:gdLst/>
              <a:ahLst/>
              <a:cxnLst/>
              <a:rect l="l" t="t" r="r" b="b"/>
              <a:pathLst>
                <a:path w="2807" h="262" extrusionOk="0">
                  <a:moveTo>
                    <a:pt x="253" y="0"/>
                  </a:moveTo>
                  <a:lnTo>
                    <a:pt x="1" y="262"/>
                  </a:lnTo>
                  <a:lnTo>
                    <a:pt x="2806" y="262"/>
                  </a:lnTo>
                  <a:lnTo>
                    <a:pt x="255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9"/>
            <p:cNvSpPr/>
            <p:nvPr/>
          </p:nvSpPr>
          <p:spPr>
            <a:xfrm>
              <a:off x="3319150" y="3506180"/>
              <a:ext cx="1374806" cy="818183"/>
            </a:xfrm>
            <a:custGeom>
              <a:avLst/>
              <a:gdLst/>
              <a:ahLst/>
              <a:cxnLst/>
              <a:rect l="l" t="t" r="r" b="b"/>
              <a:pathLst>
                <a:path w="5246" h="3122" extrusionOk="0">
                  <a:moveTo>
                    <a:pt x="232" y="1"/>
                  </a:moveTo>
                  <a:cubicBezTo>
                    <a:pt x="106" y="1"/>
                    <a:pt x="1" y="106"/>
                    <a:pt x="1" y="232"/>
                  </a:cubicBezTo>
                  <a:lnTo>
                    <a:pt x="1" y="2890"/>
                  </a:lnTo>
                  <a:cubicBezTo>
                    <a:pt x="1" y="3017"/>
                    <a:pt x="106" y="3121"/>
                    <a:pt x="232" y="3121"/>
                  </a:cubicBezTo>
                  <a:lnTo>
                    <a:pt x="5015" y="3121"/>
                  </a:lnTo>
                  <a:cubicBezTo>
                    <a:pt x="5143" y="3121"/>
                    <a:pt x="5246" y="3019"/>
                    <a:pt x="5246" y="2890"/>
                  </a:cubicBezTo>
                  <a:lnTo>
                    <a:pt x="5246" y="232"/>
                  </a:lnTo>
                  <a:cubicBezTo>
                    <a:pt x="5246" y="106"/>
                    <a:pt x="5143" y="1"/>
                    <a:pt x="50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9"/>
            <p:cNvSpPr/>
            <p:nvPr/>
          </p:nvSpPr>
          <p:spPr>
            <a:xfrm>
              <a:off x="3319150" y="4145105"/>
              <a:ext cx="1374806" cy="179256"/>
            </a:xfrm>
            <a:custGeom>
              <a:avLst/>
              <a:gdLst/>
              <a:ahLst/>
              <a:cxnLst/>
              <a:rect l="l" t="t" r="r" b="b"/>
              <a:pathLst>
                <a:path w="5246" h="684" extrusionOk="0">
                  <a:moveTo>
                    <a:pt x="1" y="0"/>
                  </a:moveTo>
                  <a:lnTo>
                    <a:pt x="1" y="452"/>
                  </a:lnTo>
                  <a:cubicBezTo>
                    <a:pt x="1" y="581"/>
                    <a:pt x="106" y="683"/>
                    <a:pt x="232" y="683"/>
                  </a:cubicBezTo>
                  <a:lnTo>
                    <a:pt x="5015" y="683"/>
                  </a:lnTo>
                  <a:cubicBezTo>
                    <a:pt x="5143" y="683"/>
                    <a:pt x="5246" y="579"/>
                    <a:pt x="5246" y="452"/>
                  </a:cubicBezTo>
                  <a:lnTo>
                    <a:pt x="524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9"/>
            <p:cNvSpPr/>
            <p:nvPr/>
          </p:nvSpPr>
          <p:spPr>
            <a:xfrm>
              <a:off x="3971439" y="4193849"/>
              <a:ext cx="71020" cy="71021"/>
            </a:xfrm>
            <a:custGeom>
              <a:avLst/>
              <a:gdLst/>
              <a:ahLst/>
              <a:cxnLst/>
              <a:rect l="l" t="t" r="r" b="b"/>
              <a:pathLst>
                <a:path w="271" h="271" extrusionOk="0">
                  <a:moveTo>
                    <a:pt x="135" y="1"/>
                  </a:moveTo>
                  <a:cubicBezTo>
                    <a:pt x="60" y="1"/>
                    <a:pt x="0" y="61"/>
                    <a:pt x="0" y="136"/>
                  </a:cubicBezTo>
                  <a:cubicBezTo>
                    <a:pt x="0" y="210"/>
                    <a:pt x="60" y="270"/>
                    <a:pt x="135" y="270"/>
                  </a:cubicBezTo>
                  <a:cubicBezTo>
                    <a:pt x="210" y="270"/>
                    <a:pt x="270" y="210"/>
                    <a:pt x="270" y="136"/>
                  </a:cubicBezTo>
                  <a:cubicBezTo>
                    <a:pt x="270" y="61"/>
                    <a:pt x="210" y="1"/>
                    <a:pt x="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9"/>
            <p:cNvSpPr/>
            <p:nvPr/>
          </p:nvSpPr>
          <p:spPr>
            <a:xfrm>
              <a:off x="3392791" y="4070939"/>
              <a:ext cx="16510" cy="54773"/>
            </a:xfrm>
            <a:custGeom>
              <a:avLst/>
              <a:gdLst/>
              <a:ahLst/>
              <a:cxnLst/>
              <a:rect l="l" t="t" r="r" b="b"/>
              <a:pathLst>
                <a:path w="63" h="209" extrusionOk="0">
                  <a:moveTo>
                    <a:pt x="0" y="1"/>
                  </a:moveTo>
                  <a:lnTo>
                    <a:pt x="0" y="208"/>
                  </a:lnTo>
                  <a:lnTo>
                    <a:pt x="62" y="208"/>
                  </a:lnTo>
                  <a:lnTo>
                    <a:pt x="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9"/>
            <p:cNvSpPr/>
            <p:nvPr/>
          </p:nvSpPr>
          <p:spPr>
            <a:xfrm>
              <a:off x="3431053" y="4070939"/>
              <a:ext cx="16510" cy="54773"/>
            </a:xfrm>
            <a:custGeom>
              <a:avLst/>
              <a:gdLst/>
              <a:ahLst/>
              <a:cxnLst/>
              <a:rect l="l" t="t" r="r" b="b"/>
              <a:pathLst>
                <a:path w="63" h="209" extrusionOk="0">
                  <a:moveTo>
                    <a:pt x="0" y="1"/>
                  </a:moveTo>
                  <a:lnTo>
                    <a:pt x="0" y="208"/>
                  </a:lnTo>
                  <a:lnTo>
                    <a:pt x="62" y="208"/>
                  </a:lnTo>
                  <a:lnTo>
                    <a:pt x="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9"/>
            <p:cNvSpPr/>
            <p:nvPr/>
          </p:nvSpPr>
          <p:spPr>
            <a:xfrm>
              <a:off x="3499453" y="4088236"/>
              <a:ext cx="1135801" cy="19393"/>
            </a:xfrm>
            <a:custGeom>
              <a:avLst/>
              <a:gdLst/>
              <a:ahLst/>
              <a:cxnLst/>
              <a:rect l="l" t="t" r="r" b="b"/>
              <a:pathLst>
                <a:path w="4334" h="74" extrusionOk="0">
                  <a:moveTo>
                    <a:pt x="0" y="1"/>
                  </a:moveTo>
                  <a:lnTo>
                    <a:pt x="0" y="74"/>
                  </a:lnTo>
                  <a:lnTo>
                    <a:pt x="4333" y="74"/>
                  </a:lnTo>
                  <a:lnTo>
                    <a:pt x="43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9"/>
            <p:cNvSpPr/>
            <p:nvPr/>
          </p:nvSpPr>
          <p:spPr>
            <a:xfrm>
              <a:off x="3499453" y="4088236"/>
              <a:ext cx="377901" cy="19393"/>
            </a:xfrm>
            <a:custGeom>
              <a:avLst/>
              <a:gdLst/>
              <a:ahLst/>
              <a:cxnLst/>
              <a:rect l="l" t="t" r="r" b="b"/>
              <a:pathLst>
                <a:path w="1442" h="74" extrusionOk="0">
                  <a:moveTo>
                    <a:pt x="0" y="1"/>
                  </a:moveTo>
                  <a:lnTo>
                    <a:pt x="0" y="74"/>
                  </a:lnTo>
                  <a:lnTo>
                    <a:pt x="1442" y="74"/>
                  </a:lnTo>
                  <a:lnTo>
                    <a:pt x="1442" y="1"/>
                  </a:ln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9"/>
            <p:cNvSpPr/>
            <p:nvPr/>
          </p:nvSpPr>
          <p:spPr>
            <a:xfrm>
              <a:off x="3319143" y="3504075"/>
              <a:ext cx="1418053" cy="523349"/>
            </a:xfrm>
            <a:custGeom>
              <a:avLst/>
              <a:gdLst/>
              <a:ahLst/>
              <a:cxnLst/>
              <a:rect l="l" t="t" r="r" b="b"/>
              <a:pathLst>
                <a:path w="5490" h="1997" extrusionOk="0">
                  <a:moveTo>
                    <a:pt x="125" y="0"/>
                  </a:moveTo>
                  <a:cubicBezTo>
                    <a:pt x="56" y="0"/>
                    <a:pt x="1" y="37"/>
                    <a:pt x="1" y="80"/>
                  </a:cubicBezTo>
                  <a:lnTo>
                    <a:pt x="1" y="1919"/>
                  </a:lnTo>
                  <a:cubicBezTo>
                    <a:pt x="1" y="1962"/>
                    <a:pt x="56" y="1996"/>
                    <a:pt x="125" y="1996"/>
                  </a:cubicBezTo>
                  <a:lnTo>
                    <a:pt x="5366" y="1996"/>
                  </a:lnTo>
                  <a:cubicBezTo>
                    <a:pt x="5434" y="1996"/>
                    <a:pt x="5490" y="1962"/>
                    <a:pt x="5490" y="1919"/>
                  </a:cubicBezTo>
                  <a:lnTo>
                    <a:pt x="5490" y="80"/>
                  </a:lnTo>
                  <a:cubicBezTo>
                    <a:pt x="5490" y="37"/>
                    <a:pt x="5434" y="0"/>
                    <a:pt x="536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9"/>
            <p:cNvSpPr/>
            <p:nvPr/>
          </p:nvSpPr>
          <p:spPr>
            <a:xfrm>
              <a:off x="3319142" y="3554675"/>
              <a:ext cx="1418054" cy="347502"/>
            </a:xfrm>
            <a:custGeom>
              <a:avLst/>
              <a:gdLst/>
              <a:ahLst/>
              <a:cxnLst/>
              <a:rect l="l" t="t" r="r" b="b"/>
              <a:pathLst>
                <a:path w="5526" h="1326" extrusionOk="0">
                  <a:moveTo>
                    <a:pt x="0" y="0"/>
                  </a:moveTo>
                  <a:lnTo>
                    <a:pt x="0" y="1326"/>
                  </a:lnTo>
                  <a:lnTo>
                    <a:pt x="5526" y="1326"/>
                  </a:lnTo>
                  <a:lnTo>
                    <a:pt x="55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9"/>
            <p:cNvSpPr/>
            <p:nvPr/>
          </p:nvSpPr>
          <p:spPr>
            <a:xfrm>
              <a:off x="3916928" y="3570387"/>
              <a:ext cx="200220" cy="199959"/>
            </a:xfrm>
            <a:custGeom>
              <a:avLst/>
              <a:gdLst/>
              <a:ahLst/>
              <a:cxnLst/>
              <a:rect l="l" t="t" r="r" b="b"/>
              <a:pathLst>
                <a:path w="764" h="763" extrusionOk="0">
                  <a:moveTo>
                    <a:pt x="382" y="0"/>
                  </a:moveTo>
                  <a:cubicBezTo>
                    <a:pt x="172" y="0"/>
                    <a:pt x="1" y="171"/>
                    <a:pt x="1" y="381"/>
                  </a:cubicBezTo>
                  <a:cubicBezTo>
                    <a:pt x="1" y="591"/>
                    <a:pt x="172" y="763"/>
                    <a:pt x="382" y="763"/>
                  </a:cubicBezTo>
                  <a:cubicBezTo>
                    <a:pt x="594" y="763"/>
                    <a:pt x="763" y="591"/>
                    <a:pt x="763" y="381"/>
                  </a:cubicBezTo>
                  <a:cubicBezTo>
                    <a:pt x="763" y="171"/>
                    <a:pt x="594" y="0"/>
                    <a:pt x="382"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9"/>
            <p:cNvSpPr/>
            <p:nvPr/>
          </p:nvSpPr>
          <p:spPr>
            <a:xfrm>
              <a:off x="3794542" y="3777946"/>
              <a:ext cx="445515" cy="187118"/>
            </a:xfrm>
            <a:custGeom>
              <a:avLst/>
              <a:gdLst/>
              <a:ahLst/>
              <a:cxnLst/>
              <a:rect l="l" t="t" r="r" b="b"/>
              <a:pathLst>
                <a:path w="1700" h="714" extrusionOk="0">
                  <a:moveTo>
                    <a:pt x="549" y="1"/>
                  </a:moveTo>
                  <a:cubicBezTo>
                    <a:pt x="549" y="1"/>
                    <a:pt x="314" y="48"/>
                    <a:pt x="249" y="131"/>
                  </a:cubicBezTo>
                  <a:cubicBezTo>
                    <a:pt x="189" y="208"/>
                    <a:pt x="29" y="641"/>
                    <a:pt x="1" y="714"/>
                  </a:cubicBezTo>
                  <a:lnTo>
                    <a:pt x="290" y="714"/>
                  </a:lnTo>
                  <a:lnTo>
                    <a:pt x="352" y="630"/>
                  </a:lnTo>
                  <a:lnTo>
                    <a:pt x="374" y="714"/>
                  </a:lnTo>
                  <a:lnTo>
                    <a:pt x="1339" y="714"/>
                  </a:lnTo>
                  <a:lnTo>
                    <a:pt x="1361" y="630"/>
                  </a:lnTo>
                  <a:lnTo>
                    <a:pt x="1421" y="714"/>
                  </a:lnTo>
                  <a:lnTo>
                    <a:pt x="1699" y="714"/>
                  </a:lnTo>
                  <a:cubicBezTo>
                    <a:pt x="1674" y="641"/>
                    <a:pt x="1511" y="208"/>
                    <a:pt x="1453" y="131"/>
                  </a:cubicBezTo>
                  <a:cubicBezTo>
                    <a:pt x="1389" y="48"/>
                    <a:pt x="1151" y="1"/>
                    <a:pt x="1151" y="1"/>
                  </a:cubicBezTo>
                  <a:lnTo>
                    <a:pt x="849" y="86"/>
                  </a:lnTo>
                  <a:lnTo>
                    <a:pt x="549" y="1"/>
                  </a:ln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9"/>
            <p:cNvSpPr/>
            <p:nvPr/>
          </p:nvSpPr>
          <p:spPr>
            <a:xfrm>
              <a:off x="3997908" y="3794718"/>
              <a:ext cx="37738" cy="136801"/>
            </a:xfrm>
            <a:custGeom>
              <a:avLst/>
              <a:gdLst/>
              <a:ahLst/>
              <a:cxnLst/>
              <a:rect l="l" t="t" r="r" b="b"/>
              <a:pathLst>
                <a:path w="144" h="522" extrusionOk="0">
                  <a:moveTo>
                    <a:pt x="37" y="1"/>
                  </a:moveTo>
                  <a:lnTo>
                    <a:pt x="0" y="453"/>
                  </a:lnTo>
                  <a:lnTo>
                    <a:pt x="73" y="521"/>
                  </a:lnTo>
                  <a:lnTo>
                    <a:pt x="144" y="453"/>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9"/>
            <p:cNvSpPr/>
            <p:nvPr/>
          </p:nvSpPr>
          <p:spPr>
            <a:xfrm>
              <a:off x="3997908" y="3793146"/>
              <a:ext cx="37738" cy="26731"/>
            </a:xfrm>
            <a:custGeom>
              <a:avLst/>
              <a:gdLst/>
              <a:ahLst/>
              <a:cxnLst/>
              <a:rect l="l" t="t" r="r" b="b"/>
              <a:pathLst>
                <a:path w="144" h="102" extrusionOk="0">
                  <a:moveTo>
                    <a:pt x="9" y="0"/>
                  </a:moveTo>
                  <a:lnTo>
                    <a:pt x="0" y="33"/>
                  </a:lnTo>
                  <a:lnTo>
                    <a:pt x="73" y="101"/>
                  </a:lnTo>
                  <a:lnTo>
                    <a:pt x="144" y="33"/>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9"/>
            <p:cNvSpPr/>
            <p:nvPr/>
          </p:nvSpPr>
          <p:spPr>
            <a:xfrm>
              <a:off x="3319137" y="3901900"/>
              <a:ext cx="1015250" cy="112700"/>
            </a:xfrm>
            <a:custGeom>
              <a:avLst/>
              <a:gdLst/>
              <a:ahLst/>
              <a:cxnLst/>
              <a:rect l="l" t="t" r="r" b="b"/>
              <a:pathLst>
                <a:path w="2443" h="430" extrusionOk="0">
                  <a:moveTo>
                    <a:pt x="0" y="1"/>
                  </a:moveTo>
                  <a:lnTo>
                    <a:pt x="0" y="429"/>
                  </a:lnTo>
                  <a:lnTo>
                    <a:pt x="2442" y="429"/>
                  </a:lnTo>
                  <a:lnTo>
                    <a:pt x="24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9"/>
            <p:cNvSpPr/>
            <p:nvPr/>
          </p:nvSpPr>
          <p:spPr>
            <a:xfrm>
              <a:off x="3874211" y="3937284"/>
              <a:ext cx="60538" cy="60276"/>
            </a:xfrm>
            <a:custGeom>
              <a:avLst/>
              <a:gdLst/>
              <a:ahLst/>
              <a:cxnLst/>
              <a:rect l="l" t="t" r="r" b="b"/>
              <a:pathLst>
                <a:path w="231" h="230" extrusionOk="0">
                  <a:moveTo>
                    <a:pt x="117" y="1"/>
                  </a:moveTo>
                  <a:cubicBezTo>
                    <a:pt x="52" y="1"/>
                    <a:pt x="1" y="52"/>
                    <a:pt x="1" y="114"/>
                  </a:cubicBezTo>
                  <a:cubicBezTo>
                    <a:pt x="1" y="179"/>
                    <a:pt x="52" y="230"/>
                    <a:pt x="117" y="230"/>
                  </a:cubicBezTo>
                  <a:cubicBezTo>
                    <a:pt x="179" y="230"/>
                    <a:pt x="230" y="179"/>
                    <a:pt x="230" y="114"/>
                  </a:cubicBezTo>
                  <a:cubicBezTo>
                    <a:pt x="230" y="52"/>
                    <a:pt x="179"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9"/>
            <p:cNvSpPr/>
            <p:nvPr/>
          </p:nvSpPr>
          <p:spPr>
            <a:xfrm>
              <a:off x="3912473" y="3954842"/>
              <a:ext cx="14938" cy="24897"/>
            </a:xfrm>
            <a:custGeom>
              <a:avLst/>
              <a:gdLst/>
              <a:ahLst/>
              <a:cxnLst/>
              <a:rect l="l" t="t" r="r" b="b"/>
              <a:pathLst>
                <a:path w="57" h="95" extrusionOk="0">
                  <a:moveTo>
                    <a:pt x="56" y="0"/>
                  </a:moveTo>
                  <a:lnTo>
                    <a:pt x="1" y="17"/>
                  </a:lnTo>
                  <a:lnTo>
                    <a:pt x="1" y="75"/>
                  </a:lnTo>
                  <a:lnTo>
                    <a:pt x="56" y="94"/>
                  </a:lnTo>
                  <a:lnTo>
                    <a:pt x="5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9"/>
            <p:cNvSpPr/>
            <p:nvPr/>
          </p:nvSpPr>
          <p:spPr>
            <a:xfrm>
              <a:off x="3882859" y="3952484"/>
              <a:ext cx="31710" cy="28304"/>
            </a:xfrm>
            <a:custGeom>
              <a:avLst/>
              <a:gdLst/>
              <a:ahLst/>
              <a:cxnLst/>
              <a:rect l="l" t="t" r="r" b="b"/>
              <a:pathLst>
                <a:path w="121" h="108" extrusionOk="0">
                  <a:moveTo>
                    <a:pt x="0" y="1"/>
                  </a:moveTo>
                  <a:lnTo>
                    <a:pt x="0" y="108"/>
                  </a:lnTo>
                  <a:lnTo>
                    <a:pt x="120" y="108"/>
                  </a:ln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9"/>
            <p:cNvSpPr/>
            <p:nvPr/>
          </p:nvSpPr>
          <p:spPr>
            <a:xfrm>
              <a:off x="4025425" y="3937284"/>
              <a:ext cx="59751" cy="60276"/>
            </a:xfrm>
            <a:custGeom>
              <a:avLst/>
              <a:gdLst/>
              <a:ahLst/>
              <a:cxnLst/>
              <a:rect l="l" t="t" r="r" b="b"/>
              <a:pathLst>
                <a:path w="228" h="230" extrusionOk="0">
                  <a:moveTo>
                    <a:pt x="114" y="1"/>
                  </a:moveTo>
                  <a:cubicBezTo>
                    <a:pt x="51" y="1"/>
                    <a:pt x="0" y="52"/>
                    <a:pt x="0" y="114"/>
                  </a:cubicBezTo>
                  <a:cubicBezTo>
                    <a:pt x="0" y="179"/>
                    <a:pt x="51" y="230"/>
                    <a:pt x="114" y="230"/>
                  </a:cubicBezTo>
                  <a:cubicBezTo>
                    <a:pt x="176" y="230"/>
                    <a:pt x="227" y="179"/>
                    <a:pt x="227" y="114"/>
                  </a:cubicBezTo>
                  <a:cubicBezTo>
                    <a:pt x="227" y="52"/>
                    <a:pt x="176" y="1"/>
                    <a:pt x="1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9"/>
            <p:cNvSpPr/>
            <p:nvPr/>
          </p:nvSpPr>
          <p:spPr>
            <a:xfrm>
              <a:off x="4035383" y="3954318"/>
              <a:ext cx="39572" cy="22014"/>
            </a:xfrm>
            <a:custGeom>
              <a:avLst/>
              <a:gdLst/>
              <a:ahLst/>
              <a:cxnLst/>
              <a:rect l="l" t="t" r="r" b="b"/>
              <a:pathLst>
                <a:path w="151" h="84" extrusionOk="0">
                  <a:moveTo>
                    <a:pt x="1" y="0"/>
                  </a:moveTo>
                  <a:lnTo>
                    <a:pt x="1" y="84"/>
                  </a:lnTo>
                  <a:lnTo>
                    <a:pt x="151" y="84"/>
                  </a:lnTo>
                  <a:lnTo>
                    <a:pt x="15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9"/>
            <p:cNvSpPr/>
            <p:nvPr/>
          </p:nvSpPr>
          <p:spPr>
            <a:xfrm>
              <a:off x="4043245" y="3977904"/>
              <a:ext cx="23848" cy="2883"/>
            </a:xfrm>
            <a:custGeom>
              <a:avLst/>
              <a:gdLst/>
              <a:ahLst/>
              <a:cxnLst/>
              <a:rect l="l" t="t" r="r" b="b"/>
              <a:pathLst>
                <a:path w="91" h="11" extrusionOk="0">
                  <a:moveTo>
                    <a:pt x="1" y="0"/>
                  </a:moveTo>
                  <a:lnTo>
                    <a:pt x="1" y="11"/>
                  </a:lnTo>
                  <a:lnTo>
                    <a:pt x="91" y="11"/>
                  </a:lnTo>
                  <a:lnTo>
                    <a:pt x="9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9"/>
            <p:cNvSpPr/>
            <p:nvPr/>
          </p:nvSpPr>
          <p:spPr>
            <a:xfrm>
              <a:off x="4046128" y="3975546"/>
              <a:ext cx="18083" cy="3669"/>
            </a:xfrm>
            <a:custGeom>
              <a:avLst/>
              <a:gdLst/>
              <a:ahLst/>
              <a:cxnLst/>
              <a:rect l="l" t="t" r="r" b="b"/>
              <a:pathLst>
                <a:path w="69" h="14" extrusionOk="0">
                  <a:moveTo>
                    <a:pt x="17" y="0"/>
                  </a:moveTo>
                  <a:lnTo>
                    <a:pt x="0" y="13"/>
                  </a:lnTo>
                  <a:lnTo>
                    <a:pt x="69" y="13"/>
                  </a:lnTo>
                  <a:lnTo>
                    <a:pt x="5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9"/>
            <p:cNvSpPr/>
            <p:nvPr/>
          </p:nvSpPr>
          <p:spPr>
            <a:xfrm>
              <a:off x="4037742" y="3956939"/>
              <a:ext cx="34855" cy="16510"/>
            </a:xfrm>
            <a:custGeom>
              <a:avLst/>
              <a:gdLst/>
              <a:ahLst/>
              <a:cxnLst/>
              <a:rect l="l" t="t" r="r" b="b"/>
              <a:pathLst>
                <a:path w="133" h="63" extrusionOk="0">
                  <a:moveTo>
                    <a:pt x="0" y="1"/>
                  </a:moveTo>
                  <a:lnTo>
                    <a:pt x="0" y="63"/>
                  </a:lnTo>
                  <a:lnTo>
                    <a:pt x="133" y="63"/>
                  </a:lnTo>
                  <a:lnTo>
                    <a:pt x="13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9"/>
            <p:cNvSpPr/>
            <p:nvPr/>
          </p:nvSpPr>
          <p:spPr>
            <a:xfrm>
              <a:off x="3949425" y="3937284"/>
              <a:ext cx="60538" cy="60276"/>
            </a:xfrm>
            <a:custGeom>
              <a:avLst/>
              <a:gdLst/>
              <a:ahLst/>
              <a:cxnLst/>
              <a:rect l="l" t="t" r="r" b="b"/>
              <a:pathLst>
                <a:path w="231" h="230" extrusionOk="0">
                  <a:moveTo>
                    <a:pt x="117" y="1"/>
                  </a:moveTo>
                  <a:cubicBezTo>
                    <a:pt x="52" y="1"/>
                    <a:pt x="1" y="52"/>
                    <a:pt x="1" y="114"/>
                  </a:cubicBezTo>
                  <a:cubicBezTo>
                    <a:pt x="1" y="179"/>
                    <a:pt x="52" y="230"/>
                    <a:pt x="117" y="230"/>
                  </a:cubicBezTo>
                  <a:cubicBezTo>
                    <a:pt x="179" y="230"/>
                    <a:pt x="230" y="179"/>
                    <a:pt x="230" y="114"/>
                  </a:cubicBezTo>
                  <a:cubicBezTo>
                    <a:pt x="230" y="52"/>
                    <a:pt x="179"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9"/>
            <p:cNvSpPr/>
            <p:nvPr/>
          </p:nvSpPr>
          <p:spPr>
            <a:xfrm>
              <a:off x="3975894" y="3963753"/>
              <a:ext cx="8124" cy="23848"/>
            </a:xfrm>
            <a:custGeom>
              <a:avLst/>
              <a:gdLst/>
              <a:ahLst/>
              <a:cxnLst/>
              <a:rect l="l" t="t" r="r" b="b"/>
              <a:pathLst>
                <a:path w="31" h="91" extrusionOk="0">
                  <a:moveTo>
                    <a:pt x="1" y="0"/>
                  </a:moveTo>
                  <a:lnTo>
                    <a:pt x="1" y="90"/>
                  </a:lnTo>
                  <a:lnTo>
                    <a:pt x="31" y="90"/>
                  </a:lnTo>
                  <a:lnTo>
                    <a:pt x="3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9"/>
            <p:cNvSpPr/>
            <p:nvPr/>
          </p:nvSpPr>
          <p:spPr>
            <a:xfrm>
              <a:off x="3971963" y="3949077"/>
              <a:ext cx="15986" cy="32235"/>
            </a:xfrm>
            <a:custGeom>
              <a:avLst/>
              <a:gdLst/>
              <a:ahLst/>
              <a:cxnLst/>
              <a:rect l="l" t="t" r="r" b="b"/>
              <a:pathLst>
                <a:path w="61" h="123" extrusionOk="0">
                  <a:moveTo>
                    <a:pt x="31" y="1"/>
                  </a:moveTo>
                  <a:cubicBezTo>
                    <a:pt x="13" y="1"/>
                    <a:pt x="1" y="14"/>
                    <a:pt x="1" y="31"/>
                  </a:cubicBezTo>
                  <a:lnTo>
                    <a:pt x="1" y="93"/>
                  </a:lnTo>
                  <a:cubicBezTo>
                    <a:pt x="1" y="108"/>
                    <a:pt x="13" y="123"/>
                    <a:pt x="31" y="123"/>
                  </a:cubicBezTo>
                  <a:cubicBezTo>
                    <a:pt x="46" y="123"/>
                    <a:pt x="61" y="108"/>
                    <a:pt x="61" y="93"/>
                  </a:cubicBezTo>
                  <a:lnTo>
                    <a:pt x="61" y="31"/>
                  </a:lnTo>
                  <a:cubicBezTo>
                    <a:pt x="61" y="14"/>
                    <a:pt x="46" y="1"/>
                    <a:pt x="3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9"/>
            <p:cNvSpPr/>
            <p:nvPr/>
          </p:nvSpPr>
          <p:spPr>
            <a:xfrm>
              <a:off x="3969080" y="3960870"/>
              <a:ext cx="21752" cy="3145"/>
            </a:xfrm>
            <a:custGeom>
              <a:avLst/>
              <a:gdLst/>
              <a:ahLst/>
              <a:cxnLst/>
              <a:rect l="l" t="t" r="r" b="b"/>
              <a:pathLst>
                <a:path w="83" h="12" extrusionOk="0">
                  <a:moveTo>
                    <a:pt x="1" y="1"/>
                  </a:moveTo>
                  <a:lnTo>
                    <a:pt x="1" y="11"/>
                  </a:lnTo>
                  <a:lnTo>
                    <a:pt x="82" y="11"/>
                  </a:lnTo>
                  <a:lnTo>
                    <a:pt x="8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9"/>
            <p:cNvSpPr/>
            <p:nvPr/>
          </p:nvSpPr>
          <p:spPr>
            <a:xfrm>
              <a:off x="4100638" y="3937284"/>
              <a:ext cx="59751" cy="60276"/>
            </a:xfrm>
            <a:custGeom>
              <a:avLst/>
              <a:gdLst/>
              <a:ahLst/>
              <a:cxnLst/>
              <a:rect l="l" t="t" r="r" b="b"/>
              <a:pathLst>
                <a:path w="228" h="230" extrusionOk="0">
                  <a:moveTo>
                    <a:pt x="114" y="1"/>
                  </a:moveTo>
                  <a:cubicBezTo>
                    <a:pt x="51" y="1"/>
                    <a:pt x="0" y="52"/>
                    <a:pt x="0" y="114"/>
                  </a:cubicBezTo>
                  <a:cubicBezTo>
                    <a:pt x="0" y="179"/>
                    <a:pt x="51" y="230"/>
                    <a:pt x="114" y="230"/>
                  </a:cubicBezTo>
                  <a:cubicBezTo>
                    <a:pt x="176" y="230"/>
                    <a:pt x="227" y="179"/>
                    <a:pt x="227" y="114"/>
                  </a:cubicBezTo>
                  <a:cubicBezTo>
                    <a:pt x="227" y="52"/>
                    <a:pt x="178" y="1"/>
                    <a:pt x="1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9"/>
            <p:cNvSpPr/>
            <p:nvPr/>
          </p:nvSpPr>
          <p:spPr>
            <a:xfrm>
              <a:off x="4118459" y="3950387"/>
              <a:ext cx="28303" cy="30924"/>
            </a:xfrm>
            <a:custGeom>
              <a:avLst/>
              <a:gdLst/>
              <a:ahLst/>
              <a:cxnLst/>
              <a:rect l="l" t="t" r="r" b="b"/>
              <a:pathLst>
                <a:path w="108" h="118" extrusionOk="0">
                  <a:moveTo>
                    <a:pt x="24" y="1"/>
                  </a:moveTo>
                  <a:cubicBezTo>
                    <a:pt x="15" y="1"/>
                    <a:pt x="7" y="3"/>
                    <a:pt x="1" y="9"/>
                  </a:cubicBezTo>
                  <a:lnTo>
                    <a:pt x="13" y="26"/>
                  </a:lnTo>
                  <a:cubicBezTo>
                    <a:pt x="17" y="23"/>
                    <a:pt x="21" y="22"/>
                    <a:pt x="25" y="22"/>
                  </a:cubicBezTo>
                  <a:cubicBezTo>
                    <a:pt x="37" y="22"/>
                    <a:pt x="51" y="34"/>
                    <a:pt x="63" y="47"/>
                  </a:cubicBezTo>
                  <a:cubicBezTo>
                    <a:pt x="76" y="66"/>
                    <a:pt x="84" y="90"/>
                    <a:pt x="71" y="101"/>
                  </a:cubicBezTo>
                  <a:lnTo>
                    <a:pt x="86" y="118"/>
                  </a:lnTo>
                  <a:cubicBezTo>
                    <a:pt x="108" y="101"/>
                    <a:pt x="106" y="66"/>
                    <a:pt x="80" y="34"/>
                  </a:cubicBezTo>
                  <a:cubicBezTo>
                    <a:pt x="62" y="12"/>
                    <a:pt x="42" y="1"/>
                    <a:pt x="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9"/>
            <p:cNvSpPr/>
            <p:nvPr/>
          </p:nvSpPr>
          <p:spPr>
            <a:xfrm>
              <a:off x="4129728" y="3973711"/>
              <a:ext cx="14152" cy="13104"/>
            </a:xfrm>
            <a:custGeom>
              <a:avLst/>
              <a:gdLst/>
              <a:ahLst/>
              <a:cxnLst/>
              <a:rect l="l" t="t" r="r" b="b"/>
              <a:pathLst>
                <a:path w="54" h="50" extrusionOk="0">
                  <a:moveTo>
                    <a:pt x="24" y="1"/>
                  </a:moveTo>
                  <a:cubicBezTo>
                    <a:pt x="20" y="1"/>
                    <a:pt x="15" y="2"/>
                    <a:pt x="11" y="5"/>
                  </a:cubicBezTo>
                  <a:cubicBezTo>
                    <a:pt x="0" y="12"/>
                    <a:pt x="9" y="22"/>
                    <a:pt x="18" y="33"/>
                  </a:cubicBezTo>
                  <a:cubicBezTo>
                    <a:pt x="24" y="42"/>
                    <a:pt x="30" y="49"/>
                    <a:pt x="36" y="49"/>
                  </a:cubicBezTo>
                  <a:cubicBezTo>
                    <a:pt x="39" y="49"/>
                    <a:pt x="41" y="48"/>
                    <a:pt x="43" y="46"/>
                  </a:cubicBezTo>
                  <a:cubicBezTo>
                    <a:pt x="54" y="40"/>
                    <a:pt x="54" y="25"/>
                    <a:pt x="45" y="12"/>
                  </a:cubicBezTo>
                  <a:cubicBezTo>
                    <a:pt x="40" y="5"/>
                    <a:pt x="32" y="1"/>
                    <a:pt x="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9"/>
            <p:cNvSpPr/>
            <p:nvPr/>
          </p:nvSpPr>
          <p:spPr>
            <a:xfrm>
              <a:off x="4111121" y="3949601"/>
              <a:ext cx="14414" cy="13366"/>
            </a:xfrm>
            <a:custGeom>
              <a:avLst/>
              <a:gdLst/>
              <a:ahLst/>
              <a:cxnLst/>
              <a:rect l="l" t="t" r="r" b="b"/>
              <a:pathLst>
                <a:path w="55" h="51" extrusionOk="0">
                  <a:moveTo>
                    <a:pt x="24" y="1"/>
                  </a:moveTo>
                  <a:cubicBezTo>
                    <a:pt x="20" y="1"/>
                    <a:pt x="15" y="2"/>
                    <a:pt x="11" y="5"/>
                  </a:cubicBezTo>
                  <a:cubicBezTo>
                    <a:pt x="1" y="14"/>
                    <a:pt x="9" y="22"/>
                    <a:pt x="18" y="35"/>
                  </a:cubicBezTo>
                  <a:cubicBezTo>
                    <a:pt x="24" y="43"/>
                    <a:pt x="31" y="50"/>
                    <a:pt x="37" y="50"/>
                  </a:cubicBezTo>
                  <a:cubicBezTo>
                    <a:pt x="40" y="50"/>
                    <a:pt x="42" y="50"/>
                    <a:pt x="44" y="48"/>
                  </a:cubicBezTo>
                  <a:cubicBezTo>
                    <a:pt x="54" y="39"/>
                    <a:pt x="54" y="24"/>
                    <a:pt x="46" y="12"/>
                  </a:cubicBezTo>
                  <a:cubicBezTo>
                    <a:pt x="40" y="5"/>
                    <a:pt x="32" y="1"/>
                    <a:pt x="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9"/>
            <p:cNvSpPr/>
            <p:nvPr/>
          </p:nvSpPr>
          <p:spPr>
            <a:xfrm>
              <a:off x="4358252" y="3569076"/>
              <a:ext cx="283033" cy="167725"/>
            </a:xfrm>
            <a:custGeom>
              <a:avLst/>
              <a:gdLst/>
              <a:ahLst/>
              <a:cxnLst/>
              <a:rect l="l" t="t" r="r" b="b"/>
              <a:pathLst>
                <a:path w="1080" h="640" extrusionOk="0">
                  <a:moveTo>
                    <a:pt x="24" y="1"/>
                  </a:moveTo>
                  <a:cubicBezTo>
                    <a:pt x="11" y="1"/>
                    <a:pt x="0" y="12"/>
                    <a:pt x="0" y="27"/>
                  </a:cubicBezTo>
                  <a:lnTo>
                    <a:pt x="0" y="613"/>
                  </a:lnTo>
                  <a:cubicBezTo>
                    <a:pt x="0" y="628"/>
                    <a:pt x="11" y="639"/>
                    <a:pt x="24" y="639"/>
                  </a:cubicBezTo>
                  <a:lnTo>
                    <a:pt x="1056" y="639"/>
                  </a:lnTo>
                  <a:cubicBezTo>
                    <a:pt x="1069" y="639"/>
                    <a:pt x="1080" y="628"/>
                    <a:pt x="1080" y="613"/>
                  </a:cubicBezTo>
                  <a:lnTo>
                    <a:pt x="1080" y="27"/>
                  </a:lnTo>
                  <a:cubicBezTo>
                    <a:pt x="1080" y="12"/>
                    <a:pt x="1069" y="1"/>
                    <a:pt x="10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9"/>
            <p:cNvSpPr/>
            <p:nvPr/>
          </p:nvSpPr>
          <p:spPr>
            <a:xfrm>
              <a:off x="4362183" y="3573532"/>
              <a:ext cx="275171" cy="158552"/>
            </a:xfrm>
            <a:custGeom>
              <a:avLst/>
              <a:gdLst/>
              <a:ahLst/>
              <a:cxnLst/>
              <a:rect l="l" t="t" r="r" b="b"/>
              <a:pathLst>
                <a:path w="1050" h="605" extrusionOk="0">
                  <a:moveTo>
                    <a:pt x="26" y="1"/>
                  </a:moveTo>
                  <a:cubicBezTo>
                    <a:pt x="11" y="1"/>
                    <a:pt x="0" y="12"/>
                    <a:pt x="0" y="25"/>
                  </a:cubicBezTo>
                  <a:lnTo>
                    <a:pt x="0" y="581"/>
                  </a:lnTo>
                  <a:cubicBezTo>
                    <a:pt x="0" y="594"/>
                    <a:pt x="11" y="605"/>
                    <a:pt x="26" y="605"/>
                  </a:cubicBezTo>
                  <a:lnTo>
                    <a:pt x="1026" y="605"/>
                  </a:lnTo>
                  <a:cubicBezTo>
                    <a:pt x="1039" y="605"/>
                    <a:pt x="1050" y="594"/>
                    <a:pt x="1050" y="581"/>
                  </a:cubicBezTo>
                  <a:lnTo>
                    <a:pt x="1050" y="25"/>
                  </a:lnTo>
                  <a:cubicBezTo>
                    <a:pt x="1050" y="12"/>
                    <a:pt x="1039" y="1"/>
                    <a:pt x="10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9"/>
            <p:cNvSpPr/>
            <p:nvPr/>
          </p:nvSpPr>
          <p:spPr>
            <a:xfrm>
              <a:off x="3940515" y="3859449"/>
              <a:ext cx="1375330" cy="817396"/>
            </a:xfrm>
            <a:custGeom>
              <a:avLst/>
              <a:gdLst/>
              <a:ahLst/>
              <a:cxnLst/>
              <a:rect l="l" t="t" r="r" b="b"/>
              <a:pathLst>
                <a:path w="5248" h="3119" extrusionOk="0">
                  <a:moveTo>
                    <a:pt x="234" y="0"/>
                  </a:moveTo>
                  <a:cubicBezTo>
                    <a:pt x="106" y="0"/>
                    <a:pt x="1" y="103"/>
                    <a:pt x="1" y="231"/>
                  </a:cubicBezTo>
                  <a:lnTo>
                    <a:pt x="1" y="2887"/>
                  </a:lnTo>
                  <a:cubicBezTo>
                    <a:pt x="1" y="3016"/>
                    <a:pt x="106" y="3118"/>
                    <a:pt x="234" y="3118"/>
                  </a:cubicBezTo>
                  <a:lnTo>
                    <a:pt x="5014" y="3118"/>
                  </a:lnTo>
                  <a:cubicBezTo>
                    <a:pt x="5143" y="3118"/>
                    <a:pt x="5248" y="3016"/>
                    <a:pt x="5248" y="2887"/>
                  </a:cubicBezTo>
                  <a:lnTo>
                    <a:pt x="5248" y="231"/>
                  </a:lnTo>
                  <a:cubicBezTo>
                    <a:pt x="5248" y="103"/>
                    <a:pt x="5143" y="0"/>
                    <a:pt x="501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9"/>
            <p:cNvSpPr/>
            <p:nvPr/>
          </p:nvSpPr>
          <p:spPr>
            <a:xfrm>
              <a:off x="3829397" y="4787174"/>
              <a:ext cx="1598350" cy="75476"/>
            </a:xfrm>
            <a:custGeom>
              <a:avLst/>
              <a:gdLst/>
              <a:ahLst/>
              <a:cxnLst/>
              <a:rect l="l" t="t" r="r" b="b"/>
              <a:pathLst>
                <a:path w="6099" h="288" extrusionOk="0">
                  <a:moveTo>
                    <a:pt x="1" y="0"/>
                  </a:moveTo>
                  <a:lnTo>
                    <a:pt x="1" y="178"/>
                  </a:lnTo>
                  <a:cubicBezTo>
                    <a:pt x="1" y="238"/>
                    <a:pt x="50" y="287"/>
                    <a:pt x="110" y="287"/>
                  </a:cubicBezTo>
                  <a:lnTo>
                    <a:pt x="5989" y="287"/>
                  </a:lnTo>
                  <a:cubicBezTo>
                    <a:pt x="6049" y="287"/>
                    <a:pt x="6098" y="238"/>
                    <a:pt x="6098" y="178"/>
                  </a:cubicBezTo>
                  <a:lnTo>
                    <a:pt x="609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9"/>
            <p:cNvSpPr/>
            <p:nvPr/>
          </p:nvSpPr>
          <p:spPr>
            <a:xfrm>
              <a:off x="3808170" y="4676581"/>
              <a:ext cx="1640805" cy="123697"/>
            </a:xfrm>
            <a:custGeom>
              <a:avLst/>
              <a:gdLst/>
              <a:ahLst/>
              <a:cxnLst/>
              <a:rect l="l" t="t" r="r" b="b"/>
              <a:pathLst>
                <a:path w="6261" h="472" extrusionOk="0">
                  <a:moveTo>
                    <a:pt x="692" y="0"/>
                  </a:moveTo>
                  <a:cubicBezTo>
                    <a:pt x="645" y="0"/>
                    <a:pt x="501" y="13"/>
                    <a:pt x="411" y="88"/>
                  </a:cubicBezTo>
                  <a:lnTo>
                    <a:pt x="116" y="365"/>
                  </a:lnTo>
                  <a:cubicBezTo>
                    <a:pt x="116" y="365"/>
                    <a:pt x="0" y="465"/>
                    <a:pt x="197" y="472"/>
                  </a:cubicBezTo>
                  <a:lnTo>
                    <a:pt x="6063" y="472"/>
                  </a:lnTo>
                  <a:cubicBezTo>
                    <a:pt x="6261" y="465"/>
                    <a:pt x="6145" y="365"/>
                    <a:pt x="6145" y="365"/>
                  </a:cubicBezTo>
                  <a:lnTo>
                    <a:pt x="5847" y="88"/>
                  </a:lnTo>
                  <a:cubicBezTo>
                    <a:pt x="5759" y="13"/>
                    <a:pt x="5616" y="0"/>
                    <a:pt x="556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9"/>
            <p:cNvSpPr/>
            <p:nvPr/>
          </p:nvSpPr>
          <p:spPr>
            <a:xfrm>
              <a:off x="4457051" y="4736595"/>
              <a:ext cx="343046" cy="30138"/>
            </a:xfrm>
            <a:custGeom>
              <a:avLst/>
              <a:gdLst/>
              <a:ahLst/>
              <a:cxnLst/>
              <a:rect l="l" t="t" r="r" b="b"/>
              <a:pathLst>
                <a:path w="1309" h="115" extrusionOk="0">
                  <a:moveTo>
                    <a:pt x="167" y="1"/>
                  </a:moveTo>
                  <a:cubicBezTo>
                    <a:pt x="154" y="1"/>
                    <a:pt x="120" y="3"/>
                    <a:pt x="99" y="22"/>
                  </a:cubicBezTo>
                  <a:lnTo>
                    <a:pt x="26" y="88"/>
                  </a:lnTo>
                  <a:cubicBezTo>
                    <a:pt x="26" y="88"/>
                    <a:pt x="0" y="112"/>
                    <a:pt x="47" y="114"/>
                  </a:cubicBezTo>
                  <a:lnTo>
                    <a:pt x="1262" y="114"/>
                  </a:lnTo>
                  <a:cubicBezTo>
                    <a:pt x="1309" y="112"/>
                    <a:pt x="1281" y="88"/>
                    <a:pt x="1281" y="88"/>
                  </a:cubicBezTo>
                  <a:lnTo>
                    <a:pt x="1210" y="22"/>
                  </a:lnTo>
                  <a:cubicBezTo>
                    <a:pt x="1189" y="3"/>
                    <a:pt x="1152" y="1"/>
                    <a:pt x="114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9"/>
            <p:cNvSpPr/>
            <p:nvPr/>
          </p:nvSpPr>
          <p:spPr>
            <a:xfrm>
              <a:off x="4623203" y="4723229"/>
              <a:ext cx="12579" cy="59752"/>
            </a:xfrm>
            <a:custGeom>
              <a:avLst/>
              <a:gdLst/>
              <a:ahLst/>
              <a:cxnLst/>
              <a:rect l="l" t="t" r="r" b="b"/>
              <a:pathLst>
                <a:path w="48" h="228" extrusionOk="0">
                  <a:moveTo>
                    <a:pt x="0" y="0"/>
                  </a:moveTo>
                  <a:lnTo>
                    <a:pt x="0" y="227"/>
                  </a:lnTo>
                  <a:lnTo>
                    <a:pt x="47" y="227"/>
                  </a:lnTo>
                  <a:lnTo>
                    <a:pt x="47" y="0"/>
                  </a:ln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9"/>
            <p:cNvSpPr/>
            <p:nvPr/>
          </p:nvSpPr>
          <p:spPr>
            <a:xfrm>
              <a:off x="3971963" y="3890111"/>
              <a:ext cx="1312434" cy="755810"/>
            </a:xfrm>
            <a:custGeom>
              <a:avLst/>
              <a:gdLst/>
              <a:ahLst/>
              <a:cxnLst/>
              <a:rect l="l" t="t" r="r" b="b"/>
              <a:pathLst>
                <a:path w="5008" h="2884" extrusionOk="0">
                  <a:moveTo>
                    <a:pt x="114" y="1"/>
                  </a:moveTo>
                  <a:cubicBezTo>
                    <a:pt x="50" y="1"/>
                    <a:pt x="1" y="52"/>
                    <a:pt x="1" y="114"/>
                  </a:cubicBezTo>
                  <a:lnTo>
                    <a:pt x="1" y="2770"/>
                  </a:lnTo>
                  <a:cubicBezTo>
                    <a:pt x="1" y="2832"/>
                    <a:pt x="50" y="2884"/>
                    <a:pt x="114" y="2884"/>
                  </a:cubicBezTo>
                  <a:lnTo>
                    <a:pt x="4894" y="2884"/>
                  </a:lnTo>
                  <a:cubicBezTo>
                    <a:pt x="4959" y="2884"/>
                    <a:pt x="5008" y="2832"/>
                    <a:pt x="5008" y="2770"/>
                  </a:cubicBezTo>
                  <a:lnTo>
                    <a:pt x="5008" y="114"/>
                  </a:lnTo>
                  <a:cubicBezTo>
                    <a:pt x="5008" y="50"/>
                    <a:pt x="4959" y="1"/>
                    <a:pt x="489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9"/>
            <p:cNvSpPr/>
            <p:nvPr/>
          </p:nvSpPr>
          <p:spPr>
            <a:xfrm>
              <a:off x="3971963" y="3963228"/>
              <a:ext cx="1312434" cy="501340"/>
            </a:xfrm>
            <a:custGeom>
              <a:avLst/>
              <a:gdLst/>
              <a:ahLst/>
              <a:cxnLst/>
              <a:rect l="l" t="t" r="r" b="b"/>
              <a:pathLst>
                <a:path w="5008" h="1913" extrusionOk="0">
                  <a:moveTo>
                    <a:pt x="1" y="0"/>
                  </a:moveTo>
                  <a:lnTo>
                    <a:pt x="1" y="1913"/>
                  </a:lnTo>
                  <a:lnTo>
                    <a:pt x="5008" y="1913"/>
                  </a:lnTo>
                  <a:lnTo>
                    <a:pt x="50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9"/>
            <p:cNvSpPr/>
            <p:nvPr/>
          </p:nvSpPr>
          <p:spPr>
            <a:xfrm>
              <a:off x="4483258" y="3985504"/>
              <a:ext cx="288798" cy="288801"/>
            </a:xfrm>
            <a:custGeom>
              <a:avLst/>
              <a:gdLst/>
              <a:ahLst/>
              <a:cxnLst/>
              <a:rect l="l" t="t" r="r" b="b"/>
              <a:pathLst>
                <a:path w="1102" h="1102" extrusionOk="0">
                  <a:moveTo>
                    <a:pt x="551" y="1"/>
                  </a:moveTo>
                  <a:cubicBezTo>
                    <a:pt x="247" y="1"/>
                    <a:pt x="1" y="247"/>
                    <a:pt x="1" y="551"/>
                  </a:cubicBezTo>
                  <a:cubicBezTo>
                    <a:pt x="1" y="856"/>
                    <a:pt x="247" y="1102"/>
                    <a:pt x="551" y="1102"/>
                  </a:cubicBezTo>
                  <a:cubicBezTo>
                    <a:pt x="855" y="1102"/>
                    <a:pt x="1102" y="856"/>
                    <a:pt x="1102" y="551"/>
                  </a:cubicBezTo>
                  <a:cubicBezTo>
                    <a:pt x="1102" y="247"/>
                    <a:pt x="855" y="1"/>
                    <a:pt x="551"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9"/>
            <p:cNvSpPr/>
            <p:nvPr/>
          </p:nvSpPr>
          <p:spPr>
            <a:xfrm>
              <a:off x="4306624" y="4285836"/>
              <a:ext cx="642852" cy="269670"/>
            </a:xfrm>
            <a:custGeom>
              <a:avLst/>
              <a:gdLst/>
              <a:ahLst/>
              <a:cxnLst/>
              <a:rect l="l" t="t" r="r" b="b"/>
              <a:pathLst>
                <a:path w="2453" h="1029" extrusionOk="0">
                  <a:moveTo>
                    <a:pt x="790" y="1"/>
                  </a:moveTo>
                  <a:cubicBezTo>
                    <a:pt x="790" y="1"/>
                    <a:pt x="450" y="69"/>
                    <a:pt x="358" y="189"/>
                  </a:cubicBezTo>
                  <a:cubicBezTo>
                    <a:pt x="272" y="299"/>
                    <a:pt x="39" y="924"/>
                    <a:pt x="0" y="1029"/>
                  </a:cubicBezTo>
                  <a:lnTo>
                    <a:pt x="418" y="1029"/>
                  </a:lnTo>
                  <a:lnTo>
                    <a:pt x="506" y="909"/>
                  </a:lnTo>
                  <a:lnTo>
                    <a:pt x="536" y="1029"/>
                  </a:lnTo>
                  <a:lnTo>
                    <a:pt x="1930" y="1029"/>
                  </a:lnTo>
                  <a:lnTo>
                    <a:pt x="1962" y="909"/>
                  </a:lnTo>
                  <a:lnTo>
                    <a:pt x="2050" y="1029"/>
                  </a:lnTo>
                  <a:lnTo>
                    <a:pt x="2452" y="1029"/>
                  </a:lnTo>
                  <a:cubicBezTo>
                    <a:pt x="2414" y="924"/>
                    <a:pt x="2180" y="299"/>
                    <a:pt x="2097" y="189"/>
                  </a:cubicBezTo>
                  <a:cubicBezTo>
                    <a:pt x="2003" y="69"/>
                    <a:pt x="1662" y="1"/>
                    <a:pt x="1662" y="1"/>
                  </a:cubicBezTo>
                  <a:lnTo>
                    <a:pt x="1223" y="123"/>
                  </a:lnTo>
                  <a:lnTo>
                    <a:pt x="7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9"/>
            <p:cNvSpPr/>
            <p:nvPr/>
          </p:nvSpPr>
          <p:spPr>
            <a:xfrm>
              <a:off x="4599617" y="4309422"/>
              <a:ext cx="54510" cy="197339"/>
            </a:xfrm>
            <a:custGeom>
              <a:avLst/>
              <a:gdLst/>
              <a:ahLst/>
              <a:cxnLst/>
              <a:rect l="l" t="t" r="r" b="b"/>
              <a:pathLst>
                <a:path w="208" h="753" extrusionOk="0">
                  <a:moveTo>
                    <a:pt x="54" y="1"/>
                  </a:moveTo>
                  <a:lnTo>
                    <a:pt x="0" y="656"/>
                  </a:lnTo>
                  <a:lnTo>
                    <a:pt x="105" y="753"/>
                  </a:lnTo>
                  <a:lnTo>
                    <a:pt x="208" y="65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9"/>
            <p:cNvSpPr/>
            <p:nvPr/>
          </p:nvSpPr>
          <p:spPr>
            <a:xfrm>
              <a:off x="4599617" y="4307325"/>
              <a:ext cx="54510" cy="38262"/>
            </a:xfrm>
            <a:custGeom>
              <a:avLst/>
              <a:gdLst/>
              <a:ahLst/>
              <a:cxnLst/>
              <a:rect l="l" t="t" r="r" b="b"/>
              <a:pathLst>
                <a:path w="208" h="146" extrusionOk="0">
                  <a:moveTo>
                    <a:pt x="13" y="0"/>
                  </a:moveTo>
                  <a:lnTo>
                    <a:pt x="0" y="47"/>
                  </a:lnTo>
                  <a:lnTo>
                    <a:pt x="105" y="146"/>
                  </a:lnTo>
                  <a:lnTo>
                    <a:pt x="208" y="47"/>
                  </a:lnTo>
                  <a:lnTo>
                    <a:pt x="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9"/>
            <p:cNvSpPr/>
            <p:nvPr/>
          </p:nvSpPr>
          <p:spPr>
            <a:xfrm>
              <a:off x="3971968" y="4464300"/>
              <a:ext cx="1312421" cy="163000"/>
            </a:xfrm>
            <a:custGeom>
              <a:avLst/>
              <a:gdLst/>
              <a:ahLst/>
              <a:cxnLst/>
              <a:rect l="l" t="t" r="r" b="b"/>
              <a:pathLst>
                <a:path w="3526" h="622" extrusionOk="0">
                  <a:moveTo>
                    <a:pt x="0" y="1"/>
                  </a:moveTo>
                  <a:lnTo>
                    <a:pt x="0" y="622"/>
                  </a:lnTo>
                  <a:lnTo>
                    <a:pt x="3526" y="622"/>
                  </a:lnTo>
                  <a:lnTo>
                    <a:pt x="3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9"/>
            <p:cNvSpPr/>
            <p:nvPr/>
          </p:nvSpPr>
          <p:spPr>
            <a:xfrm>
              <a:off x="4421672" y="4515932"/>
              <a:ext cx="86482" cy="86221"/>
            </a:xfrm>
            <a:custGeom>
              <a:avLst/>
              <a:gdLst/>
              <a:ahLst/>
              <a:cxnLst/>
              <a:rect l="l" t="t" r="r" b="b"/>
              <a:pathLst>
                <a:path w="330" h="329" extrusionOk="0">
                  <a:moveTo>
                    <a:pt x="165" y="1"/>
                  </a:moveTo>
                  <a:cubicBezTo>
                    <a:pt x="75" y="1"/>
                    <a:pt x="0" y="74"/>
                    <a:pt x="0" y="166"/>
                  </a:cubicBezTo>
                  <a:cubicBezTo>
                    <a:pt x="0" y="256"/>
                    <a:pt x="75" y="329"/>
                    <a:pt x="165" y="329"/>
                  </a:cubicBezTo>
                  <a:cubicBezTo>
                    <a:pt x="255" y="329"/>
                    <a:pt x="330" y="256"/>
                    <a:pt x="330" y="166"/>
                  </a:cubicBezTo>
                  <a:cubicBezTo>
                    <a:pt x="330" y="74"/>
                    <a:pt x="255"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9"/>
            <p:cNvSpPr/>
            <p:nvPr/>
          </p:nvSpPr>
          <p:spPr>
            <a:xfrm>
              <a:off x="4476707" y="4541353"/>
              <a:ext cx="20965" cy="35642"/>
            </a:xfrm>
            <a:custGeom>
              <a:avLst/>
              <a:gdLst/>
              <a:ahLst/>
              <a:cxnLst/>
              <a:rect l="l" t="t" r="r" b="b"/>
              <a:pathLst>
                <a:path w="80" h="136" extrusionOk="0">
                  <a:moveTo>
                    <a:pt x="79" y="0"/>
                  </a:moveTo>
                  <a:lnTo>
                    <a:pt x="0" y="22"/>
                  </a:lnTo>
                  <a:lnTo>
                    <a:pt x="0" y="107"/>
                  </a:lnTo>
                  <a:lnTo>
                    <a:pt x="79" y="135"/>
                  </a:lnTo>
                  <a:lnTo>
                    <a:pt x="7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9"/>
            <p:cNvSpPr/>
            <p:nvPr/>
          </p:nvSpPr>
          <p:spPr>
            <a:xfrm>
              <a:off x="4433465" y="4537422"/>
              <a:ext cx="45600" cy="41145"/>
            </a:xfrm>
            <a:custGeom>
              <a:avLst/>
              <a:gdLst/>
              <a:ahLst/>
              <a:cxnLst/>
              <a:rect l="l" t="t" r="r" b="b"/>
              <a:pathLst>
                <a:path w="174" h="157" extrusionOk="0">
                  <a:moveTo>
                    <a:pt x="0" y="0"/>
                  </a:moveTo>
                  <a:lnTo>
                    <a:pt x="0" y="157"/>
                  </a:lnTo>
                  <a:lnTo>
                    <a:pt x="174" y="157"/>
                  </a:lnTo>
                  <a:lnTo>
                    <a:pt x="17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9"/>
            <p:cNvSpPr/>
            <p:nvPr/>
          </p:nvSpPr>
          <p:spPr>
            <a:xfrm>
              <a:off x="4639451" y="4515932"/>
              <a:ext cx="85958" cy="86221"/>
            </a:xfrm>
            <a:custGeom>
              <a:avLst/>
              <a:gdLst/>
              <a:ahLst/>
              <a:cxnLst/>
              <a:rect l="l" t="t" r="r" b="b"/>
              <a:pathLst>
                <a:path w="328" h="329" extrusionOk="0">
                  <a:moveTo>
                    <a:pt x="165" y="1"/>
                  </a:moveTo>
                  <a:cubicBezTo>
                    <a:pt x="73" y="1"/>
                    <a:pt x="0" y="74"/>
                    <a:pt x="0" y="166"/>
                  </a:cubicBezTo>
                  <a:cubicBezTo>
                    <a:pt x="0" y="256"/>
                    <a:pt x="73" y="329"/>
                    <a:pt x="165" y="329"/>
                  </a:cubicBezTo>
                  <a:cubicBezTo>
                    <a:pt x="255" y="329"/>
                    <a:pt x="328" y="256"/>
                    <a:pt x="328" y="166"/>
                  </a:cubicBezTo>
                  <a:cubicBezTo>
                    <a:pt x="328" y="74"/>
                    <a:pt x="255"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9"/>
            <p:cNvSpPr/>
            <p:nvPr/>
          </p:nvSpPr>
          <p:spPr>
            <a:xfrm>
              <a:off x="4653865" y="4540305"/>
              <a:ext cx="57131" cy="31448"/>
            </a:xfrm>
            <a:custGeom>
              <a:avLst/>
              <a:gdLst/>
              <a:ahLst/>
              <a:cxnLst/>
              <a:rect l="l" t="t" r="r" b="b"/>
              <a:pathLst>
                <a:path w="218" h="120" extrusionOk="0">
                  <a:moveTo>
                    <a:pt x="1" y="0"/>
                  </a:moveTo>
                  <a:lnTo>
                    <a:pt x="1" y="120"/>
                  </a:lnTo>
                  <a:lnTo>
                    <a:pt x="217" y="120"/>
                  </a:lnTo>
                  <a:lnTo>
                    <a:pt x="21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9"/>
            <p:cNvSpPr/>
            <p:nvPr/>
          </p:nvSpPr>
          <p:spPr>
            <a:xfrm>
              <a:off x="4665134" y="4574374"/>
              <a:ext cx="34593" cy="3669"/>
            </a:xfrm>
            <a:custGeom>
              <a:avLst/>
              <a:gdLst/>
              <a:ahLst/>
              <a:cxnLst/>
              <a:rect l="l" t="t" r="r" b="b"/>
              <a:pathLst>
                <a:path w="132" h="14" extrusionOk="0">
                  <a:moveTo>
                    <a:pt x="1" y="1"/>
                  </a:moveTo>
                  <a:lnTo>
                    <a:pt x="1" y="14"/>
                  </a:lnTo>
                  <a:lnTo>
                    <a:pt x="131" y="14"/>
                  </a:lnTo>
                  <a:lnTo>
                    <a:pt x="13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9"/>
            <p:cNvSpPr/>
            <p:nvPr/>
          </p:nvSpPr>
          <p:spPr>
            <a:xfrm>
              <a:off x="4669589" y="4570967"/>
              <a:ext cx="25683" cy="4717"/>
            </a:xfrm>
            <a:custGeom>
              <a:avLst/>
              <a:gdLst/>
              <a:ahLst/>
              <a:cxnLst/>
              <a:rect l="l" t="t" r="r" b="b"/>
              <a:pathLst>
                <a:path w="98" h="18" extrusionOk="0">
                  <a:moveTo>
                    <a:pt x="27" y="1"/>
                  </a:moveTo>
                  <a:lnTo>
                    <a:pt x="1" y="18"/>
                  </a:lnTo>
                  <a:lnTo>
                    <a:pt x="97" y="18"/>
                  </a:lnTo>
                  <a:lnTo>
                    <a:pt x="7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9"/>
            <p:cNvSpPr/>
            <p:nvPr/>
          </p:nvSpPr>
          <p:spPr>
            <a:xfrm>
              <a:off x="4657272" y="4544236"/>
              <a:ext cx="50317" cy="23586"/>
            </a:xfrm>
            <a:custGeom>
              <a:avLst/>
              <a:gdLst/>
              <a:ahLst/>
              <a:cxnLst/>
              <a:rect l="l" t="t" r="r" b="b"/>
              <a:pathLst>
                <a:path w="192" h="90" extrusionOk="0">
                  <a:moveTo>
                    <a:pt x="1" y="0"/>
                  </a:moveTo>
                  <a:lnTo>
                    <a:pt x="1" y="90"/>
                  </a:lnTo>
                  <a:lnTo>
                    <a:pt x="191" y="90"/>
                  </a:lnTo>
                  <a:lnTo>
                    <a:pt x="19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9"/>
            <p:cNvSpPr/>
            <p:nvPr/>
          </p:nvSpPr>
          <p:spPr>
            <a:xfrm>
              <a:off x="4530431" y="4515932"/>
              <a:ext cx="86744" cy="86221"/>
            </a:xfrm>
            <a:custGeom>
              <a:avLst/>
              <a:gdLst/>
              <a:ahLst/>
              <a:cxnLst/>
              <a:rect l="l" t="t" r="r" b="b"/>
              <a:pathLst>
                <a:path w="331" h="329" extrusionOk="0">
                  <a:moveTo>
                    <a:pt x="166" y="1"/>
                  </a:moveTo>
                  <a:cubicBezTo>
                    <a:pt x="73" y="1"/>
                    <a:pt x="1" y="74"/>
                    <a:pt x="1" y="166"/>
                  </a:cubicBezTo>
                  <a:cubicBezTo>
                    <a:pt x="1" y="256"/>
                    <a:pt x="73" y="329"/>
                    <a:pt x="166" y="329"/>
                  </a:cubicBezTo>
                  <a:cubicBezTo>
                    <a:pt x="256" y="329"/>
                    <a:pt x="330" y="256"/>
                    <a:pt x="330" y="166"/>
                  </a:cubicBezTo>
                  <a:cubicBezTo>
                    <a:pt x="330" y="74"/>
                    <a:pt x="256"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9"/>
            <p:cNvSpPr/>
            <p:nvPr/>
          </p:nvSpPr>
          <p:spPr>
            <a:xfrm>
              <a:off x="4568169" y="4554195"/>
              <a:ext cx="11269" cy="34069"/>
            </a:xfrm>
            <a:custGeom>
              <a:avLst/>
              <a:gdLst/>
              <a:ahLst/>
              <a:cxnLst/>
              <a:rect l="l" t="t" r="r" b="b"/>
              <a:pathLst>
                <a:path w="43" h="130" extrusionOk="0">
                  <a:moveTo>
                    <a:pt x="0" y="1"/>
                  </a:moveTo>
                  <a:lnTo>
                    <a:pt x="0" y="129"/>
                  </a:lnTo>
                  <a:lnTo>
                    <a:pt x="43" y="129"/>
                  </a:lnTo>
                  <a:lnTo>
                    <a:pt x="4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9"/>
            <p:cNvSpPr/>
            <p:nvPr/>
          </p:nvSpPr>
          <p:spPr>
            <a:xfrm>
              <a:off x="4562403" y="4532967"/>
              <a:ext cx="22800" cy="46124"/>
            </a:xfrm>
            <a:custGeom>
              <a:avLst/>
              <a:gdLst/>
              <a:ahLst/>
              <a:cxnLst/>
              <a:rect l="l" t="t" r="r" b="b"/>
              <a:pathLst>
                <a:path w="87" h="176" extrusionOk="0">
                  <a:moveTo>
                    <a:pt x="44" y="0"/>
                  </a:moveTo>
                  <a:cubicBezTo>
                    <a:pt x="20" y="0"/>
                    <a:pt x="1" y="19"/>
                    <a:pt x="1" y="43"/>
                  </a:cubicBezTo>
                  <a:lnTo>
                    <a:pt x="1" y="133"/>
                  </a:lnTo>
                  <a:cubicBezTo>
                    <a:pt x="1" y="157"/>
                    <a:pt x="20" y="176"/>
                    <a:pt x="44" y="176"/>
                  </a:cubicBezTo>
                  <a:cubicBezTo>
                    <a:pt x="67" y="176"/>
                    <a:pt x="86" y="157"/>
                    <a:pt x="86" y="133"/>
                  </a:cubicBezTo>
                  <a:lnTo>
                    <a:pt x="86" y="43"/>
                  </a:lnTo>
                  <a:cubicBezTo>
                    <a:pt x="86" y="19"/>
                    <a:pt x="67" y="0"/>
                    <a:pt x="4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9"/>
            <p:cNvSpPr/>
            <p:nvPr/>
          </p:nvSpPr>
          <p:spPr>
            <a:xfrm>
              <a:off x="4557948" y="4549739"/>
              <a:ext cx="31186" cy="4717"/>
            </a:xfrm>
            <a:custGeom>
              <a:avLst/>
              <a:gdLst/>
              <a:ahLst/>
              <a:cxnLst/>
              <a:rect l="l" t="t" r="r" b="b"/>
              <a:pathLst>
                <a:path w="119" h="18" extrusionOk="0">
                  <a:moveTo>
                    <a:pt x="1" y="0"/>
                  </a:moveTo>
                  <a:lnTo>
                    <a:pt x="1" y="18"/>
                  </a:lnTo>
                  <a:lnTo>
                    <a:pt x="118" y="18"/>
                  </a:lnTo>
                  <a:lnTo>
                    <a:pt x="11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9"/>
            <p:cNvSpPr/>
            <p:nvPr/>
          </p:nvSpPr>
          <p:spPr>
            <a:xfrm>
              <a:off x="4747685" y="4515932"/>
              <a:ext cx="86744" cy="86221"/>
            </a:xfrm>
            <a:custGeom>
              <a:avLst/>
              <a:gdLst/>
              <a:ahLst/>
              <a:cxnLst/>
              <a:rect l="l" t="t" r="r" b="b"/>
              <a:pathLst>
                <a:path w="331" h="329" extrusionOk="0">
                  <a:moveTo>
                    <a:pt x="165" y="1"/>
                  </a:moveTo>
                  <a:cubicBezTo>
                    <a:pt x="75" y="1"/>
                    <a:pt x="1" y="74"/>
                    <a:pt x="1" y="166"/>
                  </a:cubicBezTo>
                  <a:cubicBezTo>
                    <a:pt x="1" y="256"/>
                    <a:pt x="75" y="329"/>
                    <a:pt x="165" y="329"/>
                  </a:cubicBezTo>
                  <a:cubicBezTo>
                    <a:pt x="258" y="329"/>
                    <a:pt x="330" y="256"/>
                    <a:pt x="330" y="166"/>
                  </a:cubicBezTo>
                  <a:cubicBezTo>
                    <a:pt x="330" y="74"/>
                    <a:pt x="258"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9"/>
            <p:cNvSpPr/>
            <p:nvPr/>
          </p:nvSpPr>
          <p:spPr>
            <a:xfrm>
              <a:off x="4774154" y="4534801"/>
              <a:ext cx="40620" cy="44290"/>
            </a:xfrm>
            <a:custGeom>
              <a:avLst/>
              <a:gdLst/>
              <a:ahLst/>
              <a:cxnLst/>
              <a:rect l="l" t="t" r="r" b="b"/>
              <a:pathLst>
                <a:path w="155" h="169" extrusionOk="0">
                  <a:moveTo>
                    <a:pt x="35" y="0"/>
                  </a:moveTo>
                  <a:cubicBezTo>
                    <a:pt x="23" y="0"/>
                    <a:pt x="11" y="4"/>
                    <a:pt x="0" y="12"/>
                  </a:cubicBezTo>
                  <a:lnTo>
                    <a:pt x="19" y="36"/>
                  </a:lnTo>
                  <a:cubicBezTo>
                    <a:pt x="24" y="33"/>
                    <a:pt x="29" y="31"/>
                    <a:pt x="34" y="31"/>
                  </a:cubicBezTo>
                  <a:cubicBezTo>
                    <a:pt x="52" y="31"/>
                    <a:pt x="73" y="48"/>
                    <a:pt x="88" y="68"/>
                  </a:cubicBezTo>
                  <a:cubicBezTo>
                    <a:pt x="109" y="94"/>
                    <a:pt x="122" y="130"/>
                    <a:pt x="103" y="143"/>
                  </a:cubicBezTo>
                  <a:lnTo>
                    <a:pt x="122" y="169"/>
                  </a:lnTo>
                  <a:cubicBezTo>
                    <a:pt x="154" y="145"/>
                    <a:pt x="150" y="96"/>
                    <a:pt x="114" y="49"/>
                  </a:cubicBezTo>
                  <a:cubicBezTo>
                    <a:pt x="89" y="17"/>
                    <a:pt x="61" y="0"/>
                    <a:pt x="3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9"/>
            <p:cNvSpPr/>
            <p:nvPr/>
          </p:nvSpPr>
          <p:spPr>
            <a:xfrm>
              <a:off x="4790403" y="4568346"/>
              <a:ext cx="20441" cy="18607"/>
            </a:xfrm>
            <a:custGeom>
              <a:avLst/>
              <a:gdLst/>
              <a:ahLst/>
              <a:cxnLst/>
              <a:rect l="l" t="t" r="r" b="b"/>
              <a:pathLst>
                <a:path w="78" h="71" extrusionOk="0">
                  <a:moveTo>
                    <a:pt x="33" y="1"/>
                  </a:moveTo>
                  <a:cubicBezTo>
                    <a:pt x="26" y="1"/>
                    <a:pt x="20" y="3"/>
                    <a:pt x="15" y="7"/>
                  </a:cubicBezTo>
                  <a:cubicBezTo>
                    <a:pt x="0" y="17"/>
                    <a:pt x="11" y="30"/>
                    <a:pt x="24" y="47"/>
                  </a:cubicBezTo>
                  <a:cubicBezTo>
                    <a:pt x="33" y="60"/>
                    <a:pt x="42" y="70"/>
                    <a:pt x="52" y="70"/>
                  </a:cubicBezTo>
                  <a:cubicBezTo>
                    <a:pt x="55" y="70"/>
                    <a:pt x="59" y="69"/>
                    <a:pt x="62" y="67"/>
                  </a:cubicBezTo>
                  <a:cubicBezTo>
                    <a:pt x="77" y="56"/>
                    <a:pt x="77" y="34"/>
                    <a:pt x="65" y="17"/>
                  </a:cubicBezTo>
                  <a:cubicBezTo>
                    <a:pt x="56" y="6"/>
                    <a:pt x="44" y="1"/>
                    <a:pt x="3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9"/>
            <p:cNvSpPr/>
            <p:nvPr/>
          </p:nvSpPr>
          <p:spPr>
            <a:xfrm>
              <a:off x="4763934" y="4534015"/>
              <a:ext cx="19917" cy="18607"/>
            </a:xfrm>
            <a:custGeom>
              <a:avLst/>
              <a:gdLst/>
              <a:ahLst/>
              <a:cxnLst/>
              <a:rect l="l" t="t" r="r" b="b"/>
              <a:pathLst>
                <a:path w="76" h="71" extrusionOk="0">
                  <a:moveTo>
                    <a:pt x="32" y="0"/>
                  </a:moveTo>
                  <a:cubicBezTo>
                    <a:pt x="26" y="0"/>
                    <a:pt x="19" y="2"/>
                    <a:pt x="13" y="7"/>
                  </a:cubicBezTo>
                  <a:cubicBezTo>
                    <a:pt x="1" y="18"/>
                    <a:pt x="11" y="30"/>
                    <a:pt x="24" y="48"/>
                  </a:cubicBezTo>
                  <a:cubicBezTo>
                    <a:pt x="34" y="60"/>
                    <a:pt x="42" y="71"/>
                    <a:pt x="51" y="71"/>
                  </a:cubicBezTo>
                  <a:cubicBezTo>
                    <a:pt x="54" y="71"/>
                    <a:pt x="57" y="70"/>
                    <a:pt x="61" y="67"/>
                  </a:cubicBezTo>
                  <a:cubicBezTo>
                    <a:pt x="76" y="56"/>
                    <a:pt x="76" y="33"/>
                    <a:pt x="63" y="15"/>
                  </a:cubicBezTo>
                  <a:cubicBezTo>
                    <a:pt x="55" y="6"/>
                    <a:pt x="43" y="0"/>
                    <a:pt x="3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9"/>
            <p:cNvSpPr/>
            <p:nvPr/>
          </p:nvSpPr>
          <p:spPr>
            <a:xfrm>
              <a:off x="4986168" y="3978953"/>
              <a:ext cx="283819" cy="167463"/>
            </a:xfrm>
            <a:custGeom>
              <a:avLst/>
              <a:gdLst/>
              <a:ahLst/>
              <a:cxnLst/>
              <a:rect l="l" t="t" r="r" b="b"/>
              <a:pathLst>
                <a:path w="1083" h="639" extrusionOk="0">
                  <a:moveTo>
                    <a:pt x="26" y="0"/>
                  </a:moveTo>
                  <a:cubicBezTo>
                    <a:pt x="14" y="0"/>
                    <a:pt x="1" y="11"/>
                    <a:pt x="1" y="26"/>
                  </a:cubicBezTo>
                  <a:lnTo>
                    <a:pt x="1" y="615"/>
                  </a:lnTo>
                  <a:cubicBezTo>
                    <a:pt x="1" y="628"/>
                    <a:pt x="14" y="639"/>
                    <a:pt x="26" y="639"/>
                  </a:cubicBezTo>
                  <a:lnTo>
                    <a:pt x="1057" y="639"/>
                  </a:lnTo>
                  <a:cubicBezTo>
                    <a:pt x="1072" y="639"/>
                    <a:pt x="1082" y="628"/>
                    <a:pt x="1082" y="615"/>
                  </a:cubicBezTo>
                  <a:lnTo>
                    <a:pt x="1082" y="26"/>
                  </a:lnTo>
                  <a:cubicBezTo>
                    <a:pt x="1082" y="11"/>
                    <a:pt x="1072" y="0"/>
                    <a:pt x="10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9"/>
            <p:cNvSpPr/>
            <p:nvPr/>
          </p:nvSpPr>
          <p:spPr>
            <a:xfrm>
              <a:off x="4990623" y="3983408"/>
              <a:ext cx="274909" cy="158552"/>
            </a:xfrm>
            <a:custGeom>
              <a:avLst/>
              <a:gdLst/>
              <a:ahLst/>
              <a:cxnLst/>
              <a:rect l="l" t="t" r="r" b="b"/>
              <a:pathLst>
                <a:path w="1049" h="605" extrusionOk="0">
                  <a:moveTo>
                    <a:pt x="24" y="0"/>
                  </a:moveTo>
                  <a:cubicBezTo>
                    <a:pt x="12" y="0"/>
                    <a:pt x="1" y="11"/>
                    <a:pt x="1" y="24"/>
                  </a:cubicBezTo>
                  <a:lnTo>
                    <a:pt x="1" y="581"/>
                  </a:lnTo>
                  <a:cubicBezTo>
                    <a:pt x="1" y="594"/>
                    <a:pt x="12" y="604"/>
                    <a:pt x="24" y="604"/>
                  </a:cubicBezTo>
                  <a:lnTo>
                    <a:pt x="1025" y="604"/>
                  </a:lnTo>
                  <a:cubicBezTo>
                    <a:pt x="1037" y="604"/>
                    <a:pt x="1048" y="594"/>
                    <a:pt x="1048" y="581"/>
                  </a:cubicBezTo>
                  <a:lnTo>
                    <a:pt x="1048" y="24"/>
                  </a:lnTo>
                  <a:cubicBezTo>
                    <a:pt x="1048" y="11"/>
                    <a:pt x="1037"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9"/>
            <p:cNvSpPr/>
            <p:nvPr/>
          </p:nvSpPr>
          <p:spPr>
            <a:xfrm>
              <a:off x="5040297" y="4073091"/>
              <a:ext cx="175565" cy="69462"/>
            </a:xfrm>
            <a:custGeom>
              <a:avLst/>
              <a:gdLst/>
              <a:ahLst/>
              <a:cxnLst/>
              <a:rect l="l" t="t" r="r" b="b"/>
              <a:pathLst>
                <a:path w="757" h="320" extrusionOk="0">
                  <a:moveTo>
                    <a:pt x="245" y="0"/>
                  </a:moveTo>
                  <a:cubicBezTo>
                    <a:pt x="245" y="0"/>
                    <a:pt x="140" y="21"/>
                    <a:pt x="110" y="60"/>
                  </a:cubicBezTo>
                  <a:cubicBezTo>
                    <a:pt x="84" y="92"/>
                    <a:pt x="11" y="287"/>
                    <a:pt x="1" y="319"/>
                  </a:cubicBezTo>
                  <a:lnTo>
                    <a:pt x="129" y="319"/>
                  </a:lnTo>
                  <a:lnTo>
                    <a:pt x="157" y="283"/>
                  </a:lnTo>
                  <a:lnTo>
                    <a:pt x="165" y="319"/>
                  </a:lnTo>
                  <a:lnTo>
                    <a:pt x="596" y="319"/>
                  </a:lnTo>
                  <a:lnTo>
                    <a:pt x="607" y="283"/>
                  </a:lnTo>
                  <a:lnTo>
                    <a:pt x="632" y="319"/>
                  </a:lnTo>
                  <a:lnTo>
                    <a:pt x="757" y="319"/>
                  </a:lnTo>
                  <a:cubicBezTo>
                    <a:pt x="746" y="285"/>
                    <a:pt x="673" y="92"/>
                    <a:pt x="647" y="60"/>
                  </a:cubicBezTo>
                  <a:cubicBezTo>
                    <a:pt x="619" y="21"/>
                    <a:pt x="512" y="0"/>
                    <a:pt x="512" y="0"/>
                  </a:cubicBezTo>
                  <a:lnTo>
                    <a:pt x="377" y="39"/>
                  </a:lnTo>
                  <a:lnTo>
                    <a:pt x="2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9"/>
            <p:cNvSpPr/>
            <p:nvPr/>
          </p:nvSpPr>
          <p:spPr>
            <a:xfrm>
              <a:off x="5120311" y="4079603"/>
              <a:ext cx="15075" cy="50360"/>
            </a:xfrm>
            <a:custGeom>
              <a:avLst/>
              <a:gdLst/>
              <a:ahLst/>
              <a:cxnLst/>
              <a:rect l="l" t="t" r="r" b="b"/>
              <a:pathLst>
                <a:path w="65" h="232" extrusionOk="0">
                  <a:moveTo>
                    <a:pt x="17" y="0"/>
                  </a:moveTo>
                  <a:lnTo>
                    <a:pt x="0" y="201"/>
                  </a:lnTo>
                  <a:lnTo>
                    <a:pt x="32" y="231"/>
                  </a:lnTo>
                  <a:lnTo>
                    <a:pt x="65" y="201"/>
                  </a:lnTo>
                  <a:lnTo>
                    <a:pt x="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9"/>
            <p:cNvSpPr/>
            <p:nvPr/>
          </p:nvSpPr>
          <p:spPr>
            <a:xfrm>
              <a:off x="5088538" y="3996249"/>
              <a:ext cx="79086" cy="74237"/>
            </a:xfrm>
            <a:custGeom>
              <a:avLst/>
              <a:gdLst/>
              <a:ahLst/>
              <a:cxnLst/>
              <a:rect l="l" t="t" r="r" b="b"/>
              <a:pathLst>
                <a:path w="341" h="342" extrusionOk="0">
                  <a:moveTo>
                    <a:pt x="169" y="1"/>
                  </a:moveTo>
                  <a:cubicBezTo>
                    <a:pt x="75" y="1"/>
                    <a:pt x="0" y="78"/>
                    <a:pt x="0" y="172"/>
                  </a:cubicBezTo>
                  <a:cubicBezTo>
                    <a:pt x="0" y="266"/>
                    <a:pt x="77" y="341"/>
                    <a:pt x="169" y="341"/>
                  </a:cubicBezTo>
                  <a:cubicBezTo>
                    <a:pt x="264" y="341"/>
                    <a:pt x="341" y="266"/>
                    <a:pt x="341" y="172"/>
                  </a:cubicBezTo>
                  <a:cubicBezTo>
                    <a:pt x="341" y="78"/>
                    <a:pt x="264" y="1"/>
                    <a:pt x="169"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9"/>
            <p:cNvSpPr/>
            <p:nvPr/>
          </p:nvSpPr>
          <p:spPr>
            <a:xfrm>
              <a:off x="5120311" y="4078518"/>
              <a:ext cx="15075" cy="9985"/>
            </a:xfrm>
            <a:custGeom>
              <a:avLst/>
              <a:gdLst/>
              <a:ahLst/>
              <a:cxnLst/>
              <a:rect l="l" t="t" r="r" b="b"/>
              <a:pathLst>
                <a:path w="65" h="46" extrusionOk="0">
                  <a:moveTo>
                    <a:pt x="5" y="1"/>
                  </a:moveTo>
                  <a:lnTo>
                    <a:pt x="0" y="16"/>
                  </a:lnTo>
                  <a:lnTo>
                    <a:pt x="32" y="46"/>
                  </a:lnTo>
                  <a:lnTo>
                    <a:pt x="65" y="16"/>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9"/>
            <p:cNvSpPr/>
            <p:nvPr/>
          </p:nvSpPr>
          <p:spPr>
            <a:xfrm>
              <a:off x="5334719" y="3553352"/>
              <a:ext cx="389170" cy="18869"/>
            </a:xfrm>
            <a:custGeom>
              <a:avLst/>
              <a:gdLst/>
              <a:ahLst/>
              <a:cxnLst/>
              <a:rect l="l" t="t" r="r" b="b"/>
              <a:pathLst>
                <a:path w="1485" h="72" extrusionOk="0">
                  <a:moveTo>
                    <a:pt x="1" y="1"/>
                  </a:moveTo>
                  <a:lnTo>
                    <a:pt x="1" y="72"/>
                  </a:lnTo>
                  <a:lnTo>
                    <a:pt x="1485" y="72"/>
                  </a:lnTo>
                  <a:lnTo>
                    <a:pt x="148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6" name="Google Shape;3286;p29"/>
          <p:cNvSpPr txBox="1">
            <a:spLocks noGrp="1"/>
          </p:cNvSpPr>
          <p:nvPr>
            <p:ph type="title"/>
          </p:nvPr>
        </p:nvSpPr>
        <p:spPr>
          <a:xfrm>
            <a:off x="422130" y="150523"/>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latin typeface="Times New Roman" panose="02020603050405020304" pitchFamily="18" charset="0"/>
                <a:cs typeface="Times New Roman" panose="02020603050405020304" pitchFamily="18" charset="0"/>
              </a:rPr>
              <a:t>Бағдарламалық жасақтама лицензиясы</a:t>
            </a:r>
            <a:endParaRPr dirty="0">
              <a:latin typeface="Times New Roman" panose="02020603050405020304" pitchFamily="18" charset="0"/>
              <a:cs typeface="Times New Roman" panose="02020603050405020304" pitchFamily="18" charset="0"/>
            </a:endParaRPr>
          </a:p>
        </p:txBody>
      </p:sp>
      <p:grpSp>
        <p:nvGrpSpPr>
          <p:cNvPr id="3287" name="Google Shape;3287;p29"/>
          <p:cNvGrpSpPr/>
          <p:nvPr/>
        </p:nvGrpSpPr>
        <p:grpSpPr>
          <a:xfrm>
            <a:off x="3517736" y="3306901"/>
            <a:ext cx="365060" cy="365064"/>
            <a:chOff x="3517736" y="3047821"/>
            <a:chExt cx="365060" cy="365064"/>
          </a:xfrm>
        </p:grpSpPr>
        <p:sp>
          <p:nvSpPr>
            <p:cNvPr id="3288" name="Google Shape;3288;p29"/>
            <p:cNvSpPr/>
            <p:nvPr/>
          </p:nvSpPr>
          <p:spPr>
            <a:xfrm>
              <a:off x="3517736" y="3047821"/>
              <a:ext cx="365060" cy="365064"/>
            </a:xfrm>
            <a:custGeom>
              <a:avLst/>
              <a:gdLst/>
              <a:ahLst/>
              <a:cxnLst/>
              <a:rect l="l" t="t" r="r" b="b"/>
              <a:pathLst>
                <a:path w="1393" h="1393" extrusionOk="0">
                  <a:moveTo>
                    <a:pt x="697" y="0"/>
                  </a:moveTo>
                  <a:cubicBezTo>
                    <a:pt x="311" y="0"/>
                    <a:pt x="1" y="313"/>
                    <a:pt x="1" y="696"/>
                  </a:cubicBezTo>
                  <a:cubicBezTo>
                    <a:pt x="1" y="1082"/>
                    <a:pt x="311" y="1392"/>
                    <a:pt x="697" y="1392"/>
                  </a:cubicBezTo>
                  <a:cubicBezTo>
                    <a:pt x="1080" y="1392"/>
                    <a:pt x="1393" y="1082"/>
                    <a:pt x="1393" y="696"/>
                  </a:cubicBezTo>
                  <a:cubicBezTo>
                    <a:pt x="1393" y="313"/>
                    <a:pt x="1080" y="0"/>
                    <a:pt x="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9"/>
            <p:cNvSpPr/>
            <p:nvPr/>
          </p:nvSpPr>
          <p:spPr>
            <a:xfrm>
              <a:off x="3577226" y="3143738"/>
              <a:ext cx="248440" cy="164580"/>
            </a:xfrm>
            <a:custGeom>
              <a:avLst/>
              <a:gdLst/>
              <a:ahLst/>
              <a:cxnLst/>
              <a:rect l="l" t="t" r="r" b="b"/>
              <a:pathLst>
                <a:path w="948" h="628" extrusionOk="0">
                  <a:moveTo>
                    <a:pt x="71" y="0"/>
                  </a:moveTo>
                  <a:cubicBezTo>
                    <a:pt x="33" y="0"/>
                    <a:pt x="1" y="33"/>
                    <a:pt x="1" y="71"/>
                  </a:cubicBezTo>
                  <a:lnTo>
                    <a:pt x="1" y="557"/>
                  </a:lnTo>
                  <a:cubicBezTo>
                    <a:pt x="1" y="596"/>
                    <a:pt x="33" y="628"/>
                    <a:pt x="71" y="628"/>
                  </a:cubicBezTo>
                  <a:lnTo>
                    <a:pt x="877" y="628"/>
                  </a:lnTo>
                  <a:cubicBezTo>
                    <a:pt x="915" y="628"/>
                    <a:pt x="947" y="596"/>
                    <a:pt x="947" y="557"/>
                  </a:cubicBezTo>
                  <a:lnTo>
                    <a:pt x="947" y="71"/>
                  </a:lnTo>
                  <a:cubicBezTo>
                    <a:pt x="947" y="33"/>
                    <a:pt x="915" y="0"/>
                    <a:pt x="8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9"/>
            <p:cNvSpPr/>
            <p:nvPr/>
          </p:nvSpPr>
          <p:spPr>
            <a:xfrm>
              <a:off x="3577226" y="3143738"/>
              <a:ext cx="248440" cy="31710"/>
            </a:xfrm>
            <a:custGeom>
              <a:avLst/>
              <a:gdLst/>
              <a:ahLst/>
              <a:cxnLst/>
              <a:rect l="l" t="t" r="r" b="b"/>
              <a:pathLst>
                <a:path w="948" h="121" extrusionOk="0">
                  <a:moveTo>
                    <a:pt x="71" y="0"/>
                  </a:moveTo>
                  <a:cubicBezTo>
                    <a:pt x="33" y="0"/>
                    <a:pt x="1" y="33"/>
                    <a:pt x="1" y="69"/>
                  </a:cubicBezTo>
                  <a:lnTo>
                    <a:pt x="1" y="120"/>
                  </a:lnTo>
                  <a:lnTo>
                    <a:pt x="947" y="120"/>
                  </a:lnTo>
                  <a:lnTo>
                    <a:pt x="947" y="69"/>
                  </a:lnTo>
                  <a:cubicBezTo>
                    <a:pt x="947" y="33"/>
                    <a:pt x="915" y="0"/>
                    <a:pt x="8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9"/>
            <p:cNvSpPr/>
            <p:nvPr/>
          </p:nvSpPr>
          <p:spPr>
            <a:xfrm>
              <a:off x="3594784" y="3188552"/>
              <a:ext cx="133130" cy="13103"/>
            </a:xfrm>
            <a:custGeom>
              <a:avLst/>
              <a:gdLst/>
              <a:ahLst/>
              <a:cxnLst/>
              <a:rect l="l" t="t" r="r" b="b"/>
              <a:pathLst>
                <a:path w="508" h="50" extrusionOk="0">
                  <a:moveTo>
                    <a:pt x="0" y="1"/>
                  </a:moveTo>
                  <a:lnTo>
                    <a:pt x="0" y="50"/>
                  </a:lnTo>
                  <a:lnTo>
                    <a:pt x="508" y="50"/>
                  </a:lnTo>
                  <a:lnTo>
                    <a:pt x="508" y="1"/>
                  </a:ln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9"/>
            <p:cNvSpPr/>
            <p:nvPr/>
          </p:nvSpPr>
          <p:spPr>
            <a:xfrm>
              <a:off x="3594784" y="3213973"/>
              <a:ext cx="133654" cy="8648"/>
            </a:xfrm>
            <a:custGeom>
              <a:avLst/>
              <a:gdLst/>
              <a:ahLst/>
              <a:cxnLst/>
              <a:rect l="l" t="t" r="r" b="b"/>
              <a:pathLst>
                <a:path w="510" h="33" extrusionOk="0">
                  <a:moveTo>
                    <a:pt x="0" y="0"/>
                  </a:moveTo>
                  <a:lnTo>
                    <a:pt x="0" y="32"/>
                  </a:lnTo>
                  <a:lnTo>
                    <a:pt x="510" y="32"/>
                  </a:lnTo>
                  <a:lnTo>
                    <a:pt x="51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9"/>
            <p:cNvSpPr/>
            <p:nvPr/>
          </p:nvSpPr>
          <p:spPr>
            <a:xfrm>
              <a:off x="3594784" y="3231793"/>
              <a:ext cx="133654" cy="8648"/>
            </a:xfrm>
            <a:custGeom>
              <a:avLst/>
              <a:gdLst/>
              <a:ahLst/>
              <a:cxnLst/>
              <a:rect l="l" t="t" r="r" b="b"/>
              <a:pathLst>
                <a:path w="510" h="33" extrusionOk="0">
                  <a:moveTo>
                    <a:pt x="0" y="1"/>
                  </a:moveTo>
                  <a:lnTo>
                    <a:pt x="0" y="33"/>
                  </a:lnTo>
                  <a:lnTo>
                    <a:pt x="510" y="33"/>
                  </a:lnTo>
                  <a:lnTo>
                    <a:pt x="51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9"/>
            <p:cNvSpPr/>
            <p:nvPr/>
          </p:nvSpPr>
          <p:spPr>
            <a:xfrm>
              <a:off x="3594784" y="3249876"/>
              <a:ext cx="133654" cy="8648"/>
            </a:xfrm>
            <a:custGeom>
              <a:avLst/>
              <a:gdLst/>
              <a:ahLst/>
              <a:cxnLst/>
              <a:rect l="l" t="t" r="r" b="b"/>
              <a:pathLst>
                <a:path w="510" h="33" extrusionOk="0">
                  <a:moveTo>
                    <a:pt x="0" y="0"/>
                  </a:moveTo>
                  <a:lnTo>
                    <a:pt x="0" y="32"/>
                  </a:lnTo>
                  <a:lnTo>
                    <a:pt x="510" y="32"/>
                  </a:lnTo>
                  <a:lnTo>
                    <a:pt x="51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9"/>
            <p:cNvSpPr/>
            <p:nvPr/>
          </p:nvSpPr>
          <p:spPr>
            <a:xfrm>
              <a:off x="3594784" y="3267173"/>
              <a:ext cx="133654" cy="9172"/>
            </a:xfrm>
            <a:custGeom>
              <a:avLst/>
              <a:gdLst/>
              <a:ahLst/>
              <a:cxnLst/>
              <a:rect l="l" t="t" r="r" b="b"/>
              <a:pathLst>
                <a:path w="510" h="35" extrusionOk="0">
                  <a:moveTo>
                    <a:pt x="0" y="1"/>
                  </a:moveTo>
                  <a:lnTo>
                    <a:pt x="0" y="35"/>
                  </a:lnTo>
                  <a:lnTo>
                    <a:pt x="510" y="35"/>
                  </a:lnTo>
                  <a:lnTo>
                    <a:pt x="51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9"/>
            <p:cNvSpPr/>
            <p:nvPr/>
          </p:nvSpPr>
          <p:spPr>
            <a:xfrm>
              <a:off x="3742329" y="3210042"/>
              <a:ext cx="65779" cy="65255"/>
            </a:xfrm>
            <a:custGeom>
              <a:avLst/>
              <a:gdLst/>
              <a:ahLst/>
              <a:cxnLst/>
              <a:rect l="l" t="t" r="r" b="b"/>
              <a:pathLst>
                <a:path w="251" h="249" extrusionOk="0">
                  <a:moveTo>
                    <a:pt x="0" y="0"/>
                  </a:moveTo>
                  <a:lnTo>
                    <a:pt x="0" y="249"/>
                  </a:lnTo>
                  <a:lnTo>
                    <a:pt x="251" y="249"/>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9"/>
            <p:cNvSpPr/>
            <p:nvPr/>
          </p:nvSpPr>
          <p:spPr>
            <a:xfrm>
              <a:off x="3775349" y="3210042"/>
              <a:ext cx="32758" cy="32759"/>
            </a:xfrm>
            <a:custGeom>
              <a:avLst/>
              <a:gdLst/>
              <a:ahLst/>
              <a:cxnLst/>
              <a:rect l="l" t="t" r="r" b="b"/>
              <a:pathLst>
                <a:path w="125" h="125" extrusionOk="0">
                  <a:moveTo>
                    <a:pt x="1" y="0"/>
                  </a:moveTo>
                  <a:lnTo>
                    <a:pt x="125" y="124"/>
                  </a:lnTo>
                  <a:lnTo>
                    <a:pt x="125" y="0"/>
                  </a:lnTo>
                  <a:close/>
                </a:path>
              </a:pathLst>
            </a:custGeom>
            <a:solidFill>
              <a:srgbClr val="4EE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29"/>
          <p:cNvGrpSpPr/>
          <p:nvPr/>
        </p:nvGrpSpPr>
        <p:grpSpPr>
          <a:xfrm rot="241971">
            <a:off x="4291318" y="2781633"/>
            <a:ext cx="414882" cy="420685"/>
            <a:chOff x="4905628" y="2686178"/>
            <a:chExt cx="365060" cy="365064"/>
          </a:xfrm>
        </p:grpSpPr>
        <p:sp>
          <p:nvSpPr>
            <p:cNvPr id="3306" name="Google Shape;3306;p29"/>
            <p:cNvSpPr/>
            <p:nvPr/>
          </p:nvSpPr>
          <p:spPr>
            <a:xfrm>
              <a:off x="4905628" y="2686178"/>
              <a:ext cx="365060" cy="365064"/>
            </a:xfrm>
            <a:custGeom>
              <a:avLst/>
              <a:gdLst/>
              <a:ahLst/>
              <a:cxnLst/>
              <a:rect l="l" t="t" r="r" b="b"/>
              <a:pathLst>
                <a:path w="1393" h="1393" extrusionOk="0">
                  <a:moveTo>
                    <a:pt x="697" y="1"/>
                  </a:moveTo>
                  <a:cubicBezTo>
                    <a:pt x="313" y="1"/>
                    <a:pt x="1" y="313"/>
                    <a:pt x="1" y="697"/>
                  </a:cubicBezTo>
                  <a:cubicBezTo>
                    <a:pt x="1" y="1082"/>
                    <a:pt x="313" y="1393"/>
                    <a:pt x="697" y="1393"/>
                  </a:cubicBezTo>
                  <a:cubicBezTo>
                    <a:pt x="1082" y="1393"/>
                    <a:pt x="1393" y="1082"/>
                    <a:pt x="1393" y="697"/>
                  </a:cubicBezTo>
                  <a:cubicBezTo>
                    <a:pt x="1393" y="313"/>
                    <a:pt x="1082" y="1"/>
                    <a:pt x="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9"/>
            <p:cNvSpPr/>
            <p:nvPr/>
          </p:nvSpPr>
          <p:spPr>
            <a:xfrm>
              <a:off x="4985297" y="2769779"/>
              <a:ext cx="202840" cy="198387"/>
            </a:xfrm>
            <a:custGeom>
              <a:avLst/>
              <a:gdLst/>
              <a:ahLst/>
              <a:cxnLst/>
              <a:rect l="l" t="t" r="r" b="b"/>
              <a:pathLst>
                <a:path w="774" h="757" extrusionOk="0">
                  <a:moveTo>
                    <a:pt x="1" y="1"/>
                  </a:moveTo>
                  <a:lnTo>
                    <a:pt x="1" y="757"/>
                  </a:lnTo>
                  <a:lnTo>
                    <a:pt x="774" y="757"/>
                  </a:lnTo>
                  <a:lnTo>
                    <a:pt x="7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9"/>
            <p:cNvSpPr/>
            <p:nvPr/>
          </p:nvSpPr>
          <p:spPr>
            <a:xfrm>
              <a:off x="5006787" y="2806992"/>
              <a:ext cx="160123" cy="139421"/>
            </a:xfrm>
            <a:custGeom>
              <a:avLst/>
              <a:gdLst/>
              <a:ahLst/>
              <a:cxnLst/>
              <a:rect l="l" t="t" r="r" b="b"/>
              <a:pathLst>
                <a:path w="611" h="532" extrusionOk="0">
                  <a:moveTo>
                    <a:pt x="0" y="0"/>
                  </a:moveTo>
                  <a:lnTo>
                    <a:pt x="0" y="531"/>
                  </a:lnTo>
                  <a:lnTo>
                    <a:pt x="611" y="531"/>
                  </a:lnTo>
                  <a:lnTo>
                    <a:pt x="6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9"/>
            <p:cNvSpPr/>
            <p:nvPr/>
          </p:nvSpPr>
          <p:spPr>
            <a:xfrm>
              <a:off x="5015697" y="2817475"/>
              <a:ext cx="13628" cy="13890"/>
            </a:xfrm>
            <a:custGeom>
              <a:avLst/>
              <a:gdLst/>
              <a:ahLst/>
              <a:cxnLst/>
              <a:rect l="l" t="t" r="r" b="b"/>
              <a:pathLst>
                <a:path w="52" h="53" extrusionOk="0">
                  <a:moveTo>
                    <a:pt x="26" y="1"/>
                  </a:moveTo>
                  <a:cubicBezTo>
                    <a:pt x="11" y="1"/>
                    <a:pt x="0" y="12"/>
                    <a:pt x="0" y="27"/>
                  </a:cubicBezTo>
                  <a:cubicBezTo>
                    <a:pt x="0" y="39"/>
                    <a:pt x="11" y="52"/>
                    <a:pt x="26" y="52"/>
                  </a:cubicBezTo>
                  <a:cubicBezTo>
                    <a:pt x="41" y="52"/>
                    <a:pt x="52" y="39"/>
                    <a:pt x="52" y="27"/>
                  </a:cubicBezTo>
                  <a:cubicBezTo>
                    <a:pt x="52" y="12"/>
                    <a:pt x="41" y="1"/>
                    <a:pt x="26"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9"/>
            <p:cNvSpPr/>
            <p:nvPr/>
          </p:nvSpPr>
          <p:spPr>
            <a:xfrm>
              <a:off x="5019628" y="2795199"/>
              <a:ext cx="5765" cy="30924"/>
            </a:xfrm>
            <a:custGeom>
              <a:avLst/>
              <a:gdLst/>
              <a:ahLst/>
              <a:cxnLst/>
              <a:rect l="l" t="t" r="r" b="b"/>
              <a:pathLst>
                <a:path w="22" h="118" extrusionOk="0">
                  <a:moveTo>
                    <a:pt x="11" y="0"/>
                  </a:moveTo>
                  <a:cubicBezTo>
                    <a:pt x="5" y="0"/>
                    <a:pt x="0" y="4"/>
                    <a:pt x="0" y="11"/>
                  </a:cubicBezTo>
                  <a:lnTo>
                    <a:pt x="0" y="107"/>
                  </a:lnTo>
                  <a:cubicBezTo>
                    <a:pt x="0" y="112"/>
                    <a:pt x="5" y="118"/>
                    <a:pt x="11" y="118"/>
                  </a:cubicBezTo>
                  <a:cubicBezTo>
                    <a:pt x="17" y="118"/>
                    <a:pt x="22" y="112"/>
                    <a:pt x="22" y="107"/>
                  </a:cubicBezTo>
                  <a:lnTo>
                    <a:pt x="22" y="11"/>
                  </a:lnTo>
                  <a:cubicBezTo>
                    <a:pt x="22" y="4"/>
                    <a:pt x="17" y="0"/>
                    <a:pt x="11"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9"/>
            <p:cNvSpPr/>
            <p:nvPr/>
          </p:nvSpPr>
          <p:spPr>
            <a:xfrm>
              <a:off x="5041380" y="2817475"/>
              <a:ext cx="13890" cy="13890"/>
            </a:xfrm>
            <a:custGeom>
              <a:avLst/>
              <a:gdLst/>
              <a:ahLst/>
              <a:cxnLst/>
              <a:rect l="l" t="t" r="r" b="b"/>
              <a:pathLst>
                <a:path w="53" h="53" extrusionOk="0">
                  <a:moveTo>
                    <a:pt x="27" y="1"/>
                  </a:moveTo>
                  <a:cubicBezTo>
                    <a:pt x="12" y="1"/>
                    <a:pt x="1" y="12"/>
                    <a:pt x="1" y="27"/>
                  </a:cubicBezTo>
                  <a:cubicBezTo>
                    <a:pt x="1" y="39"/>
                    <a:pt x="12" y="52"/>
                    <a:pt x="27" y="52"/>
                  </a:cubicBezTo>
                  <a:cubicBezTo>
                    <a:pt x="39" y="52"/>
                    <a:pt x="52" y="39"/>
                    <a:pt x="52" y="27"/>
                  </a:cubicBezTo>
                  <a:cubicBezTo>
                    <a:pt x="52" y="12"/>
                    <a:pt x="39" y="1"/>
                    <a:pt x="27"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9"/>
            <p:cNvSpPr/>
            <p:nvPr/>
          </p:nvSpPr>
          <p:spPr>
            <a:xfrm>
              <a:off x="5045311" y="2795199"/>
              <a:ext cx="6028" cy="30924"/>
            </a:xfrm>
            <a:custGeom>
              <a:avLst/>
              <a:gdLst/>
              <a:ahLst/>
              <a:cxnLst/>
              <a:rect l="l" t="t" r="r" b="b"/>
              <a:pathLst>
                <a:path w="23" h="118" extrusionOk="0">
                  <a:moveTo>
                    <a:pt x="12" y="0"/>
                  </a:moveTo>
                  <a:cubicBezTo>
                    <a:pt x="5" y="0"/>
                    <a:pt x="1" y="4"/>
                    <a:pt x="1" y="11"/>
                  </a:cubicBezTo>
                  <a:lnTo>
                    <a:pt x="1" y="107"/>
                  </a:lnTo>
                  <a:cubicBezTo>
                    <a:pt x="1" y="112"/>
                    <a:pt x="5" y="118"/>
                    <a:pt x="12" y="118"/>
                  </a:cubicBezTo>
                  <a:cubicBezTo>
                    <a:pt x="18" y="118"/>
                    <a:pt x="22" y="112"/>
                    <a:pt x="22" y="107"/>
                  </a:cubicBezTo>
                  <a:lnTo>
                    <a:pt x="22" y="11"/>
                  </a:lnTo>
                  <a:cubicBezTo>
                    <a:pt x="22" y="4"/>
                    <a:pt x="18" y="0"/>
                    <a:pt x="12"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9"/>
            <p:cNvSpPr/>
            <p:nvPr/>
          </p:nvSpPr>
          <p:spPr>
            <a:xfrm>
              <a:off x="5067325" y="2817475"/>
              <a:ext cx="13628" cy="13890"/>
            </a:xfrm>
            <a:custGeom>
              <a:avLst/>
              <a:gdLst/>
              <a:ahLst/>
              <a:cxnLst/>
              <a:rect l="l" t="t" r="r" b="b"/>
              <a:pathLst>
                <a:path w="52" h="53" extrusionOk="0">
                  <a:moveTo>
                    <a:pt x="26" y="1"/>
                  </a:moveTo>
                  <a:cubicBezTo>
                    <a:pt x="11" y="1"/>
                    <a:pt x="0" y="12"/>
                    <a:pt x="0" y="27"/>
                  </a:cubicBezTo>
                  <a:cubicBezTo>
                    <a:pt x="0" y="39"/>
                    <a:pt x="11" y="52"/>
                    <a:pt x="26" y="52"/>
                  </a:cubicBezTo>
                  <a:cubicBezTo>
                    <a:pt x="39" y="52"/>
                    <a:pt x="52" y="39"/>
                    <a:pt x="52" y="27"/>
                  </a:cubicBezTo>
                  <a:cubicBezTo>
                    <a:pt x="52" y="12"/>
                    <a:pt x="39" y="1"/>
                    <a:pt x="26"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9"/>
            <p:cNvSpPr/>
            <p:nvPr/>
          </p:nvSpPr>
          <p:spPr>
            <a:xfrm>
              <a:off x="5071256" y="2795199"/>
              <a:ext cx="5765" cy="30924"/>
            </a:xfrm>
            <a:custGeom>
              <a:avLst/>
              <a:gdLst/>
              <a:ahLst/>
              <a:cxnLst/>
              <a:rect l="l" t="t" r="r" b="b"/>
              <a:pathLst>
                <a:path w="22" h="118" extrusionOk="0">
                  <a:moveTo>
                    <a:pt x="11" y="0"/>
                  </a:moveTo>
                  <a:cubicBezTo>
                    <a:pt x="5" y="0"/>
                    <a:pt x="0" y="4"/>
                    <a:pt x="0" y="11"/>
                  </a:cubicBezTo>
                  <a:lnTo>
                    <a:pt x="0" y="107"/>
                  </a:lnTo>
                  <a:cubicBezTo>
                    <a:pt x="0" y="112"/>
                    <a:pt x="5" y="118"/>
                    <a:pt x="11" y="118"/>
                  </a:cubicBezTo>
                  <a:cubicBezTo>
                    <a:pt x="15" y="118"/>
                    <a:pt x="22" y="112"/>
                    <a:pt x="22" y="107"/>
                  </a:cubicBezTo>
                  <a:lnTo>
                    <a:pt x="22" y="11"/>
                  </a:lnTo>
                  <a:cubicBezTo>
                    <a:pt x="22" y="4"/>
                    <a:pt x="15" y="0"/>
                    <a:pt x="11"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9"/>
            <p:cNvSpPr/>
            <p:nvPr/>
          </p:nvSpPr>
          <p:spPr>
            <a:xfrm>
              <a:off x="5092483" y="2817475"/>
              <a:ext cx="13890" cy="13890"/>
            </a:xfrm>
            <a:custGeom>
              <a:avLst/>
              <a:gdLst/>
              <a:ahLst/>
              <a:cxnLst/>
              <a:rect l="l" t="t" r="r" b="b"/>
              <a:pathLst>
                <a:path w="53" h="53" extrusionOk="0">
                  <a:moveTo>
                    <a:pt x="26" y="1"/>
                  </a:moveTo>
                  <a:cubicBezTo>
                    <a:pt x="14" y="1"/>
                    <a:pt x="1" y="12"/>
                    <a:pt x="1" y="27"/>
                  </a:cubicBezTo>
                  <a:cubicBezTo>
                    <a:pt x="1" y="39"/>
                    <a:pt x="14" y="52"/>
                    <a:pt x="26" y="52"/>
                  </a:cubicBezTo>
                  <a:cubicBezTo>
                    <a:pt x="41" y="52"/>
                    <a:pt x="52" y="39"/>
                    <a:pt x="52" y="27"/>
                  </a:cubicBezTo>
                  <a:cubicBezTo>
                    <a:pt x="52" y="12"/>
                    <a:pt x="41" y="1"/>
                    <a:pt x="26"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9"/>
            <p:cNvSpPr/>
            <p:nvPr/>
          </p:nvSpPr>
          <p:spPr>
            <a:xfrm>
              <a:off x="5096938" y="2795199"/>
              <a:ext cx="6028" cy="30924"/>
            </a:xfrm>
            <a:custGeom>
              <a:avLst/>
              <a:gdLst/>
              <a:ahLst/>
              <a:cxnLst/>
              <a:rect l="l" t="t" r="r" b="b"/>
              <a:pathLst>
                <a:path w="23" h="118" extrusionOk="0">
                  <a:moveTo>
                    <a:pt x="12" y="0"/>
                  </a:moveTo>
                  <a:cubicBezTo>
                    <a:pt x="5" y="0"/>
                    <a:pt x="1" y="4"/>
                    <a:pt x="1" y="11"/>
                  </a:cubicBezTo>
                  <a:lnTo>
                    <a:pt x="1" y="107"/>
                  </a:lnTo>
                  <a:cubicBezTo>
                    <a:pt x="1" y="112"/>
                    <a:pt x="5" y="118"/>
                    <a:pt x="12" y="118"/>
                  </a:cubicBezTo>
                  <a:cubicBezTo>
                    <a:pt x="16" y="118"/>
                    <a:pt x="22" y="112"/>
                    <a:pt x="22" y="107"/>
                  </a:cubicBezTo>
                  <a:lnTo>
                    <a:pt x="22" y="11"/>
                  </a:lnTo>
                  <a:cubicBezTo>
                    <a:pt x="22" y="4"/>
                    <a:pt x="16" y="0"/>
                    <a:pt x="12"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9"/>
            <p:cNvSpPr/>
            <p:nvPr/>
          </p:nvSpPr>
          <p:spPr>
            <a:xfrm>
              <a:off x="5118428" y="2817475"/>
              <a:ext cx="13628" cy="13890"/>
            </a:xfrm>
            <a:custGeom>
              <a:avLst/>
              <a:gdLst/>
              <a:ahLst/>
              <a:cxnLst/>
              <a:rect l="l" t="t" r="r" b="b"/>
              <a:pathLst>
                <a:path w="52" h="53" extrusionOk="0">
                  <a:moveTo>
                    <a:pt x="26" y="1"/>
                  </a:moveTo>
                  <a:cubicBezTo>
                    <a:pt x="13" y="1"/>
                    <a:pt x="0" y="12"/>
                    <a:pt x="0" y="27"/>
                  </a:cubicBezTo>
                  <a:cubicBezTo>
                    <a:pt x="0" y="39"/>
                    <a:pt x="13" y="52"/>
                    <a:pt x="26" y="52"/>
                  </a:cubicBezTo>
                  <a:cubicBezTo>
                    <a:pt x="41" y="52"/>
                    <a:pt x="52" y="39"/>
                    <a:pt x="52" y="27"/>
                  </a:cubicBezTo>
                  <a:cubicBezTo>
                    <a:pt x="52" y="12"/>
                    <a:pt x="41" y="1"/>
                    <a:pt x="26"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9"/>
            <p:cNvSpPr/>
            <p:nvPr/>
          </p:nvSpPr>
          <p:spPr>
            <a:xfrm>
              <a:off x="5122359" y="2795199"/>
              <a:ext cx="5765" cy="30924"/>
            </a:xfrm>
            <a:custGeom>
              <a:avLst/>
              <a:gdLst/>
              <a:ahLst/>
              <a:cxnLst/>
              <a:rect l="l" t="t" r="r" b="b"/>
              <a:pathLst>
                <a:path w="22" h="118" extrusionOk="0">
                  <a:moveTo>
                    <a:pt x="11" y="0"/>
                  </a:moveTo>
                  <a:cubicBezTo>
                    <a:pt x="7" y="0"/>
                    <a:pt x="0" y="4"/>
                    <a:pt x="0" y="11"/>
                  </a:cubicBezTo>
                  <a:lnTo>
                    <a:pt x="0" y="107"/>
                  </a:lnTo>
                  <a:cubicBezTo>
                    <a:pt x="0" y="112"/>
                    <a:pt x="7" y="118"/>
                    <a:pt x="11" y="118"/>
                  </a:cubicBezTo>
                  <a:cubicBezTo>
                    <a:pt x="17" y="118"/>
                    <a:pt x="22" y="112"/>
                    <a:pt x="22" y="107"/>
                  </a:cubicBezTo>
                  <a:lnTo>
                    <a:pt x="22" y="11"/>
                  </a:lnTo>
                  <a:cubicBezTo>
                    <a:pt x="22" y="4"/>
                    <a:pt x="17" y="0"/>
                    <a:pt x="11"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9"/>
            <p:cNvSpPr/>
            <p:nvPr/>
          </p:nvSpPr>
          <p:spPr>
            <a:xfrm>
              <a:off x="5144111" y="2817475"/>
              <a:ext cx="13890" cy="13890"/>
            </a:xfrm>
            <a:custGeom>
              <a:avLst/>
              <a:gdLst/>
              <a:ahLst/>
              <a:cxnLst/>
              <a:rect l="l" t="t" r="r" b="b"/>
              <a:pathLst>
                <a:path w="53" h="53" extrusionOk="0">
                  <a:moveTo>
                    <a:pt x="27" y="1"/>
                  </a:moveTo>
                  <a:cubicBezTo>
                    <a:pt x="14" y="1"/>
                    <a:pt x="1" y="12"/>
                    <a:pt x="1" y="27"/>
                  </a:cubicBezTo>
                  <a:cubicBezTo>
                    <a:pt x="1" y="39"/>
                    <a:pt x="14" y="52"/>
                    <a:pt x="27" y="52"/>
                  </a:cubicBezTo>
                  <a:cubicBezTo>
                    <a:pt x="42" y="52"/>
                    <a:pt x="52" y="39"/>
                    <a:pt x="52" y="27"/>
                  </a:cubicBezTo>
                  <a:cubicBezTo>
                    <a:pt x="52" y="12"/>
                    <a:pt x="42" y="1"/>
                    <a:pt x="27"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9"/>
            <p:cNvSpPr/>
            <p:nvPr/>
          </p:nvSpPr>
          <p:spPr>
            <a:xfrm>
              <a:off x="5148042" y="2795199"/>
              <a:ext cx="6028" cy="30924"/>
            </a:xfrm>
            <a:custGeom>
              <a:avLst/>
              <a:gdLst/>
              <a:ahLst/>
              <a:cxnLst/>
              <a:rect l="l" t="t" r="r" b="b"/>
              <a:pathLst>
                <a:path w="23" h="118" extrusionOk="0">
                  <a:moveTo>
                    <a:pt x="12" y="0"/>
                  </a:moveTo>
                  <a:cubicBezTo>
                    <a:pt x="5" y="0"/>
                    <a:pt x="1" y="4"/>
                    <a:pt x="1" y="11"/>
                  </a:cubicBezTo>
                  <a:lnTo>
                    <a:pt x="1" y="107"/>
                  </a:lnTo>
                  <a:cubicBezTo>
                    <a:pt x="1" y="112"/>
                    <a:pt x="5" y="118"/>
                    <a:pt x="12" y="118"/>
                  </a:cubicBezTo>
                  <a:cubicBezTo>
                    <a:pt x="18" y="118"/>
                    <a:pt x="22" y="112"/>
                    <a:pt x="22" y="107"/>
                  </a:cubicBezTo>
                  <a:lnTo>
                    <a:pt x="22" y="11"/>
                  </a:lnTo>
                  <a:cubicBezTo>
                    <a:pt x="22" y="4"/>
                    <a:pt x="18" y="0"/>
                    <a:pt x="12"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9"/>
            <p:cNvSpPr/>
            <p:nvPr/>
          </p:nvSpPr>
          <p:spPr>
            <a:xfrm>
              <a:off x="5030373" y="2873034"/>
              <a:ext cx="19917" cy="59228"/>
            </a:xfrm>
            <a:custGeom>
              <a:avLst/>
              <a:gdLst/>
              <a:ahLst/>
              <a:cxnLst/>
              <a:rect l="l" t="t" r="r" b="b"/>
              <a:pathLst>
                <a:path w="76" h="226" extrusionOk="0">
                  <a:moveTo>
                    <a:pt x="0" y="1"/>
                  </a:moveTo>
                  <a:lnTo>
                    <a:pt x="0" y="226"/>
                  </a:lnTo>
                  <a:lnTo>
                    <a:pt x="75" y="226"/>
                  </a:lnTo>
                  <a:lnTo>
                    <a:pt x="7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9"/>
            <p:cNvSpPr/>
            <p:nvPr/>
          </p:nvSpPr>
          <p:spPr>
            <a:xfrm>
              <a:off x="5030373" y="2873034"/>
              <a:ext cx="19917" cy="8648"/>
            </a:xfrm>
            <a:custGeom>
              <a:avLst/>
              <a:gdLst/>
              <a:ahLst/>
              <a:cxnLst/>
              <a:rect l="l" t="t" r="r" b="b"/>
              <a:pathLst>
                <a:path w="76" h="33" extrusionOk="0">
                  <a:moveTo>
                    <a:pt x="0" y="1"/>
                  </a:moveTo>
                  <a:lnTo>
                    <a:pt x="0" y="33"/>
                  </a:lnTo>
                  <a:lnTo>
                    <a:pt x="75" y="33"/>
                  </a:lnTo>
                  <a:lnTo>
                    <a:pt x="7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9"/>
            <p:cNvSpPr/>
            <p:nvPr/>
          </p:nvSpPr>
          <p:spPr>
            <a:xfrm>
              <a:off x="5061035" y="2873034"/>
              <a:ext cx="19393" cy="59228"/>
            </a:xfrm>
            <a:custGeom>
              <a:avLst/>
              <a:gdLst/>
              <a:ahLst/>
              <a:cxnLst/>
              <a:rect l="l" t="t" r="r" b="b"/>
              <a:pathLst>
                <a:path w="74" h="226" extrusionOk="0">
                  <a:moveTo>
                    <a:pt x="1" y="1"/>
                  </a:moveTo>
                  <a:lnTo>
                    <a:pt x="1" y="226"/>
                  </a:lnTo>
                  <a:lnTo>
                    <a:pt x="74" y="226"/>
                  </a:lnTo>
                  <a:lnTo>
                    <a:pt x="7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9"/>
            <p:cNvSpPr/>
            <p:nvPr/>
          </p:nvSpPr>
          <p:spPr>
            <a:xfrm>
              <a:off x="5061035" y="2873034"/>
              <a:ext cx="19393" cy="8648"/>
            </a:xfrm>
            <a:custGeom>
              <a:avLst/>
              <a:gdLst/>
              <a:ahLst/>
              <a:cxnLst/>
              <a:rect l="l" t="t" r="r" b="b"/>
              <a:pathLst>
                <a:path w="74" h="33" extrusionOk="0">
                  <a:moveTo>
                    <a:pt x="1" y="1"/>
                  </a:moveTo>
                  <a:lnTo>
                    <a:pt x="1" y="33"/>
                  </a:lnTo>
                  <a:lnTo>
                    <a:pt x="74" y="33"/>
                  </a:lnTo>
                  <a:lnTo>
                    <a:pt x="74" y="1"/>
                  </a:ln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9"/>
            <p:cNvSpPr/>
            <p:nvPr/>
          </p:nvSpPr>
          <p:spPr>
            <a:xfrm>
              <a:off x="5091959" y="2883255"/>
              <a:ext cx="19393" cy="49007"/>
            </a:xfrm>
            <a:custGeom>
              <a:avLst/>
              <a:gdLst/>
              <a:ahLst/>
              <a:cxnLst/>
              <a:rect l="l" t="t" r="r" b="b"/>
              <a:pathLst>
                <a:path w="74" h="187" extrusionOk="0">
                  <a:moveTo>
                    <a:pt x="1" y="0"/>
                  </a:moveTo>
                  <a:lnTo>
                    <a:pt x="1" y="187"/>
                  </a:lnTo>
                  <a:lnTo>
                    <a:pt x="73" y="187"/>
                  </a:lnTo>
                  <a:lnTo>
                    <a:pt x="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9"/>
            <p:cNvSpPr/>
            <p:nvPr/>
          </p:nvSpPr>
          <p:spPr>
            <a:xfrm>
              <a:off x="5091959" y="2883255"/>
              <a:ext cx="19393" cy="9172"/>
            </a:xfrm>
            <a:custGeom>
              <a:avLst/>
              <a:gdLst/>
              <a:ahLst/>
              <a:cxnLst/>
              <a:rect l="l" t="t" r="r" b="b"/>
              <a:pathLst>
                <a:path w="74" h="35" extrusionOk="0">
                  <a:moveTo>
                    <a:pt x="1" y="0"/>
                  </a:moveTo>
                  <a:lnTo>
                    <a:pt x="1" y="35"/>
                  </a:lnTo>
                  <a:lnTo>
                    <a:pt x="73" y="35"/>
                  </a:lnTo>
                  <a:lnTo>
                    <a:pt x="73" y="0"/>
                  </a:lnTo>
                  <a:close/>
                </a:path>
              </a:pathLst>
            </a:custGeom>
            <a:solidFill>
              <a:srgbClr val="4EE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9"/>
            <p:cNvSpPr/>
            <p:nvPr/>
          </p:nvSpPr>
          <p:spPr>
            <a:xfrm>
              <a:off x="5122883" y="2892689"/>
              <a:ext cx="19393" cy="39573"/>
            </a:xfrm>
            <a:custGeom>
              <a:avLst/>
              <a:gdLst/>
              <a:ahLst/>
              <a:cxnLst/>
              <a:rect l="l" t="t" r="r" b="b"/>
              <a:pathLst>
                <a:path w="74" h="151" extrusionOk="0">
                  <a:moveTo>
                    <a:pt x="0" y="1"/>
                  </a:moveTo>
                  <a:lnTo>
                    <a:pt x="0" y="151"/>
                  </a:lnTo>
                  <a:lnTo>
                    <a:pt x="73" y="151"/>
                  </a:lnTo>
                  <a:lnTo>
                    <a:pt x="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9"/>
            <p:cNvSpPr/>
            <p:nvPr/>
          </p:nvSpPr>
          <p:spPr>
            <a:xfrm>
              <a:off x="5122883" y="2892689"/>
              <a:ext cx="19393" cy="9435"/>
            </a:xfrm>
            <a:custGeom>
              <a:avLst/>
              <a:gdLst/>
              <a:ahLst/>
              <a:cxnLst/>
              <a:rect l="l" t="t" r="r" b="b"/>
              <a:pathLst>
                <a:path w="74" h="36" extrusionOk="0">
                  <a:moveTo>
                    <a:pt x="0" y="1"/>
                  </a:moveTo>
                  <a:lnTo>
                    <a:pt x="0" y="35"/>
                  </a:lnTo>
                  <a:lnTo>
                    <a:pt x="73" y="35"/>
                  </a:lnTo>
                  <a:lnTo>
                    <a:pt x="73" y="1"/>
                  </a:ln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9"/>
            <p:cNvSpPr/>
            <p:nvPr/>
          </p:nvSpPr>
          <p:spPr>
            <a:xfrm>
              <a:off x="5017794" y="2844992"/>
              <a:ext cx="137848" cy="90676"/>
            </a:xfrm>
            <a:custGeom>
              <a:avLst/>
              <a:gdLst/>
              <a:ahLst/>
              <a:cxnLst/>
              <a:rect l="l" t="t" r="r" b="b"/>
              <a:pathLst>
                <a:path w="526" h="346" extrusionOk="0">
                  <a:moveTo>
                    <a:pt x="1" y="1"/>
                  </a:moveTo>
                  <a:lnTo>
                    <a:pt x="1" y="346"/>
                  </a:lnTo>
                  <a:lnTo>
                    <a:pt x="526" y="346"/>
                  </a:lnTo>
                  <a:lnTo>
                    <a:pt x="526" y="328"/>
                  </a:lnTo>
                  <a:lnTo>
                    <a:pt x="18" y="328"/>
                  </a:lnTo>
                  <a:lnTo>
                    <a:pt x="1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29"/>
          <p:cNvGrpSpPr/>
          <p:nvPr/>
        </p:nvGrpSpPr>
        <p:grpSpPr>
          <a:xfrm>
            <a:off x="5409932" y="3306901"/>
            <a:ext cx="365322" cy="365064"/>
            <a:chOff x="5409932" y="3047821"/>
            <a:chExt cx="365322" cy="365064"/>
          </a:xfrm>
        </p:grpSpPr>
        <p:sp>
          <p:nvSpPr>
            <p:cNvPr id="3331" name="Google Shape;3331;p29"/>
            <p:cNvSpPr/>
            <p:nvPr/>
          </p:nvSpPr>
          <p:spPr>
            <a:xfrm>
              <a:off x="5409932" y="3047821"/>
              <a:ext cx="365322" cy="365064"/>
            </a:xfrm>
            <a:custGeom>
              <a:avLst/>
              <a:gdLst/>
              <a:ahLst/>
              <a:cxnLst/>
              <a:rect l="l" t="t" r="r" b="b"/>
              <a:pathLst>
                <a:path w="1394" h="1393" extrusionOk="0">
                  <a:moveTo>
                    <a:pt x="697" y="0"/>
                  </a:moveTo>
                  <a:cubicBezTo>
                    <a:pt x="314" y="0"/>
                    <a:pt x="1" y="313"/>
                    <a:pt x="1" y="696"/>
                  </a:cubicBezTo>
                  <a:cubicBezTo>
                    <a:pt x="1" y="1082"/>
                    <a:pt x="314" y="1392"/>
                    <a:pt x="697" y="1392"/>
                  </a:cubicBezTo>
                  <a:cubicBezTo>
                    <a:pt x="1082" y="1392"/>
                    <a:pt x="1393" y="1082"/>
                    <a:pt x="1393" y="696"/>
                  </a:cubicBezTo>
                  <a:cubicBezTo>
                    <a:pt x="1393" y="313"/>
                    <a:pt x="1082" y="0"/>
                    <a:pt x="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9"/>
            <p:cNvSpPr/>
            <p:nvPr/>
          </p:nvSpPr>
          <p:spPr>
            <a:xfrm>
              <a:off x="5474138" y="3137973"/>
              <a:ext cx="235861" cy="176635"/>
            </a:xfrm>
            <a:custGeom>
              <a:avLst/>
              <a:gdLst/>
              <a:ahLst/>
              <a:cxnLst/>
              <a:rect l="l" t="t" r="r" b="b"/>
              <a:pathLst>
                <a:path w="900" h="674" extrusionOk="0">
                  <a:moveTo>
                    <a:pt x="0" y="1"/>
                  </a:moveTo>
                  <a:lnTo>
                    <a:pt x="0" y="673"/>
                  </a:lnTo>
                  <a:lnTo>
                    <a:pt x="900" y="673"/>
                  </a:lnTo>
                  <a:lnTo>
                    <a:pt x="90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9"/>
            <p:cNvSpPr/>
            <p:nvPr/>
          </p:nvSpPr>
          <p:spPr>
            <a:xfrm>
              <a:off x="5549876" y="3212138"/>
              <a:ext cx="30924" cy="8124"/>
            </a:xfrm>
            <a:custGeom>
              <a:avLst/>
              <a:gdLst/>
              <a:ahLst/>
              <a:cxnLst/>
              <a:rect l="l" t="t" r="r" b="b"/>
              <a:pathLst>
                <a:path w="118" h="31" extrusionOk="0">
                  <a:moveTo>
                    <a:pt x="0" y="1"/>
                  </a:moveTo>
                  <a:lnTo>
                    <a:pt x="0" y="31"/>
                  </a:lnTo>
                  <a:lnTo>
                    <a:pt x="118" y="31"/>
                  </a:lnTo>
                  <a:lnTo>
                    <a:pt x="118" y="1"/>
                  </a:ln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9"/>
            <p:cNvSpPr/>
            <p:nvPr/>
          </p:nvSpPr>
          <p:spPr>
            <a:xfrm>
              <a:off x="5578442" y="3207159"/>
              <a:ext cx="18083" cy="18083"/>
            </a:xfrm>
            <a:custGeom>
              <a:avLst/>
              <a:gdLst/>
              <a:ahLst/>
              <a:cxnLst/>
              <a:rect l="l" t="t" r="r" b="b"/>
              <a:pathLst>
                <a:path w="69" h="69" extrusionOk="0">
                  <a:moveTo>
                    <a:pt x="35" y="0"/>
                  </a:moveTo>
                  <a:cubicBezTo>
                    <a:pt x="15" y="0"/>
                    <a:pt x="0" y="15"/>
                    <a:pt x="0" y="35"/>
                  </a:cubicBezTo>
                  <a:cubicBezTo>
                    <a:pt x="0" y="54"/>
                    <a:pt x="15" y="69"/>
                    <a:pt x="35" y="69"/>
                  </a:cubicBezTo>
                  <a:cubicBezTo>
                    <a:pt x="54" y="69"/>
                    <a:pt x="69" y="54"/>
                    <a:pt x="69" y="35"/>
                  </a:cubicBezTo>
                  <a:cubicBezTo>
                    <a:pt x="69" y="15"/>
                    <a:pt x="54" y="0"/>
                    <a:pt x="35" y="0"/>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9"/>
            <p:cNvSpPr/>
            <p:nvPr/>
          </p:nvSpPr>
          <p:spPr>
            <a:xfrm>
              <a:off x="5517904" y="3177545"/>
              <a:ext cx="54510" cy="77049"/>
            </a:xfrm>
            <a:custGeom>
              <a:avLst/>
              <a:gdLst/>
              <a:ahLst/>
              <a:cxnLst/>
              <a:rect l="l" t="t" r="r" b="b"/>
              <a:pathLst>
                <a:path w="208" h="294" extrusionOk="0">
                  <a:moveTo>
                    <a:pt x="197" y="0"/>
                  </a:moveTo>
                  <a:cubicBezTo>
                    <a:pt x="174" y="0"/>
                    <a:pt x="144" y="22"/>
                    <a:pt x="118" y="49"/>
                  </a:cubicBezTo>
                  <a:lnTo>
                    <a:pt x="45" y="49"/>
                  </a:lnTo>
                  <a:cubicBezTo>
                    <a:pt x="19" y="49"/>
                    <a:pt x="0" y="68"/>
                    <a:pt x="0" y="94"/>
                  </a:cubicBezTo>
                  <a:lnTo>
                    <a:pt x="0" y="206"/>
                  </a:lnTo>
                  <a:cubicBezTo>
                    <a:pt x="0" y="229"/>
                    <a:pt x="22" y="250"/>
                    <a:pt x="45" y="250"/>
                  </a:cubicBezTo>
                  <a:lnTo>
                    <a:pt x="122" y="250"/>
                  </a:lnTo>
                  <a:cubicBezTo>
                    <a:pt x="145" y="275"/>
                    <a:pt x="174" y="294"/>
                    <a:pt x="195" y="294"/>
                  </a:cubicBezTo>
                  <a:cubicBezTo>
                    <a:pt x="200" y="294"/>
                    <a:pt x="204" y="293"/>
                    <a:pt x="208" y="291"/>
                  </a:cubicBezTo>
                  <a:lnTo>
                    <a:pt x="208" y="2"/>
                  </a:lnTo>
                  <a:cubicBezTo>
                    <a:pt x="205" y="1"/>
                    <a:pt x="201" y="0"/>
                    <a:pt x="19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9"/>
            <p:cNvSpPr/>
            <p:nvPr/>
          </p:nvSpPr>
          <p:spPr>
            <a:xfrm>
              <a:off x="5599669" y="3196938"/>
              <a:ext cx="16510" cy="37476"/>
            </a:xfrm>
            <a:custGeom>
              <a:avLst/>
              <a:gdLst/>
              <a:ahLst/>
              <a:cxnLst/>
              <a:rect l="l" t="t" r="r" b="b"/>
              <a:pathLst>
                <a:path w="63" h="143" extrusionOk="0">
                  <a:moveTo>
                    <a:pt x="37" y="1"/>
                  </a:moveTo>
                  <a:lnTo>
                    <a:pt x="1" y="29"/>
                  </a:lnTo>
                  <a:cubicBezTo>
                    <a:pt x="12" y="42"/>
                    <a:pt x="16" y="57"/>
                    <a:pt x="16" y="74"/>
                  </a:cubicBezTo>
                  <a:cubicBezTo>
                    <a:pt x="16" y="89"/>
                    <a:pt x="12" y="104"/>
                    <a:pt x="3" y="117"/>
                  </a:cubicBezTo>
                  <a:lnTo>
                    <a:pt x="39" y="142"/>
                  </a:lnTo>
                  <a:cubicBezTo>
                    <a:pt x="54" y="123"/>
                    <a:pt x="63" y="99"/>
                    <a:pt x="61" y="74"/>
                  </a:cubicBezTo>
                  <a:cubicBezTo>
                    <a:pt x="63" y="46"/>
                    <a:pt x="52" y="22"/>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9"/>
            <p:cNvSpPr/>
            <p:nvPr/>
          </p:nvSpPr>
          <p:spPr>
            <a:xfrm>
              <a:off x="5630069" y="3176759"/>
              <a:ext cx="23324" cy="77835"/>
            </a:xfrm>
            <a:custGeom>
              <a:avLst/>
              <a:gdLst/>
              <a:ahLst/>
              <a:cxnLst/>
              <a:rect l="l" t="t" r="r" b="b"/>
              <a:pathLst>
                <a:path w="89" h="297" extrusionOk="0">
                  <a:moveTo>
                    <a:pt x="37" y="1"/>
                  </a:moveTo>
                  <a:lnTo>
                    <a:pt x="0" y="29"/>
                  </a:lnTo>
                  <a:cubicBezTo>
                    <a:pt x="26" y="63"/>
                    <a:pt x="41" y="104"/>
                    <a:pt x="41" y="151"/>
                  </a:cubicBezTo>
                  <a:cubicBezTo>
                    <a:pt x="41" y="196"/>
                    <a:pt x="28" y="236"/>
                    <a:pt x="5" y="268"/>
                  </a:cubicBezTo>
                  <a:lnTo>
                    <a:pt x="39" y="296"/>
                  </a:lnTo>
                  <a:cubicBezTo>
                    <a:pt x="69" y="256"/>
                    <a:pt x="88" y="204"/>
                    <a:pt x="88" y="151"/>
                  </a:cubicBezTo>
                  <a:cubicBezTo>
                    <a:pt x="88" y="95"/>
                    <a:pt x="69" y="41"/>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9"/>
            <p:cNvSpPr/>
            <p:nvPr/>
          </p:nvSpPr>
          <p:spPr>
            <a:xfrm>
              <a:off x="5615393" y="3186980"/>
              <a:ext cx="19393" cy="57393"/>
            </a:xfrm>
            <a:custGeom>
              <a:avLst/>
              <a:gdLst/>
              <a:ahLst/>
              <a:cxnLst/>
              <a:rect l="l" t="t" r="r" b="b"/>
              <a:pathLst>
                <a:path w="74" h="219" extrusionOk="0">
                  <a:moveTo>
                    <a:pt x="37" y="0"/>
                  </a:moveTo>
                  <a:lnTo>
                    <a:pt x="1" y="28"/>
                  </a:lnTo>
                  <a:cubicBezTo>
                    <a:pt x="18" y="52"/>
                    <a:pt x="29" y="80"/>
                    <a:pt x="29" y="112"/>
                  </a:cubicBezTo>
                  <a:cubicBezTo>
                    <a:pt x="29" y="142"/>
                    <a:pt x="20" y="170"/>
                    <a:pt x="3" y="191"/>
                  </a:cubicBezTo>
                  <a:lnTo>
                    <a:pt x="39" y="219"/>
                  </a:lnTo>
                  <a:cubicBezTo>
                    <a:pt x="61" y="189"/>
                    <a:pt x="74" y="150"/>
                    <a:pt x="74" y="112"/>
                  </a:cubicBezTo>
                  <a:cubicBezTo>
                    <a:pt x="74" y="71"/>
                    <a:pt x="61" y="32"/>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9"/>
            <p:cNvSpPr/>
            <p:nvPr/>
          </p:nvSpPr>
          <p:spPr>
            <a:xfrm>
              <a:off x="5474663" y="3322227"/>
              <a:ext cx="235861" cy="27255"/>
            </a:xfrm>
            <a:custGeom>
              <a:avLst/>
              <a:gdLst/>
              <a:ahLst/>
              <a:cxnLst/>
              <a:rect l="l" t="t" r="r" b="b"/>
              <a:pathLst>
                <a:path w="900" h="104" extrusionOk="0">
                  <a:moveTo>
                    <a:pt x="0" y="1"/>
                  </a:moveTo>
                  <a:lnTo>
                    <a:pt x="0" y="103"/>
                  </a:lnTo>
                  <a:lnTo>
                    <a:pt x="900" y="103"/>
                  </a:lnTo>
                  <a:lnTo>
                    <a:pt x="9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4" name="Google Shape;3174;p29"/>
          <p:cNvSpPr txBox="1"/>
          <p:nvPr/>
        </p:nvSpPr>
        <p:spPr>
          <a:xfrm>
            <a:off x="638686" y="1980864"/>
            <a:ext cx="2414756" cy="7044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latin typeface="Times New Roman" panose="02020603050405020304" pitchFamily="18" charset="0"/>
                <a:ea typeface="Roboto"/>
                <a:cs typeface="Times New Roman" panose="02020603050405020304" pitchFamily="18" charset="0"/>
                <a:sym typeface="Roboto"/>
              </a:rPr>
              <a:t>Бағдарламалық жасақтама бір пайдаланушыға және көбінесе бір компьютерге лицензияланған кезде.</a:t>
            </a:r>
            <a:endParaRPr lang="en-US" sz="1200" dirty="0">
              <a:latin typeface="Times New Roman" panose="02020603050405020304" pitchFamily="18" charset="0"/>
              <a:ea typeface="Roboto"/>
              <a:cs typeface="Times New Roman" panose="02020603050405020304" pitchFamily="18" charset="0"/>
              <a:sym typeface="Roboto"/>
            </a:endParaRPr>
          </a:p>
        </p:txBody>
      </p:sp>
      <p:sp>
        <p:nvSpPr>
          <p:cNvPr id="3340" name="Google Shape;3340;p29"/>
          <p:cNvSpPr txBox="1"/>
          <p:nvPr/>
        </p:nvSpPr>
        <p:spPr>
          <a:xfrm>
            <a:off x="3180405" y="1855912"/>
            <a:ext cx="2618174" cy="7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latin typeface="Times New Roman" panose="02020603050405020304" pitchFamily="18" charset="0"/>
                <a:ea typeface="Roboto"/>
                <a:cs typeface="Times New Roman" panose="02020603050405020304" pitchFamily="18" charset="0"/>
                <a:sym typeface="Roboto"/>
              </a:rPr>
              <a:t>бағдарламаны бірнеше пайдаланушылар пайдаланатын бірнеше компьютерге орнатуға мүмкіндік береді.</a:t>
            </a:r>
            <a:endParaRPr sz="1200" dirty="0">
              <a:latin typeface="Times New Roman" panose="02020603050405020304" pitchFamily="18" charset="0"/>
              <a:ea typeface="Roboto"/>
              <a:cs typeface="Times New Roman" panose="02020603050405020304" pitchFamily="18" charset="0"/>
              <a:sym typeface="Roboto"/>
            </a:endParaRPr>
          </a:p>
        </p:txBody>
      </p:sp>
      <p:sp>
        <p:nvSpPr>
          <p:cNvPr id="3176" name="Google Shape;3176;p29"/>
          <p:cNvSpPr txBox="1"/>
          <p:nvPr/>
        </p:nvSpPr>
        <p:spPr>
          <a:xfrm>
            <a:off x="5709335" y="1978220"/>
            <a:ext cx="3402261" cy="7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latin typeface="Times New Roman" panose="02020603050405020304" pitchFamily="18" charset="0"/>
                <a:ea typeface="Roboto"/>
                <a:cs typeface="Times New Roman" panose="02020603050405020304" pitchFamily="18" charset="0"/>
                <a:sym typeface="Roboto"/>
              </a:rPr>
              <a:t>Бағдарлама веб-сайт лицензиясының мекен-жайы бойынша болған жағдайда шексіз компьютерлерге орнатылуы мүмкін. Веб-сайт лицензиялары әдетте мектептер мен бизнеске беріледі.</a:t>
            </a:r>
            <a:endParaRPr lang="en-US" sz="1200" dirty="0">
              <a:latin typeface="Times New Roman" panose="02020603050405020304" pitchFamily="18" charset="0"/>
              <a:ea typeface="Roboto"/>
              <a:cs typeface="Times New Roman" panose="02020603050405020304" pitchFamily="18" charset="0"/>
              <a:sym typeface="Roboto"/>
            </a:endParaRPr>
          </a:p>
        </p:txBody>
      </p:sp>
      <p:sp>
        <p:nvSpPr>
          <p:cNvPr id="3341" name="Google Shape;3341;p29"/>
          <p:cNvSpPr/>
          <p:nvPr/>
        </p:nvSpPr>
        <p:spPr>
          <a:xfrm>
            <a:off x="830025" y="1386308"/>
            <a:ext cx="1966204" cy="45882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ru-RU" sz="1700" dirty="0">
                <a:solidFill>
                  <a:srgbClr val="FFFFFF"/>
                </a:solidFill>
                <a:latin typeface="Fira Sans Extra Condensed Medium"/>
                <a:ea typeface="Fira Sans Extra Condensed Medium"/>
                <a:cs typeface="Fira Sans Extra Condensed Medium"/>
                <a:sym typeface="Fira Sans Extra Condensed Medium"/>
              </a:rPr>
              <a:t>Бір пайдаланушы лицензиясы</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343" name="Google Shape;3343;p29"/>
          <p:cNvSpPr/>
          <p:nvPr/>
        </p:nvSpPr>
        <p:spPr>
          <a:xfrm>
            <a:off x="3609198" y="1316906"/>
            <a:ext cx="1969244" cy="518565"/>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ru-RU" sz="1700" dirty="0">
                <a:solidFill>
                  <a:srgbClr val="FFFFFF"/>
                </a:solidFill>
                <a:latin typeface="Fira Sans Extra Condensed Medium"/>
                <a:ea typeface="Fira Sans Extra Condensed Medium"/>
                <a:cs typeface="Fira Sans Extra Condensed Medium"/>
                <a:sym typeface="Fira Sans Extra Condensed Medium"/>
              </a:rPr>
              <a:t>Көп пайдаланушы лицензиясы</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344" name="Google Shape;3344;p29"/>
          <p:cNvSpPr/>
          <p:nvPr/>
        </p:nvSpPr>
        <p:spPr>
          <a:xfrm>
            <a:off x="6692983" y="1291453"/>
            <a:ext cx="1554600" cy="491372"/>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ru-RU" sz="1700" dirty="0">
                <a:solidFill>
                  <a:srgbClr val="FFFFFF"/>
                </a:solidFill>
                <a:latin typeface="Fira Sans Extra Condensed Medium"/>
                <a:ea typeface="Fira Sans Extra Condensed Medium"/>
                <a:cs typeface="Fira Sans Extra Condensed Medium"/>
                <a:sym typeface="Fira Sans Extra Condensed Medium"/>
              </a:rPr>
              <a:t>Сайт лицензиясы</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 name="TextBox 2">
            <a:extLst>
              <a:ext uri="{FF2B5EF4-FFF2-40B4-BE49-F238E27FC236}">
                <a16:creationId xmlns:a16="http://schemas.microsoft.com/office/drawing/2014/main" xmlns="" id="{CEA9F1CF-7181-B7D3-9731-340D01B9D646}"/>
              </a:ext>
            </a:extLst>
          </p:cNvPr>
          <p:cNvSpPr txBox="1"/>
          <p:nvPr/>
        </p:nvSpPr>
        <p:spPr>
          <a:xfrm>
            <a:off x="638686" y="630347"/>
            <a:ext cx="8217998" cy="523220"/>
          </a:xfrm>
          <a:prstGeom prst="rect">
            <a:avLst/>
          </a:prstGeom>
          <a:noFill/>
        </p:spPr>
        <p:txBody>
          <a:bodyPr wrap="square">
            <a:spAutoFit/>
          </a:bodyPr>
          <a:lstStyle/>
          <a:p>
            <a:pPr algn="just"/>
            <a:r>
              <a:rPr lang="ru-RU" b="1" dirty="0">
                <a:solidFill>
                  <a:schemeClr val="tx1"/>
                </a:solidFill>
                <a:latin typeface="Times New Roman" panose="02020603050405020304" pitchFamily="18" charset="0"/>
                <a:cs typeface="Times New Roman" panose="02020603050405020304" pitchFamily="18" charset="0"/>
              </a:rPr>
              <a:t>Бағдарламалық жасақтама лицензиясы немесе лицензиялық келісім </a:t>
            </a:r>
            <a:r>
              <a:rPr lang="ru-RU" dirty="0">
                <a:solidFill>
                  <a:schemeClr val="tx1"/>
                </a:solidFill>
                <a:latin typeface="Times New Roman" panose="02020603050405020304" pitchFamily="18" charset="0"/>
                <a:cs typeface="Times New Roman" panose="02020603050405020304" pitchFamily="18" charset="0"/>
              </a:rPr>
              <a:t>- бұл жеке тұлғаға, компанияға немесе ұйымға бағдарламалық жасақтаманы пайдалануға рұқсат беретін заңды келісім.</a:t>
            </a:r>
          </a:p>
        </p:txBody>
      </p:sp>
      <p:sp>
        <p:nvSpPr>
          <p:cNvPr id="15" name="TextBox 14">
            <a:extLst>
              <a:ext uri="{FF2B5EF4-FFF2-40B4-BE49-F238E27FC236}">
                <a16:creationId xmlns:a16="http://schemas.microsoft.com/office/drawing/2014/main" xmlns="" id="{FFA4DF2C-9D9F-EAE1-26DE-066129971C2C}"/>
              </a:ext>
            </a:extLst>
          </p:cNvPr>
          <p:cNvSpPr txBox="1"/>
          <p:nvPr/>
        </p:nvSpPr>
        <p:spPr>
          <a:xfrm>
            <a:off x="-13265" y="3641659"/>
            <a:ext cx="4572000" cy="307777"/>
          </a:xfrm>
          <a:prstGeom prst="rect">
            <a:avLst/>
          </a:prstGeom>
          <a:noFill/>
        </p:spPr>
        <p:txBody>
          <a:bodyPr wrap="square">
            <a:spAutoFit/>
          </a:bodyPr>
          <a:lstStyle/>
          <a:p>
            <a:r>
              <a:rPr lang="ru-RU" b="1" dirty="0"/>
              <a:t> </a:t>
            </a:r>
            <a:r>
              <a:rPr lang="ru-RU" b="1" dirty="0">
                <a:solidFill>
                  <a:schemeClr val="tx1"/>
                </a:solidFill>
                <a:latin typeface="Times New Roman" panose="02020603050405020304" pitchFamily="18" charset="0"/>
                <a:cs typeface="Times New Roman" panose="02020603050405020304" pitchFamily="18" charset="0"/>
              </a:rPr>
              <a:t>Авторлық құқық</a:t>
            </a:r>
            <a:endParaRPr lang="ru-KZ" dirty="0">
              <a:latin typeface="Times New Roman" panose="02020603050405020304" pitchFamily="18" charset="0"/>
              <a:cs typeface="Times New Roman" panose="02020603050405020304" pitchFamily="18" charset="0"/>
            </a:endParaRPr>
          </a:p>
        </p:txBody>
      </p:sp>
      <p:pic>
        <p:nvPicPr>
          <p:cNvPr id="16" name="Picture 2" descr="Copyright Symbol">
            <a:extLst>
              <a:ext uri="{FF2B5EF4-FFF2-40B4-BE49-F238E27FC236}">
                <a16:creationId xmlns:a16="http://schemas.microsoft.com/office/drawing/2014/main" xmlns="" id="{9528F250-071F-7C28-128A-6F69D69CD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29" y="4024829"/>
            <a:ext cx="1757280" cy="98846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70EFE1F2-D46C-4FC2-3865-363FDCECB54E}"/>
              </a:ext>
            </a:extLst>
          </p:cNvPr>
          <p:cNvSpPr txBox="1"/>
          <p:nvPr/>
        </p:nvSpPr>
        <p:spPr>
          <a:xfrm>
            <a:off x="6101698" y="3728452"/>
            <a:ext cx="2866102" cy="938719"/>
          </a:xfrm>
          <a:prstGeom prst="rect">
            <a:avLst/>
          </a:prstGeom>
          <a:noFill/>
        </p:spPr>
        <p:txBody>
          <a:bodyPr wrap="square">
            <a:spAutoFit/>
          </a:bodyPr>
          <a:lstStyle/>
          <a:p>
            <a:pPr algn="just"/>
            <a:endParaRPr lang="ru-RU" sz="1100" dirty="0"/>
          </a:p>
          <a:p>
            <a:pPr algn="just"/>
            <a:r>
              <a:rPr lang="ru-RU" sz="1100" dirty="0">
                <a:latin typeface="Times New Roman" panose="02020603050405020304" pitchFamily="18" charset="0"/>
                <a:cs typeface="Times New Roman" panose="02020603050405020304" pitchFamily="18" charset="0"/>
              </a:rPr>
              <a:t>Авторлық құқық бағдарламалық өнім авторына осы туындыны көшіруге, таратуға, сатуға және өзгертуге айрықша құқық береді.</a:t>
            </a:r>
            <a:endParaRPr lang="en-US" sz="11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xmlns="" id="{B9EABE1C-D3DD-CF62-3F03-50E9A7F24855}"/>
              </a:ext>
            </a:extLst>
          </p:cNvPr>
          <p:cNvSpPr txBox="1"/>
          <p:nvPr/>
        </p:nvSpPr>
        <p:spPr>
          <a:xfrm>
            <a:off x="974694" y="3876064"/>
            <a:ext cx="2314553" cy="938719"/>
          </a:xfrm>
          <a:prstGeom prst="rect">
            <a:avLst/>
          </a:prstGeom>
          <a:noFill/>
        </p:spPr>
        <p:txBody>
          <a:bodyPr wrap="square">
            <a:spAutoFit/>
          </a:bodyPr>
          <a:lstStyle/>
          <a:p>
            <a:pPr algn="just"/>
            <a:r>
              <a:rPr lang="ru-RU" sz="1100" dirty="0">
                <a:latin typeface="Times New Roman" panose="02020603050405020304" pitchFamily="18" charset="0"/>
                <a:cs typeface="Times New Roman" panose="02020603050405020304" pitchFamily="18" charset="0"/>
              </a:rPr>
              <a:t>Көптеген бағдарламалар шеңбердің ортасында орналасқан латын </a:t>
            </a:r>
            <a:r>
              <a:rPr lang="en-US" sz="1100" dirty="0">
                <a:latin typeface="Times New Roman" panose="02020603050405020304" pitchFamily="18" charset="0"/>
                <a:cs typeface="Times New Roman" panose="02020603050405020304" pitchFamily="18" charset="0"/>
              </a:rPr>
              <a:t>C </a:t>
            </a:r>
            <a:r>
              <a:rPr lang="ru-RU" sz="1100" dirty="0">
                <a:latin typeface="Times New Roman" panose="02020603050405020304" pitchFamily="18" charset="0"/>
                <a:cs typeface="Times New Roman" panose="02020603050405020304" pitchFamily="18" charset="0"/>
              </a:rPr>
              <a:t>әрпі ("</a:t>
            </a:r>
            <a:r>
              <a:rPr lang="en-US" sz="1100" dirty="0">
                <a:latin typeface="Times New Roman" panose="02020603050405020304" pitchFamily="18" charset="0"/>
                <a:cs typeface="Times New Roman" panose="02020603050405020304" pitchFamily="18" charset="0"/>
              </a:rPr>
              <a:t>copyright" </a:t>
            </a:r>
            <a:r>
              <a:rPr lang="ru-RU" sz="1100" dirty="0">
                <a:latin typeface="Times New Roman" panose="02020603050405020304" pitchFamily="18" charset="0"/>
                <a:cs typeface="Times New Roman" panose="02020603050405020304" pitchFamily="18" charset="0"/>
              </a:rPr>
              <a:t>сөзінің бірінші әрпі) болып табылатын авторлық құқық белгісін көрсетеді.</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867"/>
        <p:cNvGrpSpPr/>
        <p:nvPr/>
      </p:nvGrpSpPr>
      <p:grpSpPr>
        <a:xfrm>
          <a:off x="0" y="0"/>
          <a:ext cx="0" cy="0"/>
          <a:chOff x="0" y="0"/>
          <a:chExt cx="0" cy="0"/>
        </a:xfrm>
      </p:grpSpPr>
      <p:sp>
        <p:nvSpPr>
          <p:cNvPr id="2868" name="Google Shape;2868;p27"/>
          <p:cNvSpPr txBox="1">
            <a:spLocks noGrp="1"/>
          </p:cNvSpPr>
          <p:nvPr>
            <p:ph type="title"/>
          </p:nvPr>
        </p:nvSpPr>
        <p:spPr>
          <a:xfrm>
            <a:off x="311700" y="3688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latin typeface="Times New Roman" panose="02020603050405020304" pitchFamily="18" charset="0"/>
                <a:cs typeface="Times New Roman" panose="02020603050405020304" pitchFamily="18" charset="0"/>
              </a:rPr>
              <a:t>Бағдарламалық жасақтаманы қашан заңды түрде көшіруге болады?</a:t>
            </a:r>
            <a:endParaRPr dirty="0">
              <a:latin typeface="Times New Roman" panose="02020603050405020304" pitchFamily="18" charset="0"/>
              <a:cs typeface="Times New Roman" panose="02020603050405020304" pitchFamily="18" charset="0"/>
            </a:endParaRPr>
          </a:p>
        </p:txBody>
      </p:sp>
      <p:grpSp>
        <p:nvGrpSpPr>
          <p:cNvPr id="2869" name="Google Shape;2869;p27"/>
          <p:cNvGrpSpPr/>
          <p:nvPr/>
        </p:nvGrpSpPr>
        <p:grpSpPr>
          <a:xfrm>
            <a:off x="7852800" y="779064"/>
            <a:ext cx="885099" cy="874351"/>
            <a:chOff x="8014382" y="1393627"/>
            <a:chExt cx="885099" cy="874351"/>
          </a:xfrm>
        </p:grpSpPr>
        <p:sp>
          <p:nvSpPr>
            <p:cNvPr id="2870" name="Google Shape;2870;p27"/>
            <p:cNvSpPr/>
            <p:nvPr/>
          </p:nvSpPr>
          <p:spPr>
            <a:xfrm>
              <a:off x="8014382" y="1872274"/>
              <a:ext cx="515022" cy="395704"/>
            </a:xfrm>
            <a:custGeom>
              <a:avLst/>
              <a:gdLst/>
              <a:ahLst/>
              <a:cxnLst/>
              <a:rect l="l" t="t" r="r" b="b"/>
              <a:pathLst>
                <a:path w="1869" h="1436" extrusionOk="0">
                  <a:moveTo>
                    <a:pt x="464" y="1"/>
                  </a:moveTo>
                  <a:lnTo>
                    <a:pt x="1" y="1436"/>
                  </a:lnTo>
                  <a:lnTo>
                    <a:pt x="1869" y="665"/>
                  </a:lnTo>
                  <a:lnTo>
                    <a:pt x="4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7"/>
            <p:cNvSpPr/>
            <p:nvPr/>
          </p:nvSpPr>
          <p:spPr>
            <a:xfrm>
              <a:off x="8035875" y="1393627"/>
              <a:ext cx="863605" cy="786448"/>
            </a:xfrm>
            <a:custGeom>
              <a:avLst/>
              <a:gdLst/>
              <a:ahLst/>
              <a:cxnLst/>
              <a:rect l="l" t="t" r="r" b="b"/>
              <a:pathLst>
                <a:path w="3134" h="2854" extrusionOk="0">
                  <a:moveTo>
                    <a:pt x="1565" y="0"/>
                  </a:moveTo>
                  <a:cubicBezTo>
                    <a:pt x="916" y="0"/>
                    <a:pt x="329" y="447"/>
                    <a:pt x="178" y="1106"/>
                  </a:cubicBezTo>
                  <a:cubicBezTo>
                    <a:pt x="0" y="1875"/>
                    <a:pt x="480" y="2639"/>
                    <a:pt x="1247" y="2817"/>
                  </a:cubicBezTo>
                  <a:cubicBezTo>
                    <a:pt x="1354" y="2842"/>
                    <a:pt x="1461" y="2853"/>
                    <a:pt x="1567" y="2853"/>
                  </a:cubicBezTo>
                  <a:cubicBezTo>
                    <a:pt x="2216" y="2853"/>
                    <a:pt x="2805" y="2408"/>
                    <a:pt x="2958" y="1746"/>
                  </a:cubicBezTo>
                  <a:cubicBezTo>
                    <a:pt x="3133" y="980"/>
                    <a:pt x="2656" y="215"/>
                    <a:pt x="1887" y="37"/>
                  </a:cubicBezTo>
                  <a:cubicBezTo>
                    <a:pt x="1779" y="12"/>
                    <a:pt x="1671" y="0"/>
                    <a:pt x="15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1" name="Google Shape;2931;p27"/>
          <p:cNvGrpSpPr/>
          <p:nvPr/>
        </p:nvGrpSpPr>
        <p:grpSpPr>
          <a:xfrm>
            <a:off x="512573" y="782608"/>
            <a:ext cx="847346" cy="875453"/>
            <a:chOff x="265918" y="1392525"/>
            <a:chExt cx="847346" cy="875453"/>
          </a:xfrm>
        </p:grpSpPr>
        <p:sp>
          <p:nvSpPr>
            <p:cNvPr id="2932" name="Google Shape;2932;p27"/>
            <p:cNvSpPr/>
            <p:nvPr/>
          </p:nvSpPr>
          <p:spPr>
            <a:xfrm>
              <a:off x="598242" y="1872274"/>
              <a:ext cx="515022" cy="395704"/>
            </a:xfrm>
            <a:custGeom>
              <a:avLst/>
              <a:gdLst/>
              <a:ahLst/>
              <a:cxnLst/>
              <a:rect l="l" t="t" r="r" b="b"/>
              <a:pathLst>
                <a:path w="1869" h="1436" extrusionOk="0">
                  <a:moveTo>
                    <a:pt x="1405" y="1"/>
                  </a:moveTo>
                  <a:lnTo>
                    <a:pt x="0" y="665"/>
                  </a:lnTo>
                  <a:lnTo>
                    <a:pt x="1868" y="1436"/>
                  </a:lnTo>
                  <a:lnTo>
                    <a:pt x="140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7"/>
            <p:cNvSpPr/>
            <p:nvPr/>
          </p:nvSpPr>
          <p:spPr>
            <a:xfrm>
              <a:off x="265918" y="1392525"/>
              <a:ext cx="786448" cy="786448"/>
            </a:xfrm>
            <a:custGeom>
              <a:avLst/>
              <a:gdLst/>
              <a:ahLst/>
              <a:cxnLst/>
              <a:rect l="l" t="t" r="r" b="b"/>
              <a:pathLst>
                <a:path w="2854" h="2854" extrusionOk="0">
                  <a:moveTo>
                    <a:pt x="1427" y="0"/>
                  </a:moveTo>
                  <a:cubicBezTo>
                    <a:pt x="639" y="0"/>
                    <a:pt x="1" y="639"/>
                    <a:pt x="1" y="1427"/>
                  </a:cubicBezTo>
                  <a:cubicBezTo>
                    <a:pt x="1" y="2215"/>
                    <a:pt x="639" y="2853"/>
                    <a:pt x="1427" y="2853"/>
                  </a:cubicBezTo>
                  <a:cubicBezTo>
                    <a:pt x="2215" y="2853"/>
                    <a:pt x="2853" y="2215"/>
                    <a:pt x="2853" y="1427"/>
                  </a:cubicBezTo>
                  <a:cubicBezTo>
                    <a:pt x="2853" y="639"/>
                    <a:pt x="2215" y="0"/>
                    <a:pt x="142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27"/>
          <p:cNvGrpSpPr/>
          <p:nvPr/>
        </p:nvGrpSpPr>
        <p:grpSpPr>
          <a:xfrm>
            <a:off x="3502851" y="2103100"/>
            <a:ext cx="2138298" cy="1933025"/>
            <a:chOff x="3502851" y="2103100"/>
            <a:chExt cx="2138298" cy="1933025"/>
          </a:xfrm>
        </p:grpSpPr>
        <p:sp>
          <p:nvSpPr>
            <p:cNvPr id="2956" name="Google Shape;2956;p27"/>
            <p:cNvSpPr/>
            <p:nvPr/>
          </p:nvSpPr>
          <p:spPr>
            <a:xfrm>
              <a:off x="4106818" y="3530804"/>
              <a:ext cx="930011" cy="505321"/>
            </a:xfrm>
            <a:custGeom>
              <a:avLst/>
              <a:gdLst/>
              <a:ahLst/>
              <a:cxnLst/>
              <a:rect l="l" t="t" r="r" b="b"/>
              <a:pathLst>
                <a:path w="2687" h="1460" extrusionOk="0">
                  <a:moveTo>
                    <a:pt x="1003" y="1"/>
                  </a:moveTo>
                  <a:lnTo>
                    <a:pt x="1003" y="1117"/>
                  </a:lnTo>
                  <a:cubicBezTo>
                    <a:pt x="958" y="1284"/>
                    <a:pt x="828" y="1288"/>
                    <a:pt x="665" y="1288"/>
                  </a:cubicBezTo>
                  <a:lnTo>
                    <a:pt x="172" y="1288"/>
                  </a:lnTo>
                  <a:cubicBezTo>
                    <a:pt x="44" y="1288"/>
                    <a:pt x="1" y="1361"/>
                    <a:pt x="1" y="1459"/>
                  </a:cubicBezTo>
                  <a:lnTo>
                    <a:pt x="2687" y="1459"/>
                  </a:lnTo>
                  <a:cubicBezTo>
                    <a:pt x="2687" y="1361"/>
                    <a:pt x="2644" y="1288"/>
                    <a:pt x="2515" y="1288"/>
                  </a:cubicBezTo>
                  <a:lnTo>
                    <a:pt x="2023" y="1288"/>
                  </a:lnTo>
                  <a:cubicBezTo>
                    <a:pt x="1860" y="1288"/>
                    <a:pt x="1729" y="1284"/>
                    <a:pt x="1684" y="1117"/>
                  </a:cubicBezTo>
                  <a:lnTo>
                    <a:pt x="168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7"/>
            <p:cNvSpPr/>
            <p:nvPr/>
          </p:nvSpPr>
          <p:spPr>
            <a:xfrm>
              <a:off x="3520503" y="2113483"/>
              <a:ext cx="2102649" cy="1267455"/>
            </a:xfrm>
            <a:custGeom>
              <a:avLst/>
              <a:gdLst/>
              <a:ahLst/>
              <a:cxnLst/>
              <a:rect l="l" t="t" r="r" b="b"/>
              <a:pathLst>
                <a:path w="6075" h="3662" extrusionOk="0">
                  <a:moveTo>
                    <a:pt x="1" y="1"/>
                  </a:moveTo>
                  <a:lnTo>
                    <a:pt x="1" y="3661"/>
                  </a:lnTo>
                  <a:lnTo>
                    <a:pt x="6075" y="3661"/>
                  </a:lnTo>
                  <a:lnTo>
                    <a:pt x="6075" y="1"/>
                  </a:ln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7"/>
            <p:cNvSpPr/>
            <p:nvPr/>
          </p:nvSpPr>
          <p:spPr>
            <a:xfrm>
              <a:off x="3525694" y="2339839"/>
              <a:ext cx="581473" cy="757635"/>
            </a:xfrm>
            <a:custGeom>
              <a:avLst/>
              <a:gdLst/>
              <a:ahLst/>
              <a:cxnLst/>
              <a:rect l="l" t="t" r="r" b="b"/>
              <a:pathLst>
                <a:path w="1680" h="2189" extrusionOk="0">
                  <a:moveTo>
                    <a:pt x="1" y="0"/>
                  </a:moveTo>
                  <a:lnTo>
                    <a:pt x="1" y="2189"/>
                  </a:lnTo>
                  <a:lnTo>
                    <a:pt x="1680" y="218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7"/>
            <p:cNvSpPr/>
            <p:nvPr/>
          </p:nvSpPr>
          <p:spPr>
            <a:xfrm>
              <a:off x="3502851" y="3388553"/>
              <a:ext cx="2138298" cy="239162"/>
            </a:xfrm>
            <a:custGeom>
              <a:avLst/>
              <a:gdLst/>
              <a:ahLst/>
              <a:cxnLst/>
              <a:rect l="l" t="t" r="r" b="b"/>
              <a:pathLst>
                <a:path w="6178" h="691" extrusionOk="0">
                  <a:moveTo>
                    <a:pt x="0" y="1"/>
                  </a:moveTo>
                  <a:lnTo>
                    <a:pt x="0" y="322"/>
                  </a:lnTo>
                  <a:cubicBezTo>
                    <a:pt x="0" y="523"/>
                    <a:pt x="167" y="690"/>
                    <a:pt x="369" y="690"/>
                  </a:cubicBezTo>
                  <a:lnTo>
                    <a:pt x="5809" y="690"/>
                  </a:lnTo>
                  <a:cubicBezTo>
                    <a:pt x="6012" y="690"/>
                    <a:pt x="6177" y="523"/>
                    <a:pt x="6177" y="322"/>
                  </a:cubicBezTo>
                  <a:lnTo>
                    <a:pt x="617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7"/>
            <p:cNvSpPr/>
            <p:nvPr/>
          </p:nvSpPr>
          <p:spPr>
            <a:xfrm>
              <a:off x="3522925" y="2448518"/>
              <a:ext cx="251626" cy="400103"/>
            </a:xfrm>
            <a:custGeom>
              <a:avLst/>
              <a:gdLst/>
              <a:ahLst/>
              <a:cxnLst/>
              <a:rect l="l" t="t" r="r" b="b"/>
              <a:pathLst>
                <a:path w="727" h="1156" fill="none" extrusionOk="0">
                  <a:moveTo>
                    <a:pt x="148" y="1"/>
                  </a:moveTo>
                  <a:cubicBezTo>
                    <a:pt x="97" y="1"/>
                    <a:pt x="47" y="7"/>
                    <a:pt x="0" y="20"/>
                  </a:cubicBezTo>
                  <a:lnTo>
                    <a:pt x="0" y="1136"/>
                  </a:lnTo>
                  <a:cubicBezTo>
                    <a:pt x="47" y="1149"/>
                    <a:pt x="97" y="1155"/>
                    <a:pt x="148" y="1155"/>
                  </a:cubicBezTo>
                  <a:cubicBezTo>
                    <a:pt x="467" y="1155"/>
                    <a:pt x="726" y="898"/>
                    <a:pt x="726" y="579"/>
                  </a:cubicBezTo>
                  <a:cubicBezTo>
                    <a:pt x="726" y="260"/>
                    <a:pt x="467" y="1"/>
                    <a:pt x="148" y="1"/>
                  </a:cubicBezTo>
                  <a:close/>
                </a:path>
              </a:pathLst>
            </a:custGeom>
            <a:noFill/>
            <a:ln w="1350" cap="flat" cmpd="sng">
              <a:solidFill>
                <a:srgbClr val="595959"/>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7"/>
            <p:cNvSpPr/>
            <p:nvPr/>
          </p:nvSpPr>
          <p:spPr>
            <a:xfrm>
              <a:off x="3648911" y="2448518"/>
              <a:ext cx="399763" cy="400103"/>
            </a:xfrm>
            <a:custGeom>
              <a:avLst/>
              <a:gdLst/>
              <a:ahLst/>
              <a:cxnLst/>
              <a:rect l="l" t="t" r="r" b="b"/>
              <a:pathLst>
                <a:path w="1155" h="1156" fill="none" extrusionOk="0">
                  <a:moveTo>
                    <a:pt x="1155" y="577"/>
                  </a:moveTo>
                  <a:cubicBezTo>
                    <a:pt x="1155" y="896"/>
                    <a:pt x="896" y="1155"/>
                    <a:pt x="579" y="1155"/>
                  </a:cubicBezTo>
                  <a:cubicBezTo>
                    <a:pt x="259" y="1155"/>
                    <a:pt x="0" y="896"/>
                    <a:pt x="0" y="577"/>
                  </a:cubicBezTo>
                  <a:cubicBezTo>
                    <a:pt x="0" y="260"/>
                    <a:pt x="259" y="1"/>
                    <a:pt x="579" y="1"/>
                  </a:cubicBezTo>
                  <a:cubicBezTo>
                    <a:pt x="896" y="1"/>
                    <a:pt x="1155" y="260"/>
                    <a:pt x="1155" y="577"/>
                  </a:cubicBezTo>
                  <a:close/>
                </a:path>
              </a:pathLst>
            </a:custGeom>
            <a:noFill/>
            <a:ln w="1350" cap="flat" cmpd="sng">
              <a:solidFill>
                <a:srgbClr val="68D3E3"/>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7"/>
            <p:cNvSpPr/>
            <p:nvPr/>
          </p:nvSpPr>
          <p:spPr>
            <a:xfrm>
              <a:off x="4241110" y="2287922"/>
              <a:ext cx="498406" cy="478324"/>
            </a:xfrm>
            <a:custGeom>
              <a:avLst/>
              <a:gdLst/>
              <a:ahLst/>
              <a:cxnLst/>
              <a:rect l="l" t="t" r="r" b="b"/>
              <a:pathLst>
                <a:path w="1440" h="1382" extrusionOk="0">
                  <a:moveTo>
                    <a:pt x="720" y="0"/>
                  </a:moveTo>
                  <a:cubicBezTo>
                    <a:pt x="324" y="0"/>
                    <a:pt x="1" y="309"/>
                    <a:pt x="1" y="692"/>
                  </a:cubicBezTo>
                  <a:cubicBezTo>
                    <a:pt x="1" y="1073"/>
                    <a:pt x="322" y="1382"/>
                    <a:pt x="720" y="1382"/>
                  </a:cubicBezTo>
                  <a:cubicBezTo>
                    <a:pt x="1116" y="1382"/>
                    <a:pt x="1440" y="1073"/>
                    <a:pt x="1440" y="692"/>
                  </a:cubicBezTo>
                  <a:cubicBezTo>
                    <a:pt x="1440" y="309"/>
                    <a:pt x="1116" y="0"/>
                    <a:pt x="7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7"/>
            <p:cNvSpPr/>
            <p:nvPr/>
          </p:nvSpPr>
          <p:spPr>
            <a:xfrm>
              <a:off x="4643640" y="2562042"/>
              <a:ext cx="181364" cy="134637"/>
            </a:xfrm>
            <a:custGeom>
              <a:avLst/>
              <a:gdLst/>
              <a:ahLst/>
              <a:cxnLst/>
              <a:rect l="l" t="t" r="r" b="b"/>
              <a:pathLst>
                <a:path w="524" h="389" extrusionOk="0">
                  <a:moveTo>
                    <a:pt x="234" y="1"/>
                  </a:moveTo>
                  <a:lnTo>
                    <a:pt x="0" y="345"/>
                  </a:lnTo>
                  <a:cubicBezTo>
                    <a:pt x="24" y="345"/>
                    <a:pt x="523" y="388"/>
                    <a:pt x="523" y="388"/>
                  </a:cubicBez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7"/>
            <p:cNvSpPr/>
            <p:nvPr/>
          </p:nvSpPr>
          <p:spPr>
            <a:xfrm>
              <a:off x="4358097" y="2444364"/>
              <a:ext cx="264432" cy="346"/>
            </a:xfrm>
            <a:custGeom>
              <a:avLst/>
              <a:gdLst/>
              <a:ahLst/>
              <a:cxnLst/>
              <a:rect l="l" t="t" r="r" b="b"/>
              <a:pathLst>
                <a:path w="764" h="1" fill="none" extrusionOk="0">
                  <a:moveTo>
                    <a:pt x="1" y="0"/>
                  </a:moveTo>
                  <a:lnTo>
                    <a:pt x="763" y="0"/>
                  </a:lnTo>
                </a:path>
              </a:pathLst>
            </a:custGeom>
            <a:noFill/>
            <a:ln w="2025" cap="rnd" cmpd="sng">
              <a:solidFill>
                <a:srgbClr val="68D3E3"/>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7"/>
            <p:cNvSpPr/>
            <p:nvPr/>
          </p:nvSpPr>
          <p:spPr>
            <a:xfrm>
              <a:off x="4358097" y="2527085"/>
              <a:ext cx="264432" cy="346"/>
            </a:xfrm>
            <a:custGeom>
              <a:avLst/>
              <a:gdLst/>
              <a:ahLst/>
              <a:cxnLst/>
              <a:rect l="l" t="t" r="r" b="b"/>
              <a:pathLst>
                <a:path w="764" h="1" fill="none" extrusionOk="0">
                  <a:moveTo>
                    <a:pt x="1" y="1"/>
                  </a:moveTo>
                  <a:lnTo>
                    <a:pt x="763" y="1"/>
                  </a:lnTo>
                </a:path>
              </a:pathLst>
            </a:custGeom>
            <a:noFill/>
            <a:ln w="2025" cap="rnd" cmpd="sng">
              <a:solidFill>
                <a:srgbClr val="68D3E3"/>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7"/>
            <p:cNvSpPr/>
            <p:nvPr/>
          </p:nvSpPr>
          <p:spPr>
            <a:xfrm>
              <a:off x="4358097" y="2609459"/>
              <a:ext cx="264432" cy="346"/>
            </a:xfrm>
            <a:custGeom>
              <a:avLst/>
              <a:gdLst/>
              <a:ahLst/>
              <a:cxnLst/>
              <a:rect l="l" t="t" r="r" b="b"/>
              <a:pathLst>
                <a:path w="764" h="1" fill="none" extrusionOk="0">
                  <a:moveTo>
                    <a:pt x="1" y="1"/>
                  </a:moveTo>
                  <a:lnTo>
                    <a:pt x="763" y="1"/>
                  </a:lnTo>
                </a:path>
              </a:pathLst>
            </a:custGeom>
            <a:noFill/>
            <a:ln w="2025" cap="rnd" cmpd="sng">
              <a:solidFill>
                <a:srgbClr val="68D3E3"/>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7"/>
            <p:cNvSpPr/>
            <p:nvPr/>
          </p:nvSpPr>
          <p:spPr>
            <a:xfrm>
              <a:off x="3534693" y="2934802"/>
              <a:ext cx="445104" cy="346"/>
            </a:xfrm>
            <a:custGeom>
              <a:avLst/>
              <a:gdLst/>
              <a:ahLst/>
              <a:cxnLst/>
              <a:rect l="l" t="t" r="r" b="b"/>
              <a:pathLst>
                <a:path w="1286" h="1" fill="none" extrusionOk="0">
                  <a:moveTo>
                    <a:pt x="0" y="1"/>
                  </a:moveTo>
                  <a:lnTo>
                    <a:pt x="1285" y="1"/>
                  </a:lnTo>
                </a:path>
              </a:pathLst>
            </a:custGeom>
            <a:noFill/>
            <a:ln w="2025" cap="rnd" cmpd="sng">
              <a:solidFill>
                <a:srgbClr val="68D3E3"/>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7"/>
            <p:cNvSpPr/>
            <p:nvPr/>
          </p:nvSpPr>
          <p:spPr>
            <a:xfrm>
              <a:off x="3534693" y="3017177"/>
              <a:ext cx="445104" cy="346"/>
            </a:xfrm>
            <a:custGeom>
              <a:avLst/>
              <a:gdLst/>
              <a:ahLst/>
              <a:cxnLst/>
              <a:rect l="l" t="t" r="r" b="b"/>
              <a:pathLst>
                <a:path w="1286" h="1" fill="none" extrusionOk="0">
                  <a:moveTo>
                    <a:pt x="0" y="1"/>
                  </a:moveTo>
                  <a:lnTo>
                    <a:pt x="1285" y="1"/>
                  </a:lnTo>
                </a:path>
              </a:pathLst>
            </a:custGeom>
            <a:noFill/>
            <a:ln w="2025" cap="rnd" cmpd="sng">
              <a:solidFill>
                <a:srgbClr val="68D3E3"/>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7"/>
            <p:cNvSpPr/>
            <p:nvPr/>
          </p:nvSpPr>
          <p:spPr>
            <a:xfrm>
              <a:off x="3681445" y="2573809"/>
              <a:ext cx="60224" cy="53993"/>
            </a:xfrm>
            <a:custGeom>
              <a:avLst/>
              <a:gdLst/>
              <a:ahLst/>
              <a:cxnLst/>
              <a:rect l="l" t="t" r="r" b="b"/>
              <a:pathLst>
                <a:path w="174" h="156" fill="none" extrusionOk="0">
                  <a:moveTo>
                    <a:pt x="174" y="1"/>
                  </a:moveTo>
                  <a:lnTo>
                    <a:pt x="1" y="155"/>
                  </a:lnTo>
                </a:path>
              </a:pathLst>
            </a:custGeom>
            <a:noFill/>
            <a:ln w="1350" cap="rnd" cmpd="sng">
              <a:solidFill>
                <a:srgbClr val="68D3E3"/>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7"/>
            <p:cNvSpPr/>
            <p:nvPr/>
          </p:nvSpPr>
          <p:spPr>
            <a:xfrm>
              <a:off x="3681445" y="2620534"/>
              <a:ext cx="60224" cy="53647"/>
            </a:xfrm>
            <a:custGeom>
              <a:avLst/>
              <a:gdLst/>
              <a:ahLst/>
              <a:cxnLst/>
              <a:rect l="l" t="t" r="r" b="b"/>
              <a:pathLst>
                <a:path w="174" h="155" fill="none" extrusionOk="0">
                  <a:moveTo>
                    <a:pt x="174" y="1"/>
                  </a:moveTo>
                  <a:lnTo>
                    <a:pt x="1" y="155"/>
                  </a:lnTo>
                </a:path>
              </a:pathLst>
            </a:custGeom>
            <a:noFill/>
            <a:ln w="1350" cap="rnd" cmpd="sng">
              <a:solidFill>
                <a:srgbClr val="68D3E3"/>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7"/>
            <p:cNvSpPr/>
            <p:nvPr/>
          </p:nvSpPr>
          <p:spPr>
            <a:xfrm>
              <a:off x="3681445" y="2667259"/>
              <a:ext cx="60224" cy="53647"/>
            </a:xfrm>
            <a:custGeom>
              <a:avLst/>
              <a:gdLst/>
              <a:ahLst/>
              <a:cxnLst/>
              <a:rect l="l" t="t" r="r" b="b"/>
              <a:pathLst>
                <a:path w="174" h="155" fill="none" extrusionOk="0">
                  <a:moveTo>
                    <a:pt x="174" y="1"/>
                  </a:moveTo>
                  <a:lnTo>
                    <a:pt x="1" y="155"/>
                  </a:lnTo>
                </a:path>
              </a:pathLst>
            </a:custGeom>
            <a:noFill/>
            <a:ln w="1350" cap="rnd" cmpd="sng">
              <a:solidFill>
                <a:srgbClr val="68D3E3"/>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7"/>
            <p:cNvSpPr/>
            <p:nvPr/>
          </p:nvSpPr>
          <p:spPr>
            <a:xfrm>
              <a:off x="5005329" y="2782168"/>
              <a:ext cx="275508" cy="262351"/>
            </a:xfrm>
            <a:custGeom>
              <a:avLst/>
              <a:gdLst/>
              <a:ahLst/>
              <a:cxnLst/>
              <a:rect l="l" t="t" r="r" b="b"/>
              <a:pathLst>
                <a:path w="796" h="758" extrusionOk="0">
                  <a:moveTo>
                    <a:pt x="622" y="1"/>
                  </a:moveTo>
                  <a:cubicBezTo>
                    <a:pt x="535" y="65"/>
                    <a:pt x="439" y="82"/>
                    <a:pt x="363" y="82"/>
                  </a:cubicBezTo>
                  <a:cubicBezTo>
                    <a:pt x="283" y="82"/>
                    <a:pt x="226" y="63"/>
                    <a:pt x="226" y="63"/>
                  </a:cubicBezTo>
                  <a:lnTo>
                    <a:pt x="226" y="63"/>
                  </a:lnTo>
                  <a:cubicBezTo>
                    <a:pt x="256" y="290"/>
                    <a:pt x="273" y="453"/>
                    <a:pt x="1" y="493"/>
                  </a:cubicBezTo>
                  <a:cubicBezTo>
                    <a:pt x="196" y="669"/>
                    <a:pt x="336" y="757"/>
                    <a:pt x="455" y="757"/>
                  </a:cubicBezTo>
                  <a:cubicBezTo>
                    <a:pt x="579" y="757"/>
                    <a:pt x="679" y="660"/>
                    <a:pt x="795" y="465"/>
                  </a:cubicBezTo>
                  <a:cubicBezTo>
                    <a:pt x="602" y="425"/>
                    <a:pt x="626" y="286"/>
                    <a:pt x="622"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7"/>
            <p:cNvSpPr/>
            <p:nvPr/>
          </p:nvSpPr>
          <p:spPr>
            <a:xfrm>
              <a:off x="5082512" y="2782168"/>
              <a:ext cx="143984" cy="129099"/>
            </a:xfrm>
            <a:custGeom>
              <a:avLst/>
              <a:gdLst/>
              <a:ahLst/>
              <a:cxnLst/>
              <a:rect l="l" t="t" r="r" b="b"/>
              <a:pathLst>
                <a:path w="416" h="373" extrusionOk="0">
                  <a:moveTo>
                    <a:pt x="399" y="1"/>
                  </a:moveTo>
                  <a:cubicBezTo>
                    <a:pt x="310" y="66"/>
                    <a:pt x="213" y="83"/>
                    <a:pt x="137" y="83"/>
                  </a:cubicBezTo>
                  <a:cubicBezTo>
                    <a:pt x="58" y="83"/>
                    <a:pt x="3" y="65"/>
                    <a:pt x="3" y="65"/>
                  </a:cubicBezTo>
                  <a:lnTo>
                    <a:pt x="3" y="65"/>
                  </a:lnTo>
                  <a:cubicBezTo>
                    <a:pt x="18" y="181"/>
                    <a:pt x="30" y="281"/>
                    <a:pt x="0" y="354"/>
                  </a:cubicBezTo>
                  <a:cubicBezTo>
                    <a:pt x="50" y="366"/>
                    <a:pt x="101" y="372"/>
                    <a:pt x="154" y="372"/>
                  </a:cubicBezTo>
                  <a:cubicBezTo>
                    <a:pt x="239" y="372"/>
                    <a:pt x="327" y="357"/>
                    <a:pt x="416" y="326"/>
                  </a:cubicBezTo>
                  <a:cubicBezTo>
                    <a:pt x="397" y="249"/>
                    <a:pt x="401" y="144"/>
                    <a:pt x="399" y="1"/>
                  </a:cubicBezTo>
                  <a:close/>
                </a:path>
              </a:pathLst>
            </a:custGeom>
            <a:solidFill>
              <a:srgbClr val="E7B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7"/>
            <p:cNvSpPr/>
            <p:nvPr/>
          </p:nvSpPr>
          <p:spPr>
            <a:xfrm>
              <a:off x="4937144" y="2384487"/>
              <a:ext cx="443027" cy="488707"/>
            </a:xfrm>
            <a:custGeom>
              <a:avLst/>
              <a:gdLst/>
              <a:ahLst/>
              <a:cxnLst/>
              <a:rect l="l" t="t" r="r" b="b"/>
              <a:pathLst>
                <a:path w="1280" h="1412" extrusionOk="0">
                  <a:moveTo>
                    <a:pt x="536" y="1"/>
                  </a:moveTo>
                  <a:cubicBezTo>
                    <a:pt x="308" y="1"/>
                    <a:pt x="82" y="94"/>
                    <a:pt x="26" y="374"/>
                  </a:cubicBezTo>
                  <a:cubicBezTo>
                    <a:pt x="33" y="768"/>
                    <a:pt x="1" y="1120"/>
                    <a:pt x="108" y="1229"/>
                  </a:cubicBezTo>
                  <a:cubicBezTo>
                    <a:pt x="225" y="1352"/>
                    <a:pt x="380" y="1412"/>
                    <a:pt x="548" y="1412"/>
                  </a:cubicBezTo>
                  <a:cubicBezTo>
                    <a:pt x="699" y="1412"/>
                    <a:pt x="861" y="1364"/>
                    <a:pt x="1018" y="1270"/>
                  </a:cubicBezTo>
                  <a:cubicBezTo>
                    <a:pt x="1279" y="978"/>
                    <a:pt x="1136" y="415"/>
                    <a:pt x="1071" y="216"/>
                  </a:cubicBezTo>
                  <a:cubicBezTo>
                    <a:pt x="1038" y="113"/>
                    <a:pt x="785" y="1"/>
                    <a:pt x="536"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7"/>
            <p:cNvSpPr/>
            <p:nvPr/>
          </p:nvSpPr>
          <p:spPr>
            <a:xfrm>
              <a:off x="5329291" y="2569310"/>
              <a:ext cx="100027" cy="136367"/>
            </a:xfrm>
            <a:custGeom>
              <a:avLst/>
              <a:gdLst/>
              <a:ahLst/>
              <a:cxnLst/>
              <a:rect l="l" t="t" r="r" b="b"/>
              <a:pathLst>
                <a:path w="289" h="394" extrusionOk="0">
                  <a:moveTo>
                    <a:pt x="160" y="1"/>
                  </a:moveTo>
                  <a:cubicBezTo>
                    <a:pt x="113" y="1"/>
                    <a:pt x="59" y="43"/>
                    <a:pt x="16" y="145"/>
                  </a:cubicBezTo>
                  <a:lnTo>
                    <a:pt x="1" y="357"/>
                  </a:lnTo>
                  <a:cubicBezTo>
                    <a:pt x="1" y="357"/>
                    <a:pt x="52" y="394"/>
                    <a:pt x="110" y="394"/>
                  </a:cubicBezTo>
                  <a:cubicBezTo>
                    <a:pt x="162" y="394"/>
                    <a:pt x="219" y="364"/>
                    <a:pt x="249" y="252"/>
                  </a:cubicBezTo>
                  <a:cubicBezTo>
                    <a:pt x="288" y="106"/>
                    <a:pt x="234" y="1"/>
                    <a:pt x="160"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7"/>
            <p:cNvSpPr/>
            <p:nvPr/>
          </p:nvSpPr>
          <p:spPr>
            <a:xfrm>
              <a:off x="4864114" y="2578655"/>
              <a:ext cx="97258" cy="129099"/>
            </a:xfrm>
            <a:custGeom>
              <a:avLst/>
              <a:gdLst/>
              <a:ahLst/>
              <a:cxnLst/>
              <a:rect l="l" t="t" r="r" b="b"/>
              <a:pathLst>
                <a:path w="281" h="373" extrusionOk="0">
                  <a:moveTo>
                    <a:pt x="119" y="0"/>
                  </a:moveTo>
                  <a:cubicBezTo>
                    <a:pt x="50" y="0"/>
                    <a:pt x="1" y="91"/>
                    <a:pt x="38" y="231"/>
                  </a:cubicBezTo>
                  <a:cubicBezTo>
                    <a:pt x="68" y="343"/>
                    <a:pt x="124" y="373"/>
                    <a:pt x="174" y="373"/>
                  </a:cubicBezTo>
                  <a:cubicBezTo>
                    <a:pt x="231" y="373"/>
                    <a:pt x="280" y="336"/>
                    <a:pt x="280" y="336"/>
                  </a:cubicBezTo>
                  <a:lnTo>
                    <a:pt x="274" y="156"/>
                  </a:lnTo>
                  <a:cubicBezTo>
                    <a:pt x="228" y="47"/>
                    <a:pt x="168" y="0"/>
                    <a:pt x="119"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7"/>
            <p:cNvSpPr/>
            <p:nvPr/>
          </p:nvSpPr>
          <p:spPr>
            <a:xfrm>
              <a:off x="5009828" y="2586962"/>
              <a:ext cx="52956" cy="58839"/>
            </a:xfrm>
            <a:custGeom>
              <a:avLst/>
              <a:gdLst/>
              <a:ahLst/>
              <a:cxnLst/>
              <a:rect l="l" t="t" r="r" b="b"/>
              <a:pathLst>
                <a:path w="153" h="170" extrusionOk="0">
                  <a:moveTo>
                    <a:pt x="68" y="0"/>
                  </a:moveTo>
                  <a:cubicBezTo>
                    <a:pt x="38" y="0"/>
                    <a:pt x="12" y="24"/>
                    <a:pt x="7" y="59"/>
                  </a:cubicBezTo>
                  <a:cubicBezTo>
                    <a:pt x="1" y="104"/>
                    <a:pt x="26" y="151"/>
                    <a:pt x="65" y="166"/>
                  </a:cubicBezTo>
                  <a:cubicBezTo>
                    <a:pt x="71" y="169"/>
                    <a:pt x="78" y="170"/>
                    <a:pt x="85" y="170"/>
                  </a:cubicBezTo>
                  <a:cubicBezTo>
                    <a:pt x="115" y="170"/>
                    <a:pt x="141" y="146"/>
                    <a:pt x="146" y="109"/>
                  </a:cubicBezTo>
                  <a:cubicBezTo>
                    <a:pt x="153" y="64"/>
                    <a:pt x="127" y="16"/>
                    <a:pt x="88" y="4"/>
                  </a:cubicBezTo>
                  <a:cubicBezTo>
                    <a:pt x="82" y="1"/>
                    <a:pt x="75" y="0"/>
                    <a:pt x="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7"/>
            <p:cNvSpPr/>
            <p:nvPr/>
          </p:nvSpPr>
          <p:spPr>
            <a:xfrm>
              <a:off x="4792469" y="2930649"/>
              <a:ext cx="691538" cy="424331"/>
            </a:xfrm>
            <a:custGeom>
              <a:avLst/>
              <a:gdLst/>
              <a:ahLst/>
              <a:cxnLst/>
              <a:rect l="l" t="t" r="r" b="b"/>
              <a:pathLst>
                <a:path w="1998" h="1226" extrusionOk="0">
                  <a:moveTo>
                    <a:pt x="763" y="0"/>
                  </a:moveTo>
                  <a:cubicBezTo>
                    <a:pt x="461" y="41"/>
                    <a:pt x="147" y="103"/>
                    <a:pt x="112" y="386"/>
                  </a:cubicBezTo>
                  <a:cubicBezTo>
                    <a:pt x="72" y="720"/>
                    <a:pt x="1" y="1214"/>
                    <a:pt x="1" y="1214"/>
                  </a:cubicBezTo>
                  <a:lnTo>
                    <a:pt x="1997" y="1225"/>
                  </a:lnTo>
                  <a:cubicBezTo>
                    <a:pt x="1997" y="1225"/>
                    <a:pt x="1954" y="726"/>
                    <a:pt x="1974" y="441"/>
                  </a:cubicBezTo>
                  <a:cubicBezTo>
                    <a:pt x="1991" y="159"/>
                    <a:pt x="1631" y="41"/>
                    <a:pt x="1329" y="0"/>
                  </a:cubicBezTo>
                  <a:cubicBezTo>
                    <a:pt x="1290" y="115"/>
                    <a:pt x="1164" y="175"/>
                    <a:pt x="1039" y="175"/>
                  </a:cubicBezTo>
                  <a:cubicBezTo>
                    <a:pt x="919" y="175"/>
                    <a:pt x="799" y="118"/>
                    <a:pt x="763" y="0"/>
                  </a:cubicBez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7"/>
            <p:cNvSpPr/>
            <p:nvPr/>
          </p:nvSpPr>
          <p:spPr>
            <a:xfrm>
              <a:off x="4375402" y="2874925"/>
              <a:ext cx="301812" cy="284849"/>
            </a:xfrm>
            <a:custGeom>
              <a:avLst/>
              <a:gdLst/>
              <a:ahLst/>
              <a:cxnLst/>
              <a:rect l="l" t="t" r="r" b="b"/>
              <a:pathLst>
                <a:path w="872" h="823" extrusionOk="0">
                  <a:moveTo>
                    <a:pt x="469" y="0"/>
                  </a:moveTo>
                  <a:lnTo>
                    <a:pt x="469" y="0"/>
                  </a:lnTo>
                  <a:cubicBezTo>
                    <a:pt x="439" y="15"/>
                    <a:pt x="531" y="223"/>
                    <a:pt x="531" y="223"/>
                  </a:cubicBezTo>
                  <a:cubicBezTo>
                    <a:pt x="472" y="208"/>
                    <a:pt x="394" y="200"/>
                    <a:pt x="317" y="200"/>
                  </a:cubicBezTo>
                  <a:cubicBezTo>
                    <a:pt x="202" y="200"/>
                    <a:pt x="90" y="217"/>
                    <a:pt x="49" y="249"/>
                  </a:cubicBezTo>
                  <a:cubicBezTo>
                    <a:pt x="142" y="302"/>
                    <a:pt x="384" y="332"/>
                    <a:pt x="384" y="332"/>
                  </a:cubicBezTo>
                  <a:cubicBezTo>
                    <a:pt x="197" y="354"/>
                    <a:pt x="13" y="418"/>
                    <a:pt x="0" y="439"/>
                  </a:cubicBezTo>
                  <a:cubicBezTo>
                    <a:pt x="35" y="458"/>
                    <a:pt x="120" y="464"/>
                    <a:pt x="201" y="464"/>
                  </a:cubicBezTo>
                  <a:cubicBezTo>
                    <a:pt x="247" y="464"/>
                    <a:pt x="292" y="462"/>
                    <a:pt x="327" y="459"/>
                  </a:cubicBezTo>
                  <a:lnTo>
                    <a:pt x="327" y="459"/>
                  </a:lnTo>
                  <a:cubicBezTo>
                    <a:pt x="160" y="485"/>
                    <a:pt x="72" y="530"/>
                    <a:pt x="62" y="555"/>
                  </a:cubicBezTo>
                  <a:cubicBezTo>
                    <a:pt x="106" y="576"/>
                    <a:pt x="159" y="583"/>
                    <a:pt x="210" y="583"/>
                  </a:cubicBezTo>
                  <a:cubicBezTo>
                    <a:pt x="307" y="583"/>
                    <a:pt x="396" y="557"/>
                    <a:pt x="396" y="557"/>
                  </a:cubicBezTo>
                  <a:lnTo>
                    <a:pt x="396" y="557"/>
                  </a:lnTo>
                  <a:cubicBezTo>
                    <a:pt x="195" y="664"/>
                    <a:pt x="197" y="699"/>
                    <a:pt x="197" y="699"/>
                  </a:cubicBezTo>
                  <a:cubicBezTo>
                    <a:pt x="207" y="702"/>
                    <a:pt x="220" y="704"/>
                    <a:pt x="235" y="704"/>
                  </a:cubicBezTo>
                  <a:cubicBezTo>
                    <a:pt x="332" y="704"/>
                    <a:pt x="517" y="634"/>
                    <a:pt x="559" y="577"/>
                  </a:cubicBezTo>
                  <a:cubicBezTo>
                    <a:pt x="651" y="780"/>
                    <a:pt x="726" y="823"/>
                    <a:pt x="726" y="823"/>
                  </a:cubicBezTo>
                  <a:cubicBezTo>
                    <a:pt x="726" y="823"/>
                    <a:pt x="872" y="754"/>
                    <a:pt x="795" y="523"/>
                  </a:cubicBezTo>
                  <a:cubicBezTo>
                    <a:pt x="741" y="405"/>
                    <a:pt x="604" y="28"/>
                    <a:pt x="469"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7"/>
            <p:cNvSpPr/>
            <p:nvPr/>
          </p:nvSpPr>
          <p:spPr>
            <a:xfrm>
              <a:off x="4566457" y="2995025"/>
              <a:ext cx="94489" cy="128061"/>
            </a:xfrm>
            <a:custGeom>
              <a:avLst/>
              <a:gdLst/>
              <a:ahLst/>
              <a:cxnLst/>
              <a:rect l="l" t="t" r="r" b="b"/>
              <a:pathLst>
                <a:path w="273" h="370" extrusionOk="0">
                  <a:moveTo>
                    <a:pt x="189" y="0"/>
                  </a:moveTo>
                  <a:lnTo>
                    <a:pt x="189" y="0"/>
                  </a:lnTo>
                  <a:cubicBezTo>
                    <a:pt x="193" y="112"/>
                    <a:pt x="74" y="279"/>
                    <a:pt x="5" y="279"/>
                  </a:cubicBezTo>
                  <a:cubicBezTo>
                    <a:pt x="3" y="279"/>
                    <a:pt x="2" y="279"/>
                    <a:pt x="1" y="279"/>
                  </a:cubicBezTo>
                  <a:lnTo>
                    <a:pt x="1" y="279"/>
                  </a:lnTo>
                  <a:cubicBezTo>
                    <a:pt x="1" y="279"/>
                    <a:pt x="39" y="328"/>
                    <a:pt x="48" y="367"/>
                  </a:cubicBezTo>
                  <a:cubicBezTo>
                    <a:pt x="62" y="367"/>
                    <a:pt x="83" y="370"/>
                    <a:pt x="106" y="370"/>
                  </a:cubicBezTo>
                  <a:cubicBezTo>
                    <a:pt x="172" y="370"/>
                    <a:pt x="255" y="345"/>
                    <a:pt x="273" y="159"/>
                  </a:cubicBezTo>
                  <a:cubicBezTo>
                    <a:pt x="273" y="159"/>
                    <a:pt x="228" y="62"/>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7"/>
            <p:cNvSpPr/>
            <p:nvPr/>
          </p:nvSpPr>
          <p:spPr>
            <a:xfrm>
              <a:off x="4575456" y="3032059"/>
              <a:ext cx="297659" cy="319113"/>
            </a:xfrm>
            <a:custGeom>
              <a:avLst/>
              <a:gdLst/>
              <a:ahLst/>
              <a:cxnLst/>
              <a:rect l="l" t="t" r="r" b="b"/>
              <a:pathLst>
                <a:path w="860" h="922" extrusionOk="0">
                  <a:moveTo>
                    <a:pt x="225" y="0"/>
                  </a:moveTo>
                  <a:cubicBezTo>
                    <a:pt x="204" y="67"/>
                    <a:pt x="193" y="232"/>
                    <a:pt x="0" y="249"/>
                  </a:cubicBezTo>
                  <a:cubicBezTo>
                    <a:pt x="163" y="583"/>
                    <a:pt x="382" y="921"/>
                    <a:pt x="382" y="921"/>
                  </a:cubicBezTo>
                  <a:lnTo>
                    <a:pt x="859" y="911"/>
                  </a:lnTo>
                  <a:cubicBezTo>
                    <a:pt x="814" y="821"/>
                    <a:pt x="774" y="780"/>
                    <a:pt x="774" y="780"/>
                  </a:cubicBezTo>
                  <a:cubicBezTo>
                    <a:pt x="722" y="677"/>
                    <a:pt x="345" y="114"/>
                    <a:pt x="225" y="0"/>
                  </a:cubicBez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7"/>
            <p:cNvSpPr/>
            <p:nvPr/>
          </p:nvSpPr>
          <p:spPr>
            <a:xfrm>
              <a:off x="5207805" y="2498011"/>
              <a:ext cx="49841" cy="29765"/>
            </a:xfrm>
            <a:custGeom>
              <a:avLst/>
              <a:gdLst/>
              <a:ahLst/>
              <a:cxnLst/>
              <a:rect l="l" t="t" r="r" b="b"/>
              <a:pathLst>
                <a:path w="144" h="86" extrusionOk="0">
                  <a:moveTo>
                    <a:pt x="46" y="1"/>
                  </a:moveTo>
                  <a:cubicBezTo>
                    <a:pt x="38" y="1"/>
                    <a:pt x="31" y="2"/>
                    <a:pt x="24" y="4"/>
                  </a:cubicBezTo>
                  <a:cubicBezTo>
                    <a:pt x="9" y="8"/>
                    <a:pt x="0" y="14"/>
                    <a:pt x="0" y="19"/>
                  </a:cubicBezTo>
                  <a:cubicBezTo>
                    <a:pt x="2" y="29"/>
                    <a:pt x="41" y="27"/>
                    <a:pt x="75" y="42"/>
                  </a:cubicBezTo>
                  <a:cubicBezTo>
                    <a:pt x="107" y="56"/>
                    <a:pt x="128" y="85"/>
                    <a:pt x="138" y="85"/>
                  </a:cubicBezTo>
                  <a:cubicBezTo>
                    <a:pt x="138" y="85"/>
                    <a:pt x="139" y="85"/>
                    <a:pt x="140" y="85"/>
                  </a:cubicBezTo>
                  <a:cubicBezTo>
                    <a:pt x="144" y="83"/>
                    <a:pt x="144" y="72"/>
                    <a:pt x="137" y="57"/>
                  </a:cubicBezTo>
                  <a:cubicBezTo>
                    <a:pt x="131" y="42"/>
                    <a:pt x="114" y="23"/>
                    <a:pt x="90" y="10"/>
                  </a:cubicBezTo>
                  <a:cubicBezTo>
                    <a:pt x="75" y="3"/>
                    <a:pt x="60" y="1"/>
                    <a:pt x="4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7"/>
            <p:cNvSpPr/>
            <p:nvPr/>
          </p:nvSpPr>
          <p:spPr>
            <a:xfrm>
              <a:off x="4981793" y="2498011"/>
              <a:ext cx="49841" cy="29765"/>
            </a:xfrm>
            <a:custGeom>
              <a:avLst/>
              <a:gdLst/>
              <a:ahLst/>
              <a:cxnLst/>
              <a:rect l="l" t="t" r="r" b="b"/>
              <a:pathLst>
                <a:path w="144" h="86" extrusionOk="0">
                  <a:moveTo>
                    <a:pt x="97" y="1"/>
                  </a:moveTo>
                  <a:cubicBezTo>
                    <a:pt x="84" y="1"/>
                    <a:pt x="69" y="3"/>
                    <a:pt x="54" y="10"/>
                  </a:cubicBezTo>
                  <a:cubicBezTo>
                    <a:pt x="30" y="21"/>
                    <a:pt x="13" y="42"/>
                    <a:pt x="7" y="57"/>
                  </a:cubicBezTo>
                  <a:cubicBezTo>
                    <a:pt x="0" y="72"/>
                    <a:pt x="0" y="83"/>
                    <a:pt x="4" y="85"/>
                  </a:cubicBezTo>
                  <a:cubicBezTo>
                    <a:pt x="5" y="85"/>
                    <a:pt x="6" y="85"/>
                    <a:pt x="6" y="85"/>
                  </a:cubicBezTo>
                  <a:cubicBezTo>
                    <a:pt x="16" y="85"/>
                    <a:pt x="36" y="56"/>
                    <a:pt x="69" y="42"/>
                  </a:cubicBezTo>
                  <a:cubicBezTo>
                    <a:pt x="103" y="27"/>
                    <a:pt x="141" y="29"/>
                    <a:pt x="141" y="19"/>
                  </a:cubicBezTo>
                  <a:cubicBezTo>
                    <a:pt x="144" y="14"/>
                    <a:pt x="135" y="8"/>
                    <a:pt x="118" y="4"/>
                  </a:cubicBezTo>
                  <a:cubicBezTo>
                    <a:pt x="112" y="2"/>
                    <a:pt x="105" y="1"/>
                    <a:pt x="9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7"/>
            <p:cNvSpPr/>
            <p:nvPr/>
          </p:nvSpPr>
          <p:spPr>
            <a:xfrm>
              <a:off x="5097395" y="2627110"/>
              <a:ext cx="52263" cy="37034"/>
            </a:xfrm>
            <a:custGeom>
              <a:avLst/>
              <a:gdLst/>
              <a:ahLst/>
              <a:cxnLst/>
              <a:rect l="l" t="t" r="r" b="b"/>
              <a:pathLst>
                <a:path w="151" h="107" extrusionOk="0">
                  <a:moveTo>
                    <a:pt x="66" y="1"/>
                  </a:moveTo>
                  <a:cubicBezTo>
                    <a:pt x="56" y="1"/>
                    <a:pt x="46" y="4"/>
                    <a:pt x="39" y="10"/>
                  </a:cubicBezTo>
                  <a:cubicBezTo>
                    <a:pt x="30" y="16"/>
                    <a:pt x="24" y="25"/>
                    <a:pt x="20" y="31"/>
                  </a:cubicBezTo>
                  <a:cubicBezTo>
                    <a:pt x="13" y="44"/>
                    <a:pt x="9" y="57"/>
                    <a:pt x="7" y="67"/>
                  </a:cubicBezTo>
                  <a:cubicBezTo>
                    <a:pt x="0" y="91"/>
                    <a:pt x="2" y="104"/>
                    <a:pt x="7" y="106"/>
                  </a:cubicBezTo>
                  <a:cubicBezTo>
                    <a:pt x="11" y="106"/>
                    <a:pt x="20" y="95"/>
                    <a:pt x="28" y="78"/>
                  </a:cubicBezTo>
                  <a:cubicBezTo>
                    <a:pt x="34" y="70"/>
                    <a:pt x="41" y="59"/>
                    <a:pt x="47" y="50"/>
                  </a:cubicBezTo>
                  <a:cubicBezTo>
                    <a:pt x="52" y="46"/>
                    <a:pt x="56" y="42"/>
                    <a:pt x="58" y="37"/>
                  </a:cubicBezTo>
                  <a:cubicBezTo>
                    <a:pt x="62" y="35"/>
                    <a:pt x="67" y="35"/>
                    <a:pt x="69" y="35"/>
                  </a:cubicBezTo>
                  <a:cubicBezTo>
                    <a:pt x="75" y="35"/>
                    <a:pt x="86" y="44"/>
                    <a:pt x="94" y="52"/>
                  </a:cubicBezTo>
                  <a:cubicBezTo>
                    <a:pt x="99" y="57"/>
                    <a:pt x="103" y="61"/>
                    <a:pt x="107" y="65"/>
                  </a:cubicBezTo>
                  <a:cubicBezTo>
                    <a:pt x="112" y="70"/>
                    <a:pt x="116" y="74"/>
                    <a:pt x="118" y="78"/>
                  </a:cubicBezTo>
                  <a:cubicBezTo>
                    <a:pt x="130" y="92"/>
                    <a:pt x="140" y="102"/>
                    <a:pt x="145" y="102"/>
                  </a:cubicBezTo>
                  <a:cubicBezTo>
                    <a:pt x="145" y="102"/>
                    <a:pt x="145" y="102"/>
                    <a:pt x="146" y="102"/>
                  </a:cubicBezTo>
                  <a:cubicBezTo>
                    <a:pt x="150" y="100"/>
                    <a:pt x="148" y="87"/>
                    <a:pt x="139" y="65"/>
                  </a:cubicBezTo>
                  <a:cubicBezTo>
                    <a:pt x="137" y="61"/>
                    <a:pt x="135" y="55"/>
                    <a:pt x="131" y="48"/>
                  </a:cubicBezTo>
                  <a:cubicBezTo>
                    <a:pt x="129" y="44"/>
                    <a:pt x="124" y="37"/>
                    <a:pt x="120" y="31"/>
                  </a:cubicBezTo>
                  <a:cubicBezTo>
                    <a:pt x="109" y="20"/>
                    <a:pt x="99" y="3"/>
                    <a:pt x="73" y="1"/>
                  </a:cubicBezTo>
                  <a:cubicBezTo>
                    <a:pt x="71" y="1"/>
                    <a:pt x="68" y="1"/>
                    <a:pt x="66"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7"/>
            <p:cNvSpPr/>
            <p:nvPr/>
          </p:nvSpPr>
          <p:spPr>
            <a:xfrm>
              <a:off x="5185654" y="2586962"/>
              <a:ext cx="53648" cy="58839"/>
            </a:xfrm>
            <a:custGeom>
              <a:avLst/>
              <a:gdLst/>
              <a:ahLst/>
              <a:cxnLst/>
              <a:rect l="l" t="t" r="r" b="b"/>
              <a:pathLst>
                <a:path w="155" h="170" extrusionOk="0">
                  <a:moveTo>
                    <a:pt x="84" y="0"/>
                  </a:moveTo>
                  <a:cubicBezTo>
                    <a:pt x="78" y="0"/>
                    <a:pt x="71" y="1"/>
                    <a:pt x="64" y="4"/>
                  </a:cubicBezTo>
                  <a:cubicBezTo>
                    <a:pt x="26" y="16"/>
                    <a:pt x="0" y="64"/>
                    <a:pt x="7" y="109"/>
                  </a:cubicBezTo>
                  <a:cubicBezTo>
                    <a:pt x="14" y="146"/>
                    <a:pt x="40" y="170"/>
                    <a:pt x="70" y="170"/>
                  </a:cubicBezTo>
                  <a:cubicBezTo>
                    <a:pt x="77" y="170"/>
                    <a:pt x="83" y="169"/>
                    <a:pt x="90" y="166"/>
                  </a:cubicBezTo>
                  <a:cubicBezTo>
                    <a:pt x="129" y="151"/>
                    <a:pt x="154" y="104"/>
                    <a:pt x="148" y="59"/>
                  </a:cubicBezTo>
                  <a:cubicBezTo>
                    <a:pt x="141" y="24"/>
                    <a:pt x="115" y="0"/>
                    <a:pt x="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7"/>
            <p:cNvSpPr/>
            <p:nvPr/>
          </p:nvSpPr>
          <p:spPr>
            <a:xfrm>
              <a:off x="5349365" y="2604959"/>
              <a:ext cx="45687" cy="66453"/>
            </a:xfrm>
            <a:custGeom>
              <a:avLst/>
              <a:gdLst/>
              <a:ahLst/>
              <a:cxnLst/>
              <a:rect l="l" t="t" r="r" b="b"/>
              <a:pathLst>
                <a:path w="132" h="192" extrusionOk="0">
                  <a:moveTo>
                    <a:pt x="118" y="1"/>
                  </a:moveTo>
                  <a:cubicBezTo>
                    <a:pt x="110" y="1"/>
                    <a:pt x="97" y="1"/>
                    <a:pt x="82" y="7"/>
                  </a:cubicBezTo>
                  <a:cubicBezTo>
                    <a:pt x="67" y="14"/>
                    <a:pt x="50" y="24"/>
                    <a:pt x="35" y="39"/>
                  </a:cubicBezTo>
                  <a:cubicBezTo>
                    <a:pt x="28" y="48"/>
                    <a:pt x="22" y="57"/>
                    <a:pt x="15" y="67"/>
                  </a:cubicBezTo>
                  <a:cubicBezTo>
                    <a:pt x="13" y="69"/>
                    <a:pt x="11" y="76"/>
                    <a:pt x="9" y="80"/>
                  </a:cubicBezTo>
                  <a:lnTo>
                    <a:pt x="5" y="93"/>
                  </a:lnTo>
                  <a:lnTo>
                    <a:pt x="0" y="108"/>
                  </a:lnTo>
                  <a:cubicBezTo>
                    <a:pt x="5" y="110"/>
                    <a:pt x="9" y="112"/>
                    <a:pt x="15" y="112"/>
                  </a:cubicBezTo>
                  <a:cubicBezTo>
                    <a:pt x="86" y="131"/>
                    <a:pt x="71" y="131"/>
                    <a:pt x="50" y="157"/>
                  </a:cubicBezTo>
                  <a:cubicBezTo>
                    <a:pt x="28" y="174"/>
                    <a:pt x="13" y="183"/>
                    <a:pt x="15" y="189"/>
                  </a:cubicBezTo>
                  <a:cubicBezTo>
                    <a:pt x="16" y="191"/>
                    <a:pt x="18" y="191"/>
                    <a:pt x="21" y="191"/>
                  </a:cubicBezTo>
                  <a:cubicBezTo>
                    <a:pt x="29" y="191"/>
                    <a:pt x="44" y="187"/>
                    <a:pt x="63" y="176"/>
                  </a:cubicBezTo>
                  <a:cubicBezTo>
                    <a:pt x="71" y="172"/>
                    <a:pt x="78" y="168"/>
                    <a:pt x="86" y="161"/>
                  </a:cubicBezTo>
                  <a:cubicBezTo>
                    <a:pt x="88" y="157"/>
                    <a:pt x="93" y="153"/>
                    <a:pt x="97" y="146"/>
                  </a:cubicBezTo>
                  <a:cubicBezTo>
                    <a:pt x="99" y="140"/>
                    <a:pt x="101" y="129"/>
                    <a:pt x="99" y="121"/>
                  </a:cubicBezTo>
                  <a:cubicBezTo>
                    <a:pt x="90" y="104"/>
                    <a:pt x="78" y="97"/>
                    <a:pt x="67" y="91"/>
                  </a:cubicBezTo>
                  <a:cubicBezTo>
                    <a:pt x="63" y="89"/>
                    <a:pt x="56" y="86"/>
                    <a:pt x="50" y="86"/>
                  </a:cubicBezTo>
                  <a:lnTo>
                    <a:pt x="45" y="84"/>
                  </a:lnTo>
                  <a:cubicBezTo>
                    <a:pt x="45" y="84"/>
                    <a:pt x="45" y="84"/>
                    <a:pt x="45" y="82"/>
                  </a:cubicBezTo>
                  <a:cubicBezTo>
                    <a:pt x="50" y="76"/>
                    <a:pt x="54" y="67"/>
                    <a:pt x="60" y="61"/>
                  </a:cubicBezTo>
                  <a:cubicBezTo>
                    <a:pt x="71" y="48"/>
                    <a:pt x="82" y="37"/>
                    <a:pt x="93" y="29"/>
                  </a:cubicBezTo>
                  <a:cubicBezTo>
                    <a:pt x="114" y="14"/>
                    <a:pt x="131" y="14"/>
                    <a:pt x="131" y="9"/>
                  </a:cubicBezTo>
                  <a:cubicBezTo>
                    <a:pt x="131" y="7"/>
                    <a:pt x="127" y="3"/>
                    <a:pt x="118"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7"/>
            <p:cNvSpPr/>
            <p:nvPr/>
          </p:nvSpPr>
          <p:spPr>
            <a:xfrm>
              <a:off x="4890419" y="2615689"/>
              <a:ext cx="40495" cy="52955"/>
            </a:xfrm>
            <a:custGeom>
              <a:avLst/>
              <a:gdLst/>
              <a:ahLst/>
              <a:cxnLst/>
              <a:rect l="l" t="t" r="r" b="b"/>
              <a:pathLst>
                <a:path w="117" h="153" extrusionOk="0">
                  <a:moveTo>
                    <a:pt x="25" y="1"/>
                  </a:moveTo>
                  <a:cubicBezTo>
                    <a:pt x="19" y="1"/>
                    <a:pt x="14" y="2"/>
                    <a:pt x="9" y="4"/>
                  </a:cubicBezTo>
                  <a:cubicBezTo>
                    <a:pt x="3" y="6"/>
                    <a:pt x="1" y="11"/>
                    <a:pt x="1" y="13"/>
                  </a:cubicBezTo>
                  <a:cubicBezTo>
                    <a:pt x="3" y="17"/>
                    <a:pt x="18" y="15"/>
                    <a:pt x="35" y="28"/>
                  </a:cubicBezTo>
                  <a:cubicBezTo>
                    <a:pt x="44" y="32"/>
                    <a:pt x="52" y="43"/>
                    <a:pt x="61" y="53"/>
                  </a:cubicBezTo>
                  <a:cubicBezTo>
                    <a:pt x="65" y="62"/>
                    <a:pt x="65" y="62"/>
                    <a:pt x="65" y="62"/>
                  </a:cubicBezTo>
                  <a:lnTo>
                    <a:pt x="63" y="62"/>
                  </a:lnTo>
                  <a:cubicBezTo>
                    <a:pt x="61" y="62"/>
                    <a:pt x="56" y="64"/>
                    <a:pt x="54" y="64"/>
                  </a:cubicBezTo>
                  <a:cubicBezTo>
                    <a:pt x="48" y="66"/>
                    <a:pt x="41" y="70"/>
                    <a:pt x="37" y="75"/>
                  </a:cubicBezTo>
                  <a:cubicBezTo>
                    <a:pt x="31" y="79"/>
                    <a:pt x="26" y="88"/>
                    <a:pt x="24" y="96"/>
                  </a:cubicBezTo>
                  <a:cubicBezTo>
                    <a:pt x="24" y="105"/>
                    <a:pt x="26" y="111"/>
                    <a:pt x="29" y="118"/>
                  </a:cubicBezTo>
                  <a:cubicBezTo>
                    <a:pt x="41" y="139"/>
                    <a:pt x="59" y="145"/>
                    <a:pt x="71" y="150"/>
                  </a:cubicBezTo>
                  <a:cubicBezTo>
                    <a:pt x="80" y="152"/>
                    <a:pt x="88" y="152"/>
                    <a:pt x="95" y="152"/>
                  </a:cubicBezTo>
                  <a:cubicBezTo>
                    <a:pt x="109" y="152"/>
                    <a:pt x="116" y="148"/>
                    <a:pt x="116" y="145"/>
                  </a:cubicBezTo>
                  <a:cubicBezTo>
                    <a:pt x="116" y="139"/>
                    <a:pt x="101" y="137"/>
                    <a:pt x="80" y="126"/>
                  </a:cubicBezTo>
                  <a:cubicBezTo>
                    <a:pt x="71" y="122"/>
                    <a:pt x="61" y="113"/>
                    <a:pt x="59" y="105"/>
                  </a:cubicBezTo>
                  <a:cubicBezTo>
                    <a:pt x="59" y="100"/>
                    <a:pt x="59" y="103"/>
                    <a:pt x="61" y="100"/>
                  </a:cubicBezTo>
                  <a:cubicBezTo>
                    <a:pt x="61" y="100"/>
                    <a:pt x="63" y="98"/>
                    <a:pt x="67" y="98"/>
                  </a:cubicBezTo>
                  <a:cubicBezTo>
                    <a:pt x="67" y="96"/>
                    <a:pt x="69" y="96"/>
                    <a:pt x="71" y="96"/>
                  </a:cubicBezTo>
                  <a:cubicBezTo>
                    <a:pt x="76" y="94"/>
                    <a:pt x="80" y="94"/>
                    <a:pt x="84" y="94"/>
                  </a:cubicBezTo>
                  <a:cubicBezTo>
                    <a:pt x="95" y="92"/>
                    <a:pt x="101" y="90"/>
                    <a:pt x="110" y="90"/>
                  </a:cubicBezTo>
                  <a:cubicBezTo>
                    <a:pt x="112" y="88"/>
                    <a:pt x="114" y="88"/>
                    <a:pt x="116" y="88"/>
                  </a:cubicBezTo>
                  <a:lnTo>
                    <a:pt x="114" y="81"/>
                  </a:lnTo>
                  <a:lnTo>
                    <a:pt x="108" y="70"/>
                  </a:lnTo>
                  <a:cubicBezTo>
                    <a:pt x="101" y="55"/>
                    <a:pt x="91" y="38"/>
                    <a:pt x="86" y="34"/>
                  </a:cubicBezTo>
                  <a:cubicBezTo>
                    <a:pt x="74" y="21"/>
                    <a:pt x="59" y="11"/>
                    <a:pt x="46" y="4"/>
                  </a:cubicBezTo>
                  <a:cubicBezTo>
                    <a:pt x="38" y="2"/>
                    <a:pt x="31" y="1"/>
                    <a:pt x="25" y="1"/>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7"/>
            <p:cNvSpPr/>
            <p:nvPr/>
          </p:nvSpPr>
          <p:spPr>
            <a:xfrm>
              <a:off x="5049285" y="2686295"/>
              <a:ext cx="152983" cy="100718"/>
            </a:xfrm>
            <a:custGeom>
              <a:avLst/>
              <a:gdLst/>
              <a:ahLst/>
              <a:cxnLst/>
              <a:rect l="l" t="t" r="r" b="b"/>
              <a:pathLst>
                <a:path w="442" h="291" extrusionOk="0">
                  <a:moveTo>
                    <a:pt x="219" y="0"/>
                  </a:moveTo>
                  <a:cubicBezTo>
                    <a:pt x="135" y="0"/>
                    <a:pt x="63" y="31"/>
                    <a:pt x="13" y="91"/>
                  </a:cubicBezTo>
                  <a:cubicBezTo>
                    <a:pt x="0" y="206"/>
                    <a:pt x="95" y="290"/>
                    <a:pt x="201" y="290"/>
                  </a:cubicBezTo>
                  <a:cubicBezTo>
                    <a:pt x="294" y="290"/>
                    <a:pt x="395" y="226"/>
                    <a:pt x="441" y="61"/>
                  </a:cubicBezTo>
                  <a:cubicBezTo>
                    <a:pt x="363" y="20"/>
                    <a:pt x="287" y="0"/>
                    <a:pt x="219"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7"/>
            <p:cNvSpPr/>
            <p:nvPr/>
          </p:nvSpPr>
          <p:spPr>
            <a:xfrm>
              <a:off x="5066245" y="2727482"/>
              <a:ext cx="118025" cy="59531"/>
            </a:xfrm>
            <a:custGeom>
              <a:avLst/>
              <a:gdLst/>
              <a:ahLst/>
              <a:cxnLst/>
              <a:rect l="l" t="t" r="r" b="b"/>
              <a:pathLst>
                <a:path w="341" h="172" extrusionOk="0">
                  <a:moveTo>
                    <a:pt x="158" y="0"/>
                  </a:moveTo>
                  <a:cubicBezTo>
                    <a:pt x="93" y="0"/>
                    <a:pt x="34" y="29"/>
                    <a:pt x="0" y="101"/>
                  </a:cubicBezTo>
                  <a:cubicBezTo>
                    <a:pt x="37" y="145"/>
                    <a:pt x="93" y="171"/>
                    <a:pt x="153" y="171"/>
                  </a:cubicBezTo>
                  <a:cubicBezTo>
                    <a:pt x="219" y="171"/>
                    <a:pt x="289" y="139"/>
                    <a:pt x="341" y="60"/>
                  </a:cubicBezTo>
                  <a:cubicBezTo>
                    <a:pt x="283" y="24"/>
                    <a:pt x="218" y="0"/>
                    <a:pt x="158" y="0"/>
                  </a:cubicBezTo>
                  <a:close/>
                </a:path>
              </a:pathLst>
            </a:custGeom>
            <a:solidFill>
              <a:srgbClr val="FF6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7"/>
            <p:cNvSpPr/>
            <p:nvPr/>
          </p:nvSpPr>
          <p:spPr>
            <a:xfrm>
              <a:off x="5111239" y="2986027"/>
              <a:ext cx="93797" cy="366530"/>
            </a:xfrm>
            <a:custGeom>
              <a:avLst/>
              <a:gdLst/>
              <a:ahLst/>
              <a:cxnLst/>
              <a:rect l="l" t="t" r="r" b="b"/>
              <a:pathLst>
                <a:path w="271" h="1059" extrusionOk="0">
                  <a:moveTo>
                    <a:pt x="125" y="1"/>
                  </a:moveTo>
                  <a:lnTo>
                    <a:pt x="20" y="71"/>
                  </a:lnTo>
                  <a:lnTo>
                    <a:pt x="93" y="191"/>
                  </a:lnTo>
                  <a:cubicBezTo>
                    <a:pt x="35" y="487"/>
                    <a:pt x="1" y="1059"/>
                    <a:pt x="1" y="1059"/>
                  </a:cubicBezTo>
                  <a:lnTo>
                    <a:pt x="271" y="1059"/>
                  </a:lnTo>
                  <a:cubicBezTo>
                    <a:pt x="232" y="881"/>
                    <a:pt x="144" y="191"/>
                    <a:pt x="144" y="191"/>
                  </a:cubicBezTo>
                  <a:lnTo>
                    <a:pt x="247" y="91"/>
                  </a:lnTo>
                  <a:lnTo>
                    <a:pt x="1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7"/>
            <p:cNvSpPr/>
            <p:nvPr/>
          </p:nvSpPr>
          <p:spPr>
            <a:xfrm>
              <a:off x="5024019" y="2900884"/>
              <a:ext cx="131524" cy="175132"/>
            </a:xfrm>
            <a:custGeom>
              <a:avLst/>
              <a:gdLst/>
              <a:ahLst/>
              <a:cxnLst/>
              <a:rect l="l" t="t" r="r" b="b"/>
              <a:pathLst>
                <a:path w="380" h="506" extrusionOk="0">
                  <a:moveTo>
                    <a:pt x="167" y="0"/>
                  </a:moveTo>
                  <a:cubicBezTo>
                    <a:pt x="167" y="0"/>
                    <a:pt x="90" y="65"/>
                    <a:pt x="0" y="95"/>
                  </a:cubicBezTo>
                  <a:cubicBezTo>
                    <a:pt x="49" y="225"/>
                    <a:pt x="157" y="403"/>
                    <a:pt x="234" y="506"/>
                  </a:cubicBezTo>
                  <a:cubicBezTo>
                    <a:pt x="234" y="506"/>
                    <a:pt x="339" y="341"/>
                    <a:pt x="379" y="247"/>
                  </a:cubicBezTo>
                  <a:cubicBezTo>
                    <a:pt x="379" y="247"/>
                    <a:pt x="195" y="11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7"/>
            <p:cNvSpPr/>
            <p:nvPr/>
          </p:nvSpPr>
          <p:spPr>
            <a:xfrm>
              <a:off x="5156580" y="2900884"/>
              <a:ext cx="131524" cy="175132"/>
            </a:xfrm>
            <a:custGeom>
              <a:avLst/>
              <a:gdLst/>
              <a:ahLst/>
              <a:cxnLst/>
              <a:rect l="l" t="t" r="r" b="b"/>
              <a:pathLst>
                <a:path w="380" h="506" extrusionOk="0">
                  <a:moveTo>
                    <a:pt x="213" y="0"/>
                  </a:moveTo>
                  <a:cubicBezTo>
                    <a:pt x="185" y="110"/>
                    <a:pt x="1" y="247"/>
                    <a:pt x="1" y="247"/>
                  </a:cubicBezTo>
                  <a:cubicBezTo>
                    <a:pt x="43" y="341"/>
                    <a:pt x="148" y="506"/>
                    <a:pt x="148" y="506"/>
                  </a:cubicBezTo>
                  <a:cubicBezTo>
                    <a:pt x="223" y="403"/>
                    <a:pt x="330" y="225"/>
                    <a:pt x="380" y="95"/>
                  </a:cubicBezTo>
                  <a:cubicBezTo>
                    <a:pt x="290" y="65"/>
                    <a:pt x="213"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7"/>
            <p:cNvSpPr/>
            <p:nvPr/>
          </p:nvSpPr>
          <p:spPr>
            <a:xfrm>
              <a:off x="4896303" y="2418406"/>
              <a:ext cx="87913" cy="203513"/>
            </a:xfrm>
            <a:custGeom>
              <a:avLst/>
              <a:gdLst/>
              <a:ahLst/>
              <a:cxnLst/>
              <a:rect l="l" t="t" r="r" b="b"/>
              <a:pathLst>
                <a:path w="254" h="588" extrusionOk="0">
                  <a:moveTo>
                    <a:pt x="164" y="0"/>
                  </a:moveTo>
                  <a:cubicBezTo>
                    <a:pt x="1" y="118"/>
                    <a:pt x="50" y="364"/>
                    <a:pt x="93" y="518"/>
                  </a:cubicBezTo>
                  <a:cubicBezTo>
                    <a:pt x="112" y="563"/>
                    <a:pt x="125" y="588"/>
                    <a:pt x="135" y="588"/>
                  </a:cubicBezTo>
                  <a:cubicBezTo>
                    <a:pt x="146" y="588"/>
                    <a:pt x="151" y="551"/>
                    <a:pt x="155" y="469"/>
                  </a:cubicBezTo>
                  <a:cubicBezTo>
                    <a:pt x="176" y="300"/>
                    <a:pt x="155" y="154"/>
                    <a:pt x="254" y="47"/>
                  </a:cubicBezTo>
                  <a:cubicBezTo>
                    <a:pt x="254" y="47"/>
                    <a:pt x="168" y="22"/>
                    <a:pt x="16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7"/>
            <p:cNvSpPr/>
            <p:nvPr/>
          </p:nvSpPr>
          <p:spPr>
            <a:xfrm>
              <a:off x="4895611" y="2273386"/>
              <a:ext cx="495291" cy="364800"/>
            </a:xfrm>
            <a:custGeom>
              <a:avLst/>
              <a:gdLst/>
              <a:ahLst/>
              <a:cxnLst/>
              <a:rect l="l" t="t" r="r" b="b"/>
              <a:pathLst>
                <a:path w="1431" h="1054" extrusionOk="0">
                  <a:moveTo>
                    <a:pt x="462" y="0"/>
                  </a:moveTo>
                  <a:cubicBezTo>
                    <a:pt x="424" y="0"/>
                    <a:pt x="396" y="3"/>
                    <a:pt x="382" y="8"/>
                  </a:cubicBezTo>
                  <a:cubicBezTo>
                    <a:pt x="388" y="72"/>
                    <a:pt x="440" y="113"/>
                    <a:pt x="440" y="113"/>
                  </a:cubicBezTo>
                  <a:cubicBezTo>
                    <a:pt x="410" y="102"/>
                    <a:pt x="379" y="97"/>
                    <a:pt x="348" y="97"/>
                  </a:cubicBezTo>
                  <a:cubicBezTo>
                    <a:pt x="195" y="97"/>
                    <a:pt x="33" y="204"/>
                    <a:pt x="1" y="211"/>
                  </a:cubicBezTo>
                  <a:cubicBezTo>
                    <a:pt x="86" y="413"/>
                    <a:pt x="183" y="480"/>
                    <a:pt x="359" y="480"/>
                  </a:cubicBezTo>
                  <a:cubicBezTo>
                    <a:pt x="418" y="480"/>
                    <a:pt x="486" y="472"/>
                    <a:pt x="566" y="460"/>
                  </a:cubicBezTo>
                  <a:cubicBezTo>
                    <a:pt x="630" y="450"/>
                    <a:pt x="691" y="446"/>
                    <a:pt x="746" y="446"/>
                  </a:cubicBezTo>
                  <a:cubicBezTo>
                    <a:pt x="944" y="446"/>
                    <a:pt x="1084" y="496"/>
                    <a:pt x="1155" y="496"/>
                  </a:cubicBezTo>
                  <a:cubicBezTo>
                    <a:pt x="1162" y="496"/>
                    <a:pt x="1169" y="495"/>
                    <a:pt x="1174" y="494"/>
                  </a:cubicBezTo>
                  <a:lnTo>
                    <a:pt x="1174" y="494"/>
                  </a:lnTo>
                  <a:cubicBezTo>
                    <a:pt x="1166" y="635"/>
                    <a:pt x="1211" y="1036"/>
                    <a:pt x="1251" y="1053"/>
                  </a:cubicBezTo>
                  <a:cubicBezTo>
                    <a:pt x="1288" y="982"/>
                    <a:pt x="1318" y="918"/>
                    <a:pt x="1318" y="918"/>
                  </a:cubicBezTo>
                  <a:cubicBezTo>
                    <a:pt x="1430" y="681"/>
                    <a:pt x="1387" y="393"/>
                    <a:pt x="1204" y="393"/>
                  </a:cubicBezTo>
                  <a:cubicBezTo>
                    <a:pt x="1195" y="393"/>
                    <a:pt x="1186" y="394"/>
                    <a:pt x="1176" y="396"/>
                  </a:cubicBezTo>
                  <a:cubicBezTo>
                    <a:pt x="1140" y="82"/>
                    <a:pt x="664" y="0"/>
                    <a:pt x="46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7"/>
            <p:cNvSpPr/>
            <p:nvPr/>
          </p:nvSpPr>
          <p:spPr>
            <a:xfrm>
              <a:off x="3502851" y="2103100"/>
              <a:ext cx="2138298" cy="1288221"/>
            </a:xfrm>
            <a:custGeom>
              <a:avLst/>
              <a:gdLst/>
              <a:ahLst/>
              <a:cxnLst/>
              <a:rect l="l" t="t" r="r" b="b"/>
              <a:pathLst>
                <a:path w="6178" h="3722" extrusionOk="0">
                  <a:moveTo>
                    <a:pt x="6055" y="123"/>
                  </a:moveTo>
                  <a:lnTo>
                    <a:pt x="6055" y="3599"/>
                  </a:lnTo>
                  <a:lnTo>
                    <a:pt x="125" y="3599"/>
                  </a:lnTo>
                  <a:lnTo>
                    <a:pt x="125" y="123"/>
                  </a:lnTo>
                  <a:close/>
                  <a:moveTo>
                    <a:pt x="0" y="1"/>
                  </a:moveTo>
                  <a:lnTo>
                    <a:pt x="0" y="3721"/>
                  </a:lnTo>
                  <a:lnTo>
                    <a:pt x="6177" y="3721"/>
                  </a:lnTo>
                  <a:lnTo>
                    <a:pt x="61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7"/>
            <p:cNvSpPr/>
            <p:nvPr/>
          </p:nvSpPr>
          <p:spPr>
            <a:xfrm>
              <a:off x="3578996" y="3221035"/>
              <a:ext cx="1983585" cy="67838"/>
            </a:xfrm>
            <a:custGeom>
              <a:avLst/>
              <a:gdLst/>
              <a:ahLst/>
              <a:cxnLst/>
              <a:rect l="l" t="t" r="r" b="b"/>
              <a:pathLst>
                <a:path w="5731" h="196" extrusionOk="0">
                  <a:moveTo>
                    <a:pt x="1" y="1"/>
                  </a:moveTo>
                  <a:lnTo>
                    <a:pt x="1" y="195"/>
                  </a:lnTo>
                  <a:lnTo>
                    <a:pt x="5730" y="195"/>
                  </a:lnTo>
                  <a:lnTo>
                    <a:pt x="57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7"/>
            <p:cNvSpPr/>
            <p:nvPr/>
          </p:nvSpPr>
          <p:spPr>
            <a:xfrm>
              <a:off x="3630913" y="3155967"/>
              <a:ext cx="182056" cy="181708"/>
            </a:xfrm>
            <a:custGeom>
              <a:avLst/>
              <a:gdLst/>
              <a:ahLst/>
              <a:cxnLst/>
              <a:rect l="l" t="t" r="r" b="b"/>
              <a:pathLst>
                <a:path w="526" h="525" extrusionOk="0">
                  <a:moveTo>
                    <a:pt x="264" y="0"/>
                  </a:moveTo>
                  <a:cubicBezTo>
                    <a:pt x="119" y="0"/>
                    <a:pt x="1" y="116"/>
                    <a:pt x="1" y="261"/>
                  </a:cubicBezTo>
                  <a:cubicBezTo>
                    <a:pt x="1" y="407"/>
                    <a:pt x="119" y="525"/>
                    <a:pt x="264" y="525"/>
                  </a:cubicBezTo>
                  <a:cubicBezTo>
                    <a:pt x="408" y="525"/>
                    <a:pt x="526" y="407"/>
                    <a:pt x="526" y="261"/>
                  </a:cubicBezTo>
                  <a:cubicBezTo>
                    <a:pt x="526" y="116"/>
                    <a:pt x="408" y="0"/>
                    <a:pt x="2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7"/>
            <p:cNvSpPr/>
            <p:nvPr/>
          </p:nvSpPr>
          <p:spPr>
            <a:xfrm>
              <a:off x="3693905" y="3199577"/>
              <a:ext cx="82029" cy="94488"/>
            </a:xfrm>
            <a:custGeom>
              <a:avLst/>
              <a:gdLst/>
              <a:ahLst/>
              <a:cxnLst/>
              <a:rect l="l" t="t" r="r" b="b"/>
              <a:pathLst>
                <a:path w="237" h="273" extrusionOk="0">
                  <a:moveTo>
                    <a:pt x="1" y="0"/>
                  </a:moveTo>
                  <a:lnTo>
                    <a:pt x="1" y="272"/>
                  </a:lnTo>
                  <a:lnTo>
                    <a:pt x="237" y="135"/>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9" name="Google Shape;2999;p27"/>
          <p:cNvGrpSpPr/>
          <p:nvPr/>
        </p:nvGrpSpPr>
        <p:grpSpPr>
          <a:xfrm>
            <a:off x="690601" y="1455563"/>
            <a:ext cx="2500321" cy="1539462"/>
            <a:chOff x="3478529" y="1294713"/>
            <a:chExt cx="2500321" cy="1539462"/>
          </a:xfrm>
        </p:grpSpPr>
        <p:sp>
          <p:nvSpPr>
            <p:cNvPr id="3000" name="Google Shape;3000;p27"/>
            <p:cNvSpPr txBox="1"/>
            <p:nvPr/>
          </p:nvSpPr>
          <p:spPr>
            <a:xfrm>
              <a:off x="3478529" y="1729038"/>
              <a:ext cx="2500321" cy="110513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Times New Roman" panose="02020603050405020304" pitchFamily="18" charset="0"/>
                  <a:ea typeface="Roboto"/>
                  <a:cs typeface="Times New Roman" panose="02020603050405020304" pitchFamily="18" charset="0"/>
                  <a:sym typeface="Roboto"/>
                </a:rPr>
                <a:t>Сатып алушы бағдарламалық жасақтаманы тарату ортасынан немесе веб-сайттан оны орнату үшін құрылғының Ішкі сақтау құралына көшіруге құқылы</a:t>
              </a:r>
              <a:endParaRPr sz="1200" dirty="0">
                <a:latin typeface="Times New Roman" panose="02020603050405020304" pitchFamily="18" charset="0"/>
                <a:ea typeface="Roboto"/>
                <a:cs typeface="Times New Roman" panose="02020603050405020304" pitchFamily="18" charset="0"/>
                <a:sym typeface="Roboto"/>
              </a:endParaRPr>
            </a:p>
          </p:txBody>
        </p:sp>
        <p:sp>
          <p:nvSpPr>
            <p:cNvPr id="3001" name="Google Shape;3001;p27"/>
            <p:cNvSpPr txBox="1"/>
            <p:nvPr/>
          </p:nvSpPr>
          <p:spPr>
            <a:xfrm>
              <a:off x="4094250" y="1294713"/>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700" b="1" dirty="0">
                  <a:solidFill>
                    <a:srgbClr val="0070C0"/>
                  </a:solidFill>
                  <a:latin typeface="Times New Roman" panose="02020603050405020304" pitchFamily="18" charset="0"/>
                  <a:ea typeface="Fira Sans Extra Condensed Medium"/>
                  <a:cs typeface="Times New Roman" panose="02020603050405020304" pitchFamily="18" charset="0"/>
                  <a:sym typeface="Fira Sans Extra Condensed Medium"/>
                </a:rPr>
                <a:t>Жүктеу</a:t>
              </a:r>
              <a:endParaRPr sz="1700" b="1" dirty="0">
                <a:solidFill>
                  <a:srgbClr val="0070C0"/>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3005" name="Google Shape;3005;p27"/>
          <p:cNvGrpSpPr/>
          <p:nvPr/>
        </p:nvGrpSpPr>
        <p:grpSpPr>
          <a:xfrm>
            <a:off x="5820780" y="1376376"/>
            <a:ext cx="2992920" cy="1066080"/>
            <a:chOff x="5891680" y="1294567"/>
            <a:chExt cx="2992920" cy="1066080"/>
          </a:xfrm>
        </p:grpSpPr>
        <p:sp>
          <p:nvSpPr>
            <p:cNvPr id="3006" name="Google Shape;3006;p27"/>
            <p:cNvSpPr txBox="1"/>
            <p:nvPr/>
          </p:nvSpPr>
          <p:spPr>
            <a:xfrm>
              <a:off x="6039100" y="1294567"/>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700" b="1"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rPr>
                <a:t>Сақтық көшірме</a:t>
              </a:r>
              <a:endParaRPr sz="1700" b="1"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3007" name="Google Shape;3007;p27"/>
            <p:cNvSpPr txBox="1"/>
            <p:nvPr/>
          </p:nvSpPr>
          <p:spPr>
            <a:xfrm>
              <a:off x="5891680" y="1595647"/>
              <a:ext cx="2992920" cy="765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Times New Roman" panose="02020603050405020304" pitchFamily="18" charset="0"/>
                  <a:ea typeface="Roboto"/>
                  <a:cs typeface="Times New Roman" panose="02020603050405020304" pitchFamily="18" charset="0"/>
                  <a:sym typeface="Roboto"/>
                </a:rPr>
                <a:t>Сатып алушы бастапқы көшірме жойылған немесе бүлінген жағдайда бағдарламалық жасақтаманың қосымша немесе сақтық көшірмесін жасай алады-сақтық көшірме жасау процесі сатып алушыдан көшіруге тыйым салуға арналған көшірмеден қорғау механизмін айналып өтуді талап ететін жағдайларды қоспағанда</a:t>
              </a:r>
              <a:endParaRPr sz="1200" dirty="0">
                <a:latin typeface="Times New Roman" panose="02020603050405020304" pitchFamily="18" charset="0"/>
                <a:ea typeface="Roboto"/>
                <a:cs typeface="Times New Roman" panose="02020603050405020304" pitchFamily="18" charset="0"/>
                <a:sym typeface="Roboto"/>
              </a:endParaRPr>
            </a:p>
          </p:txBody>
        </p:sp>
      </p:grpSp>
      <p:pic>
        <p:nvPicPr>
          <p:cNvPr id="2" name="Picture 2" descr="Downloads | Bruker">
            <a:extLst>
              <a:ext uri="{FF2B5EF4-FFF2-40B4-BE49-F238E27FC236}">
                <a16:creationId xmlns:a16="http://schemas.microsoft.com/office/drawing/2014/main" xmlns="" id="{084DB37E-0F57-9589-3440-9340240BE5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50" t="30720" r="6597" b="32606"/>
          <a:stretch/>
        </p:blipFill>
        <p:spPr bwMode="auto">
          <a:xfrm>
            <a:off x="832473" y="3532958"/>
            <a:ext cx="2138298" cy="11877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6" descr="Backup | Network Encyclopedia">
            <a:extLst>
              <a:ext uri="{FF2B5EF4-FFF2-40B4-BE49-F238E27FC236}">
                <a16:creationId xmlns:a16="http://schemas.microsoft.com/office/drawing/2014/main" xmlns="" id="{33ECEC2B-6A7F-A3D6-3157-164F3F17C7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072" b="9916"/>
          <a:stretch/>
        </p:blipFill>
        <p:spPr bwMode="auto">
          <a:xfrm>
            <a:off x="5987845" y="3454663"/>
            <a:ext cx="2718797" cy="1268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0"/>
          <p:cNvSpPr/>
          <p:nvPr/>
        </p:nvSpPr>
        <p:spPr>
          <a:xfrm>
            <a:off x="455266" y="357708"/>
            <a:ext cx="4804469" cy="1219349"/>
          </a:xfrm>
          <a:prstGeom prst="rect">
            <a:avLst/>
          </a:prstGeom>
          <a:noFill/>
          <a:ln/>
        </p:spPr>
        <p:txBody>
          <a:bodyPr wrap="square" lIns="0" tIns="0" rIns="0" bIns="0" rtlCol="0" anchor="t"/>
          <a:lstStyle/>
          <a:p>
            <a:pPr>
              <a:lnSpc>
                <a:spcPts val="3188"/>
              </a:lnSpc>
            </a:pPr>
            <a:r>
              <a:rPr lang="en-US" sz="2531" b="1" dirty="0">
                <a:solidFill>
                  <a:srgbClr val="3B4540"/>
                </a:solidFill>
                <a:latin typeface="Fraunces Extra Bold" pitchFamily="34" charset="0"/>
                <a:ea typeface="Fraunces Extra Bold" pitchFamily="34" charset="-122"/>
                <a:cs typeface="Fraunces Extra Bold" pitchFamily="34" charset="-120"/>
              </a:rPr>
              <a:t>Операциялық жүйелердің анықтамасы және міндеттері</a:t>
            </a:r>
            <a:endParaRPr lang="en-US" sz="2531" dirty="0"/>
          </a:p>
        </p:txBody>
      </p:sp>
      <p:sp>
        <p:nvSpPr>
          <p:cNvPr id="4" name="Shape 1"/>
          <p:cNvSpPr/>
          <p:nvPr/>
        </p:nvSpPr>
        <p:spPr>
          <a:xfrm>
            <a:off x="325191" y="1435350"/>
            <a:ext cx="4804469" cy="1373609"/>
          </a:xfrm>
          <a:prstGeom prst="roundRect">
            <a:avLst>
              <a:gd name="adj" fmla="val 8523"/>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86000">
                <a:schemeClr val="accent1">
                  <a:lumMod val="30000"/>
                  <a:lumOff val="70000"/>
                </a:schemeClr>
              </a:gs>
            </a:gsLst>
            <a:lin ang="5400000" scaled="1"/>
          </a:gradFill>
          <a:ln/>
        </p:spPr>
      </p:sp>
      <p:sp>
        <p:nvSpPr>
          <p:cNvPr id="5" name="Text 2"/>
          <p:cNvSpPr/>
          <p:nvPr/>
        </p:nvSpPr>
        <p:spPr>
          <a:xfrm>
            <a:off x="667968" y="1633983"/>
            <a:ext cx="1626022" cy="203225"/>
          </a:xfrm>
          <a:prstGeom prst="rect">
            <a:avLst/>
          </a:prstGeom>
          <a:noFill/>
          <a:ln/>
        </p:spPr>
        <p:txBody>
          <a:bodyPr wrap="none" lIns="0" tIns="0" rIns="0" bIns="0" rtlCol="0" anchor="t"/>
          <a:lstStyle/>
          <a:p>
            <a:pPr>
              <a:lnSpc>
                <a:spcPts val="1594"/>
              </a:lnSpc>
            </a:pPr>
            <a:r>
              <a:rPr lang="en-US" sz="1250" b="1" dirty="0">
                <a:solidFill>
                  <a:srgbClr val="405449"/>
                </a:solidFill>
                <a:latin typeface="Times New Roman" panose="02020603050405020304" pitchFamily="18" charset="0"/>
                <a:ea typeface="Fraunces Extra Bold" pitchFamily="34" charset="-122"/>
                <a:cs typeface="Times New Roman" panose="02020603050405020304" pitchFamily="18" charset="0"/>
              </a:rPr>
              <a:t>Анықтама</a:t>
            </a:r>
            <a:endParaRPr lang="en-US" sz="1250" dirty="0">
              <a:latin typeface="Times New Roman" panose="02020603050405020304" pitchFamily="18" charset="0"/>
              <a:cs typeface="Times New Roman" panose="02020603050405020304" pitchFamily="18" charset="0"/>
            </a:endParaRPr>
          </a:p>
        </p:txBody>
      </p:sp>
      <p:sp>
        <p:nvSpPr>
          <p:cNvPr id="6" name="Text 3"/>
          <p:cNvSpPr/>
          <p:nvPr/>
        </p:nvSpPr>
        <p:spPr>
          <a:xfrm>
            <a:off x="585342" y="1900125"/>
            <a:ext cx="4544318" cy="832247"/>
          </a:xfrm>
          <a:prstGeom prst="rect">
            <a:avLst/>
          </a:prstGeom>
          <a:noFill/>
          <a:ln/>
        </p:spPr>
        <p:txBody>
          <a:bodyPr wrap="square" lIns="0" tIns="0" rIns="0" bIns="0" rtlCol="0" anchor="t"/>
          <a:lstStyle/>
          <a:p>
            <a:pPr algn="just">
              <a:lnSpc>
                <a:spcPts val="1625"/>
              </a:lnSpc>
            </a:pPr>
            <a:r>
              <a:rPr lang="ru-RU" sz="1250" dirty="0" err="1">
                <a:latin typeface="Times New Roman" panose="02020603050405020304" pitchFamily="18" charset="0"/>
                <a:cs typeface="Times New Roman" panose="02020603050405020304" pitchFamily="18" charset="0"/>
              </a:rPr>
              <a:t>Операциялық</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жүйе</a:t>
            </a:r>
            <a:r>
              <a:rPr lang="ru-RU" sz="1250" dirty="0">
                <a:latin typeface="Times New Roman" panose="02020603050405020304" pitchFamily="18" charset="0"/>
                <a:cs typeface="Times New Roman" panose="02020603050405020304" pitchFamily="18" charset="0"/>
              </a:rPr>
              <a:t> (ОЖ) – </a:t>
            </a:r>
            <a:r>
              <a:rPr lang="ru-RU" sz="1250" dirty="0" err="1">
                <a:latin typeface="Times New Roman" panose="02020603050405020304" pitchFamily="18" charset="0"/>
                <a:cs typeface="Times New Roman" panose="02020603050405020304" pitchFamily="18" charset="0"/>
              </a:rPr>
              <a:t>компьютердің</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барлық</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аппараттық</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және</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бағдарламалық</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ресурстарын</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басқаратын</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қолданушы</a:t>
            </a:r>
            <a:r>
              <a:rPr lang="ru-RU" sz="1250" dirty="0">
                <a:latin typeface="Times New Roman" panose="02020603050405020304" pitchFamily="18" charset="0"/>
                <a:cs typeface="Times New Roman" panose="02020603050405020304" pitchFamily="18" charset="0"/>
              </a:rPr>
              <a:t> мен компьютер </a:t>
            </a:r>
            <a:r>
              <a:rPr lang="ru-RU" sz="1250" dirty="0" err="1">
                <a:latin typeface="Times New Roman" panose="02020603050405020304" pitchFamily="18" charset="0"/>
                <a:cs typeface="Times New Roman" panose="02020603050405020304" pitchFamily="18" charset="0"/>
              </a:rPr>
              <a:t>арасындағы</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байланысты</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қамтамасыз</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ететін</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жүйелік</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бағдарламалық</a:t>
            </a:r>
            <a:r>
              <a:rPr lang="ru-RU" sz="1250" dirty="0">
                <a:latin typeface="Times New Roman" panose="02020603050405020304" pitchFamily="18" charset="0"/>
                <a:cs typeface="Times New Roman" panose="02020603050405020304" pitchFamily="18" charset="0"/>
              </a:rPr>
              <a:t> </a:t>
            </a:r>
            <a:r>
              <a:rPr lang="ru-RU" sz="1250" dirty="0" err="1">
                <a:latin typeface="Times New Roman" panose="02020603050405020304" pitchFamily="18" charset="0"/>
                <a:cs typeface="Times New Roman" panose="02020603050405020304" pitchFamily="18" charset="0"/>
              </a:rPr>
              <a:t>жасақтама</a:t>
            </a:r>
            <a:r>
              <a:rPr lang="ru-RU" sz="1250" dirty="0">
                <a:latin typeface="Times New Roman" panose="02020603050405020304" pitchFamily="18" charset="0"/>
                <a:cs typeface="Times New Roman" panose="02020603050405020304" pitchFamily="18" charset="0"/>
              </a:rPr>
              <a:t>.</a:t>
            </a:r>
            <a:endParaRPr lang="en-US" sz="1250" dirty="0">
              <a:latin typeface="Times New Roman" panose="02020603050405020304" pitchFamily="18" charset="0"/>
              <a:cs typeface="Times New Roman" panose="02020603050405020304" pitchFamily="18" charset="0"/>
            </a:endParaRPr>
          </a:p>
        </p:txBody>
      </p:sp>
      <p:sp>
        <p:nvSpPr>
          <p:cNvPr id="7" name="Shape 4"/>
          <p:cNvSpPr/>
          <p:nvPr/>
        </p:nvSpPr>
        <p:spPr>
          <a:xfrm>
            <a:off x="325191" y="3185667"/>
            <a:ext cx="4804469" cy="1510010"/>
          </a:xfrm>
          <a:prstGeom prst="roundRect">
            <a:avLst>
              <a:gd name="adj" fmla="val 7753"/>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86000">
                <a:schemeClr val="accent1">
                  <a:lumMod val="30000"/>
                  <a:lumOff val="70000"/>
                </a:schemeClr>
              </a:gs>
            </a:gsLst>
            <a:lin ang="5400000" scaled="1"/>
          </a:gradFill>
          <a:ln/>
        </p:spPr>
      </p:sp>
      <p:sp>
        <p:nvSpPr>
          <p:cNvPr id="8" name="Text 5"/>
          <p:cNvSpPr/>
          <p:nvPr/>
        </p:nvSpPr>
        <p:spPr>
          <a:xfrm>
            <a:off x="585342" y="3405932"/>
            <a:ext cx="1626022" cy="203225"/>
          </a:xfrm>
          <a:prstGeom prst="rect">
            <a:avLst/>
          </a:prstGeom>
          <a:noFill/>
          <a:ln/>
        </p:spPr>
        <p:txBody>
          <a:bodyPr wrap="none" lIns="0" tIns="0" rIns="0" bIns="0" rtlCol="0" anchor="t"/>
          <a:lstStyle/>
          <a:p>
            <a:pPr>
              <a:lnSpc>
                <a:spcPts val="1594"/>
              </a:lnSpc>
            </a:pPr>
            <a:r>
              <a:rPr lang="en-US" sz="1250" b="1" dirty="0">
                <a:solidFill>
                  <a:srgbClr val="405449"/>
                </a:solidFill>
                <a:latin typeface="Times New Roman" panose="02020603050405020304" pitchFamily="18" charset="0"/>
                <a:ea typeface="Fraunces Extra Bold" pitchFamily="34" charset="-122"/>
                <a:cs typeface="Times New Roman" panose="02020603050405020304" pitchFamily="18" charset="0"/>
              </a:rPr>
              <a:t>Міндеттері</a:t>
            </a:r>
            <a:endParaRPr lang="en-US" sz="1250" dirty="0">
              <a:latin typeface="Times New Roman" panose="02020603050405020304" pitchFamily="18" charset="0"/>
              <a:cs typeface="Times New Roman" panose="02020603050405020304" pitchFamily="18" charset="0"/>
            </a:endParaRPr>
          </a:p>
        </p:txBody>
      </p:sp>
      <p:sp>
        <p:nvSpPr>
          <p:cNvPr id="9" name="Text 6"/>
          <p:cNvSpPr/>
          <p:nvPr/>
        </p:nvSpPr>
        <p:spPr>
          <a:xfrm>
            <a:off x="585342" y="3687143"/>
            <a:ext cx="4544318" cy="208062"/>
          </a:xfrm>
          <a:prstGeom prst="rect">
            <a:avLst/>
          </a:prstGeom>
          <a:noFill/>
          <a:ln/>
        </p:spPr>
        <p:txBody>
          <a:bodyPr wrap="none" lIns="0" tIns="0" rIns="0" bIns="0" rtlCol="0" anchor="t"/>
          <a:lstStyle/>
          <a:p>
            <a:pPr marL="214313" indent="-214313">
              <a:lnSpc>
                <a:spcPts val="1625"/>
              </a:lnSpc>
              <a:buSzPct val="100000"/>
              <a:buChar char="•"/>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Аппараттық құралдарды басқару</a:t>
            </a:r>
            <a:endParaRPr lang="en-US" sz="1250" dirty="0">
              <a:latin typeface="Times New Roman" panose="02020603050405020304" pitchFamily="18" charset="0"/>
              <a:cs typeface="Times New Roman" panose="02020603050405020304" pitchFamily="18" charset="0"/>
            </a:endParaRPr>
          </a:p>
        </p:txBody>
      </p:sp>
      <p:sp>
        <p:nvSpPr>
          <p:cNvPr id="10" name="Text 7"/>
          <p:cNvSpPr/>
          <p:nvPr/>
        </p:nvSpPr>
        <p:spPr>
          <a:xfrm>
            <a:off x="585342" y="3940672"/>
            <a:ext cx="4544318" cy="208062"/>
          </a:xfrm>
          <a:prstGeom prst="rect">
            <a:avLst/>
          </a:prstGeom>
          <a:noFill/>
          <a:ln/>
        </p:spPr>
        <p:txBody>
          <a:bodyPr wrap="none" lIns="0" tIns="0" rIns="0" bIns="0" rtlCol="0" anchor="t"/>
          <a:lstStyle/>
          <a:p>
            <a:pPr marL="214313" indent="-214313">
              <a:lnSpc>
                <a:spcPts val="1625"/>
              </a:lnSpc>
              <a:buSzPct val="100000"/>
              <a:buChar char="•"/>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Ресурстарды бөлу</a:t>
            </a:r>
            <a:endParaRPr lang="en-US" sz="1250" dirty="0">
              <a:latin typeface="Times New Roman" panose="02020603050405020304" pitchFamily="18" charset="0"/>
              <a:cs typeface="Times New Roman" panose="02020603050405020304" pitchFamily="18" charset="0"/>
            </a:endParaRPr>
          </a:p>
        </p:txBody>
      </p:sp>
      <p:sp>
        <p:nvSpPr>
          <p:cNvPr id="11" name="Text 8"/>
          <p:cNvSpPr/>
          <p:nvPr/>
        </p:nvSpPr>
        <p:spPr>
          <a:xfrm>
            <a:off x="585342" y="4194200"/>
            <a:ext cx="4544318" cy="208062"/>
          </a:xfrm>
          <a:prstGeom prst="rect">
            <a:avLst/>
          </a:prstGeom>
          <a:noFill/>
          <a:ln/>
        </p:spPr>
        <p:txBody>
          <a:bodyPr wrap="none" lIns="0" tIns="0" rIns="0" bIns="0" rtlCol="0" anchor="t"/>
          <a:lstStyle/>
          <a:p>
            <a:pPr marL="214313" indent="-214313">
              <a:lnSpc>
                <a:spcPts val="1625"/>
              </a:lnSpc>
              <a:buSzPct val="100000"/>
              <a:buChar char="•"/>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Қолданбаларды іске қосу</a:t>
            </a:r>
            <a:endParaRPr lang="en-US" sz="1250" dirty="0">
              <a:latin typeface="Times New Roman" panose="02020603050405020304" pitchFamily="18" charset="0"/>
              <a:cs typeface="Times New Roman" panose="02020603050405020304" pitchFamily="18" charset="0"/>
            </a:endParaRPr>
          </a:p>
        </p:txBody>
      </p:sp>
      <p:sp>
        <p:nvSpPr>
          <p:cNvPr id="12" name="Text 9"/>
          <p:cNvSpPr/>
          <p:nvPr/>
        </p:nvSpPr>
        <p:spPr>
          <a:xfrm>
            <a:off x="585342" y="4447729"/>
            <a:ext cx="4544318" cy="208062"/>
          </a:xfrm>
          <a:prstGeom prst="rect">
            <a:avLst/>
          </a:prstGeom>
          <a:noFill/>
          <a:ln/>
        </p:spPr>
        <p:txBody>
          <a:bodyPr wrap="none" lIns="0" tIns="0" rIns="0" bIns="0" rtlCol="0" anchor="t"/>
          <a:lstStyle/>
          <a:p>
            <a:pPr marL="214313" indent="-214313">
              <a:lnSpc>
                <a:spcPts val="1625"/>
              </a:lnSpc>
              <a:buSzPct val="100000"/>
              <a:buChar char="•"/>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Пайдаланушы интерфейсін қамтамасыз ету</a:t>
            </a:r>
            <a:endParaRPr lang="en-US" sz="1250" dirty="0">
              <a:latin typeface="Times New Roman" panose="02020603050405020304" pitchFamily="18" charset="0"/>
              <a:cs typeface="Times New Roman" panose="02020603050405020304" pitchFamily="18" charset="0"/>
            </a:endParaRPr>
          </a:p>
        </p:txBody>
      </p:sp>
      <p:pic>
        <p:nvPicPr>
          <p:cNvPr id="14" name="Рисунок 13"/>
          <p:cNvPicPr>
            <a:picLocks noChangeAspect="1"/>
          </p:cNvPicPr>
          <p:nvPr/>
        </p:nvPicPr>
        <p:blipFill>
          <a:blip r:embed="rId3"/>
          <a:stretch>
            <a:fillRect/>
          </a:stretch>
        </p:blipFill>
        <p:spPr>
          <a:xfrm>
            <a:off x="5259734" y="673594"/>
            <a:ext cx="3844420" cy="4117554"/>
          </a:xfrm>
          <a:prstGeom prst="rect">
            <a:avLst/>
          </a:prstGeom>
        </p:spPr>
      </p:pic>
    </p:spTree>
    <p:extLst>
      <p:ext uri="{BB962C8B-B14F-4D97-AF65-F5344CB8AC3E}">
        <p14:creationId xmlns:p14="http://schemas.microsoft.com/office/powerpoint/2010/main" val="2952910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0"/>
          <p:cNvSpPr/>
          <p:nvPr/>
        </p:nvSpPr>
        <p:spPr>
          <a:xfrm>
            <a:off x="436588" y="539056"/>
            <a:ext cx="7731398" cy="389781"/>
          </a:xfrm>
          <a:prstGeom prst="rect">
            <a:avLst/>
          </a:prstGeom>
          <a:noFill/>
          <a:ln/>
        </p:spPr>
        <p:txBody>
          <a:bodyPr wrap="none" lIns="0" tIns="0" rIns="0" bIns="0" rtlCol="0" anchor="t"/>
          <a:lstStyle/>
          <a:p>
            <a:pPr>
              <a:lnSpc>
                <a:spcPts val="3063"/>
              </a:lnSpc>
            </a:pPr>
            <a:r>
              <a:rPr lang="en-US" sz="2500" b="1" dirty="0">
                <a:solidFill>
                  <a:srgbClr val="3B4540"/>
                </a:solidFill>
                <a:latin typeface="Times New Roman" panose="02020603050405020304" pitchFamily="18" charset="0"/>
                <a:ea typeface="Fraunces Extra Bold" pitchFamily="34" charset="-122"/>
                <a:cs typeface="Times New Roman" panose="02020603050405020304" pitchFamily="18" charset="0"/>
              </a:rPr>
              <a:t>Операциялық жүйелердің тарихы және дамуы</a:t>
            </a:r>
            <a:endParaRPr lang="en-US" sz="2500" dirty="0">
              <a:latin typeface="Times New Roman" panose="02020603050405020304" pitchFamily="18" charset="0"/>
              <a:cs typeface="Times New Roman" panose="02020603050405020304" pitchFamily="18" charset="0"/>
            </a:endParaRPr>
          </a:p>
        </p:txBody>
      </p:sp>
      <p:sp>
        <p:nvSpPr>
          <p:cNvPr id="3" name="Shape 1"/>
          <p:cNvSpPr/>
          <p:nvPr/>
        </p:nvSpPr>
        <p:spPr>
          <a:xfrm>
            <a:off x="4564856" y="1178347"/>
            <a:ext cx="14288" cy="3426024"/>
          </a:xfrm>
          <a:prstGeom prst="roundRect">
            <a:avLst>
              <a:gd name="adj" fmla="val 785888"/>
            </a:avLst>
          </a:prstGeom>
          <a:solidFill>
            <a:srgbClr val="CED9CE"/>
          </a:solidFill>
          <a:ln/>
        </p:spPr>
      </p:sp>
      <p:sp>
        <p:nvSpPr>
          <p:cNvPr id="4" name="Shape 2"/>
          <p:cNvSpPr/>
          <p:nvPr/>
        </p:nvSpPr>
        <p:spPr>
          <a:xfrm>
            <a:off x="4009355" y="1451892"/>
            <a:ext cx="436588" cy="14288"/>
          </a:xfrm>
          <a:prstGeom prst="roundRect">
            <a:avLst>
              <a:gd name="adj" fmla="val 785888"/>
            </a:avLst>
          </a:prstGeom>
          <a:solidFill>
            <a:srgbClr val="CED9CE"/>
          </a:solidFill>
          <a:ln/>
        </p:spPr>
      </p:sp>
      <p:sp>
        <p:nvSpPr>
          <p:cNvPr id="5" name="Shape 3"/>
          <p:cNvSpPr/>
          <p:nvPr/>
        </p:nvSpPr>
        <p:spPr>
          <a:xfrm>
            <a:off x="4431655" y="1318692"/>
            <a:ext cx="280690" cy="280690"/>
          </a:xfrm>
          <a:prstGeom prst="roundRect">
            <a:avLst>
              <a:gd name="adj" fmla="val 40003"/>
            </a:avLst>
          </a:prstGeom>
          <a:solidFill>
            <a:srgbClr val="E8F3E8"/>
          </a:solidFill>
          <a:ln/>
        </p:spPr>
      </p:sp>
      <p:sp>
        <p:nvSpPr>
          <p:cNvPr id="6" name="Text 4"/>
          <p:cNvSpPr/>
          <p:nvPr/>
        </p:nvSpPr>
        <p:spPr>
          <a:xfrm>
            <a:off x="4525269" y="1365424"/>
            <a:ext cx="93389" cy="187151"/>
          </a:xfrm>
          <a:prstGeom prst="rect">
            <a:avLst/>
          </a:prstGeom>
          <a:noFill/>
          <a:ln/>
        </p:spPr>
        <p:txBody>
          <a:bodyPr wrap="none" lIns="0" tIns="0" rIns="0" bIns="0" rtlCol="0" anchor="t"/>
          <a:lstStyle/>
          <a:p>
            <a:pPr algn="ctr">
              <a:lnSpc>
                <a:spcPts val="1469"/>
              </a:lnSpc>
            </a:pPr>
            <a:r>
              <a:rPr lang="en-US" sz="1469" b="1" dirty="0">
                <a:solidFill>
                  <a:srgbClr val="405449"/>
                </a:solidFill>
                <a:latin typeface="Fraunces Extra Bold" pitchFamily="34" charset="0"/>
                <a:ea typeface="Fraunces Extra Bold" pitchFamily="34" charset="-122"/>
                <a:cs typeface="Fraunces Extra Bold" pitchFamily="34" charset="-120"/>
              </a:rPr>
              <a:t>1</a:t>
            </a:r>
            <a:endParaRPr lang="en-US" sz="1469" dirty="0"/>
          </a:p>
        </p:txBody>
      </p:sp>
      <p:sp>
        <p:nvSpPr>
          <p:cNvPr id="7" name="Text 5"/>
          <p:cNvSpPr/>
          <p:nvPr/>
        </p:nvSpPr>
        <p:spPr>
          <a:xfrm>
            <a:off x="2326333" y="1303064"/>
            <a:ext cx="1559496" cy="194965"/>
          </a:xfrm>
          <a:prstGeom prst="rect">
            <a:avLst/>
          </a:prstGeom>
          <a:noFill/>
          <a:ln/>
        </p:spPr>
        <p:txBody>
          <a:bodyPr wrap="none" lIns="0" tIns="0" rIns="0" bIns="0" rtlCol="0" anchor="t"/>
          <a:lstStyle/>
          <a:p>
            <a:pPr algn="r">
              <a:lnSpc>
                <a:spcPts val="1531"/>
              </a:lnSpc>
            </a:pPr>
            <a:r>
              <a:rPr lang="en-US" sz="1250" b="1" dirty="0">
                <a:solidFill>
                  <a:srgbClr val="405449"/>
                </a:solidFill>
                <a:latin typeface="Times New Roman" panose="02020603050405020304" pitchFamily="18" charset="0"/>
                <a:ea typeface="Fraunces Extra Bold" pitchFamily="34" charset="-122"/>
                <a:cs typeface="Times New Roman" panose="02020603050405020304" pitchFamily="18" charset="0"/>
              </a:rPr>
              <a:t>1950-ші жылдар</a:t>
            </a:r>
            <a:endParaRPr lang="en-US" sz="1250" dirty="0">
              <a:latin typeface="Times New Roman" panose="02020603050405020304" pitchFamily="18" charset="0"/>
              <a:cs typeface="Times New Roman" panose="02020603050405020304" pitchFamily="18" charset="0"/>
            </a:endParaRPr>
          </a:p>
        </p:txBody>
      </p:sp>
      <p:sp>
        <p:nvSpPr>
          <p:cNvPr id="8" name="Text 6"/>
          <p:cNvSpPr/>
          <p:nvPr/>
        </p:nvSpPr>
        <p:spPr>
          <a:xfrm>
            <a:off x="436587" y="1565076"/>
            <a:ext cx="3449241" cy="658044"/>
          </a:xfrm>
          <a:prstGeom prst="rect">
            <a:avLst/>
          </a:prstGeom>
          <a:noFill/>
          <a:ln/>
        </p:spPr>
        <p:txBody>
          <a:bodyPr wrap="square" lIns="0" tIns="0" rIns="0" bIns="0" rtlCol="0" anchor="t"/>
          <a:lstStyle/>
          <a:p>
            <a:pPr algn="r">
              <a:lnSpc>
                <a:spcPts val="1563"/>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Алғашқы операциялық жүйелер пайда болды. Олар қарапайым тапсырмаларды орындауға арналған.</a:t>
            </a:r>
            <a:endParaRPr lang="en-US" sz="1250" dirty="0">
              <a:latin typeface="Times New Roman" panose="02020603050405020304" pitchFamily="18" charset="0"/>
              <a:cs typeface="Times New Roman" panose="02020603050405020304" pitchFamily="18" charset="0"/>
            </a:endParaRPr>
          </a:p>
        </p:txBody>
      </p:sp>
      <p:sp>
        <p:nvSpPr>
          <p:cNvPr id="9" name="Shape 7"/>
          <p:cNvSpPr/>
          <p:nvPr/>
        </p:nvSpPr>
        <p:spPr>
          <a:xfrm>
            <a:off x="4698057" y="2075631"/>
            <a:ext cx="436588" cy="14288"/>
          </a:xfrm>
          <a:prstGeom prst="roundRect">
            <a:avLst>
              <a:gd name="adj" fmla="val 785888"/>
            </a:avLst>
          </a:prstGeom>
          <a:solidFill>
            <a:srgbClr val="CED9CE"/>
          </a:solidFill>
          <a:ln/>
        </p:spPr>
      </p:sp>
      <p:sp>
        <p:nvSpPr>
          <p:cNvPr id="10" name="Shape 8"/>
          <p:cNvSpPr/>
          <p:nvPr/>
        </p:nvSpPr>
        <p:spPr>
          <a:xfrm>
            <a:off x="4431655" y="1942430"/>
            <a:ext cx="280690" cy="280690"/>
          </a:xfrm>
          <a:prstGeom prst="roundRect">
            <a:avLst>
              <a:gd name="adj" fmla="val 40003"/>
            </a:avLst>
          </a:prstGeom>
          <a:solidFill>
            <a:srgbClr val="E8F3E8"/>
          </a:solidFill>
          <a:ln/>
        </p:spPr>
      </p:sp>
      <p:sp>
        <p:nvSpPr>
          <p:cNvPr id="11" name="Text 9"/>
          <p:cNvSpPr/>
          <p:nvPr/>
        </p:nvSpPr>
        <p:spPr>
          <a:xfrm>
            <a:off x="4510832" y="1989163"/>
            <a:ext cx="122263" cy="187151"/>
          </a:xfrm>
          <a:prstGeom prst="rect">
            <a:avLst/>
          </a:prstGeom>
          <a:noFill/>
          <a:ln/>
        </p:spPr>
        <p:txBody>
          <a:bodyPr wrap="none" lIns="0" tIns="0" rIns="0" bIns="0" rtlCol="0" anchor="t"/>
          <a:lstStyle/>
          <a:p>
            <a:pPr algn="ctr">
              <a:lnSpc>
                <a:spcPts val="1469"/>
              </a:lnSpc>
            </a:pPr>
            <a:r>
              <a:rPr lang="en-US" sz="1469" b="1" dirty="0">
                <a:solidFill>
                  <a:srgbClr val="405449"/>
                </a:solidFill>
                <a:latin typeface="Fraunces Extra Bold" pitchFamily="34" charset="0"/>
                <a:ea typeface="Fraunces Extra Bold" pitchFamily="34" charset="-122"/>
                <a:cs typeface="Fraunces Extra Bold" pitchFamily="34" charset="-120"/>
              </a:rPr>
              <a:t>2</a:t>
            </a:r>
            <a:endParaRPr lang="en-US" sz="1469" dirty="0"/>
          </a:p>
        </p:txBody>
      </p:sp>
      <p:sp>
        <p:nvSpPr>
          <p:cNvPr id="12" name="Text 10"/>
          <p:cNvSpPr/>
          <p:nvPr/>
        </p:nvSpPr>
        <p:spPr>
          <a:xfrm>
            <a:off x="5258172" y="1926803"/>
            <a:ext cx="1559496" cy="194965"/>
          </a:xfrm>
          <a:prstGeom prst="rect">
            <a:avLst/>
          </a:prstGeom>
          <a:noFill/>
          <a:ln/>
        </p:spPr>
        <p:txBody>
          <a:bodyPr wrap="none" lIns="0" tIns="0" rIns="0" bIns="0" rtlCol="0" anchor="t"/>
          <a:lstStyle/>
          <a:p>
            <a:pPr>
              <a:lnSpc>
                <a:spcPts val="1531"/>
              </a:lnSpc>
            </a:pPr>
            <a:r>
              <a:rPr lang="en-US" sz="1250" b="1" dirty="0">
                <a:solidFill>
                  <a:srgbClr val="405449"/>
                </a:solidFill>
                <a:latin typeface="Times New Roman" panose="02020603050405020304" pitchFamily="18" charset="0"/>
                <a:ea typeface="Fraunces Extra Bold" pitchFamily="34" charset="-122"/>
                <a:cs typeface="Times New Roman" panose="02020603050405020304" pitchFamily="18" charset="0"/>
              </a:rPr>
              <a:t>1960-шы жылдар</a:t>
            </a:r>
            <a:endParaRPr lang="en-US" sz="1250" dirty="0">
              <a:latin typeface="Times New Roman" panose="02020603050405020304" pitchFamily="18" charset="0"/>
              <a:cs typeface="Times New Roman" panose="02020603050405020304" pitchFamily="18" charset="0"/>
            </a:endParaRPr>
          </a:p>
        </p:txBody>
      </p:sp>
      <p:sp>
        <p:nvSpPr>
          <p:cNvPr id="13" name="Text 11"/>
          <p:cNvSpPr/>
          <p:nvPr/>
        </p:nvSpPr>
        <p:spPr>
          <a:xfrm>
            <a:off x="5258172" y="2196554"/>
            <a:ext cx="3449241" cy="598959"/>
          </a:xfrm>
          <a:prstGeom prst="rect">
            <a:avLst/>
          </a:prstGeom>
          <a:noFill/>
          <a:ln/>
        </p:spPr>
        <p:txBody>
          <a:bodyPr wrap="square" lIns="0" tIns="0" rIns="0" bIns="0" rtlCol="0" anchor="t"/>
          <a:lstStyle/>
          <a:p>
            <a:pPr>
              <a:lnSpc>
                <a:spcPts val="1563"/>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Көп тапсырмалы және уақыт бөлісу жүйелері жасалды. Бұл жүйелер бірнеше пайдаланушыға бір уақытта жұмыс істеуге мүмкіндік берді.</a:t>
            </a:r>
            <a:endParaRPr lang="en-US" sz="1250" dirty="0">
              <a:latin typeface="Times New Roman" panose="02020603050405020304" pitchFamily="18" charset="0"/>
              <a:cs typeface="Times New Roman" panose="02020603050405020304" pitchFamily="18" charset="0"/>
            </a:endParaRPr>
          </a:p>
        </p:txBody>
      </p:sp>
      <p:sp>
        <p:nvSpPr>
          <p:cNvPr id="14" name="Shape 12"/>
          <p:cNvSpPr/>
          <p:nvPr/>
        </p:nvSpPr>
        <p:spPr>
          <a:xfrm>
            <a:off x="4009355" y="2697063"/>
            <a:ext cx="436588" cy="14288"/>
          </a:xfrm>
          <a:prstGeom prst="roundRect">
            <a:avLst>
              <a:gd name="adj" fmla="val 785888"/>
            </a:avLst>
          </a:prstGeom>
          <a:solidFill>
            <a:srgbClr val="CED9CE"/>
          </a:solidFill>
          <a:ln/>
        </p:spPr>
      </p:sp>
      <p:sp>
        <p:nvSpPr>
          <p:cNvPr id="15" name="Shape 13"/>
          <p:cNvSpPr/>
          <p:nvPr/>
        </p:nvSpPr>
        <p:spPr>
          <a:xfrm>
            <a:off x="4431655" y="2563862"/>
            <a:ext cx="280690" cy="280690"/>
          </a:xfrm>
          <a:prstGeom prst="roundRect">
            <a:avLst>
              <a:gd name="adj" fmla="val 40003"/>
            </a:avLst>
          </a:prstGeom>
          <a:solidFill>
            <a:srgbClr val="E8F3E8"/>
          </a:solidFill>
          <a:ln/>
        </p:spPr>
      </p:sp>
      <p:sp>
        <p:nvSpPr>
          <p:cNvPr id="16" name="Text 14"/>
          <p:cNvSpPr/>
          <p:nvPr/>
        </p:nvSpPr>
        <p:spPr>
          <a:xfrm>
            <a:off x="4515445" y="2610595"/>
            <a:ext cx="113035" cy="187151"/>
          </a:xfrm>
          <a:prstGeom prst="rect">
            <a:avLst/>
          </a:prstGeom>
          <a:noFill/>
          <a:ln/>
        </p:spPr>
        <p:txBody>
          <a:bodyPr wrap="none" lIns="0" tIns="0" rIns="0" bIns="0" rtlCol="0" anchor="t"/>
          <a:lstStyle/>
          <a:p>
            <a:pPr algn="ctr">
              <a:lnSpc>
                <a:spcPts val="1469"/>
              </a:lnSpc>
            </a:pPr>
            <a:r>
              <a:rPr lang="en-US" sz="1469" b="1" dirty="0">
                <a:solidFill>
                  <a:srgbClr val="405449"/>
                </a:solidFill>
                <a:latin typeface="Fraunces Extra Bold" pitchFamily="34" charset="0"/>
                <a:ea typeface="Fraunces Extra Bold" pitchFamily="34" charset="-122"/>
                <a:cs typeface="Fraunces Extra Bold" pitchFamily="34" charset="-120"/>
              </a:rPr>
              <a:t>3</a:t>
            </a:r>
            <a:endParaRPr lang="en-US" sz="1469" dirty="0"/>
          </a:p>
        </p:txBody>
      </p:sp>
      <p:sp>
        <p:nvSpPr>
          <p:cNvPr id="17" name="Text 15"/>
          <p:cNvSpPr/>
          <p:nvPr/>
        </p:nvSpPr>
        <p:spPr>
          <a:xfrm>
            <a:off x="2270597" y="2548235"/>
            <a:ext cx="1615232" cy="194965"/>
          </a:xfrm>
          <a:prstGeom prst="rect">
            <a:avLst/>
          </a:prstGeom>
          <a:noFill/>
          <a:ln/>
        </p:spPr>
        <p:txBody>
          <a:bodyPr wrap="none" lIns="0" tIns="0" rIns="0" bIns="0" rtlCol="0" anchor="t"/>
          <a:lstStyle/>
          <a:p>
            <a:pPr algn="r">
              <a:lnSpc>
                <a:spcPts val="1531"/>
              </a:lnSpc>
            </a:pPr>
            <a:r>
              <a:rPr lang="en-US" sz="1250" b="1" dirty="0">
                <a:solidFill>
                  <a:srgbClr val="405449"/>
                </a:solidFill>
                <a:latin typeface="Times New Roman" panose="02020603050405020304" pitchFamily="18" charset="0"/>
                <a:ea typeface="Fraunces Extra Bold" pitchFamily="34" charset="-122"/>
                <a:cs typeface="Times New Roman" panose="02020603050405020304" pitchFamily="18" charset="0"/>
              </a:rPr>
              <a:t>1970-80-ші жылдар</a:t>
            </a:r>
            <a:endParaRPr lang="en-US" sz="1250" dirty="0">
              <a:latin typeface="Times New Roman" panose="02020603050405020304" pitchFamily="18" charset="0"/>
              <a:cs typeface="Times New Roman" panose="02020603050405020304" pitchFamily="18" charset="0"/>
            </a:endParaRPr>
          </a:p>
        </p:txBody>
      </p:sp>
      <p:sp>
        <p:nvSpPr>
          <p:cNvPr id="18" name="Text 16"/>
          <p:cNvSpPr/>
          <p:nvPr/>
        </p:nvSpPr>
        <p:spPr>
          <a:xfrm>
            <a:off x="436588" y="2817986"/>
            <a:ext cx="3449241" cy="399306"/>
          </a:xfrm>
          <a:prstGeom prst="rect">
            <a:avLst/>
          </a:prstGeom>
          <a:noFill/>
          <a:ln/>
        </p:spPr>
        <p:txBody>
          <a:bodyPr wrap="square" lIns="0" tIns="0" rIns="0" bIns="0" rtlCol="0" anchor="t"/>
          <a:lstStyle/>
          <a:p>
            <a:pPr algn="r">
              <a:lnSpc>
                <a:spcPts val="1563"/>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Дербес компьютерлерге арналған операциялық жүйелер пайда болды (мысалы, MS-DOS).</a:t>
            </a:r>
            <a:endParaRPr lang="en-US" sz="1250" dirty="0">
              <a:latin typeface="Times New Roman" panose="02020603050405020304" pitchFamily="18" charset="0"/>
              <a:cs typeface="Times New Roman" panose="02020603050405020304" pitchFamily="18" charset="0"/>
            </a:endParaRPr>
          </a:p>
        </p:txBody>
      </p:sp>
      <p:sp>
        <p:nvSpPr>
          <p:cNvPr id="19" name="Shape 17"/>
          <p:cNvSpPr/>
          <p:nvPr/>
        </p:nvSpPr>
        <p:spPr>
          <a:xfrm>
            <a:off x="4698057" y="3318495"/>
            <a:ext cx="436588" cy="14288"/>
          </a:xfrm>
          <a:prstGeom prst="roundRect">
            <a:avLst>
              <a:gd name="adj" fmla="val 785888"/>
            </a:avLst>
          </a:prstGeom>
          <a:solidFill>
            <a:srgbClr val="CED9CE"/>
          </a:solidFill>
          <a:ln/>
        </p:spPr>
      </p:sp>
      <p:sp>
        <p:nvSpPr>
          <p:cNvPr id="20" name="Shape 18"/>
          <p:cNvSpPr/>
          <p:nvPr/>
        </p:nvSpPr>
        <p:spPr>
          <a:xfrm>
            <a:off x="4431655" y="3185294"/>
            <a:ext cx="280690" cy="280690"/>
          </a:xfrm>
          <a:prstGeom prst="roundRect">
            <a:avLst>
              <a:gd name="adj" fmla="val 40003"/>
            </a:avLst>
          </a:prstGeom>
          <a:solidFill>
            <a:srgbClr val="E8F3E8"/>
          </a:solidFill>
          <a:ln/>
        </p:spPr>
      </p:sp>
      <p:sp>
        <p:nvSpPr>
          <p:cNvPr id="21" name="Text 19"/>
          <p:cNvSpPr/>
          <p:nvPr/>
        </p:nvSpPr>
        <p:spPr>
          <a:xfrm>
            <a:off x="4508376" y="3232026"/>
            <a:ext cx="127174" cy="187151"/>
          </a:xfrm>
          <a:prstGeom prst="rect">
            <a:avLst/>
          </a:prstGeom>
          <a:noFill/>
          <a:ln/>
        </p:spPr>
        <p:txBody>
          <a:bodyPr wrap="none" lIns="0" tIns="0" rIns="0" bIns="0" rtlCol="0" anchor="t"/>
          <a:lstStyle/>
          <a:p>
            <a:pPr algn="ctr">
              <a:lnSpc>
                <a:spcPts val="1469"/>
              </a:lnSpc>
            </a:pPr>
            <a:r>
              <a:rPr lang="en-US" sz="1469" b="1" dirty="0">
                <a:solidFill>
                  <a:srgbClr val="405449"/>
                </a:solidFill>
                <a:latin typeface="Fraunces Extra Bold" pitchFamily="34" charset="0"/>
                <a:ea typeface="Fraunces Extra Bold" pitchFamily="34" charset="-122"/>
                <a:cs typeface="Fraunces Extra Bold" pitchFamily="34" charset="-120"/>
              </a:rPr>
              <a:t>4</a:t>
            </a:r>
            <a:endParaRPr lang="en-US" sz="1469" dirty="0"/>
          </a:p>
        </p:txBody>
      </p:sp>
      <p:sp>
        <p:nvSpPr>
          <p:cNvPr id="22" name="Text 20"/>
          <p:cNvSpPr/>
          <p:nvPr/>
        </p:nvSpPr>
        <p:spPr>
          <a:xfrm>
            <a:off x="5258172" y="3169667"/>
            <a:ext cx="1559496" cy="194965"/>
          </a:xfrm>
          <a:prstGeom prst="rect">
            <a:avLst/>
          </a:prstGeom>
          <a:noFill/>
          <a:ln/>
        </p:spPr>
        <p:txBody>
          <a:bodyPr wrap="none" lIns="0" tIns="0" rIns="0" bIns="0" rtlCol="0" anchor="t"/>
          <a:lstStyle/>
          <a:p>
            <a:pPr>
              <a:lnSpc>
                <a:spcPts val="1531"/>
              </a:lnSpc>
            </a:pPr>
            <a:r>
              <a:rPr lang="en-US" sz="1250" b="1" dirty="0">
                <a:solidFill>
                  <a:srgbClr val="405449"/>
                </a:solidFill>
                <a:latin typeface="Times New Roman" panose="02020603050405020304" pitchFamily="18" charset="0"/>
                <a:ea typeface="Fraunces Extra Bold" pitchFamily="34" charset="-122"/>
                <a:cs typeface="Times New Roman" panose="02020603050405020304" pitchFamily="18" charset="0"/>
              </a:rPr>
              <a:t>1990-шы жылдар</a:t>
            </a:r>
            <a:endParaRPr lang="en-US" sz="1250" dirty="0">
              <a:latin typeface="Times New Roman" panose="02020603050405020304" pitchFamily="18" charset="0"/>
              <a:cs typeface="Times New Roman" panose="02020603050405020304" pitchFamily="18" charset="0"/>
            </a:endParaRPr>
          </a:p>
        </p:txBody>
      </p:sp>
      <p:sp>
        <p:nvSpPr>
          <p:cNvPr id="23" name="Text 21"/>
          <p:cNvSpPr/>
          <p:nvPr/>
        </p:nvSpPr>
        <p:spPr>
          <a:xfrm>
            <a:off x="5258172" y="3439418"/>
            <a:ext cx="3449241" cy="399306"/>
          </a:xfrm>
          <a:prstGeom prst="rect">
            <a:avLst/>
          </a:prstGeom>
          <a:noFill/>
          <a:ln/>
        </p:spPr>
        <p:txBody>
          <a:bodyPr wrap="square" lIns="0" tIns="0" rIns="0" bIns="0" rtlCol="0" anchor="t"/>
          <a:lstStyle/>
          <a:p>
            <a:pPr>
              <a:lnSpc>
                <a:spcPts val="1563"/>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Графикалық интерфейсі бар операциялық жүйелер кеңінен таралды (мысалы, Windows 95).</a:t>
            </a:r>
            <a:endParaRPr lang="en-US" sz="1250" dirty="0">
              <a:latin typeface="Times New Roman" panose="02020603050405020304" pitchFamily="18" charset="0"/>
              <a:cs typeface="Times New Roman" panose="02020603050405020304" pitchFamily="18" charset="0"/>
            </a:endParaRPr>
          </a:p>
        </p:txBody>
      </p:sp>
      <p:sp>
        <p:nvSpPr>
          <p:cNvPr id="24" name="Shape 22"/>
          <p:cNvSpPr/>
          <p:nvPr/>
        </p:nvSpPr>
        <p:spPr>
          <a:xfrm>
            <a:off x="4009355" y="3879875"/>
            <a:ext cx="436588" cy="14288"/>
          </a:xfrm>
          <a:prstGeom prst="roundRect">
            <a:avLst>
              <a:gd name="adj" fmla="val 785888"/>
            </a:avLst>
          </a:prstGeom>
          <a:solidFill>
            <a:srgbClr val="CED9CE"/>
          </a:solidFill>
          <a:ln/>
        </p:spPr>
      </p:sp>
      <p:sp>
        <p:nvSpPr>
          <p:cNvPr id="25" name="Shape 23"/>
          <p:cNvSpPr/>
          <p:nvPr/>
        </p:nvSpPr>
        <p:spPr>
          <a:xfrm>
            <a:off x="4431655" y="3746674"/>
            <a:ext cx="280690" cy="280690"/>
          </a:xfrm>
          <a:prstGeom prst="roundRect">
            <a:avLst>
              <a:gd name="adj" fmla="val 40003"/>
            </a:avLst>
          </a:prstGeom>
          <a:solidFill>
            <a:srgbClr val="E8F3E8"/>
          </a:solidFill>
          <a:ln/>
        </p:spPr>
      </p:sp>
      <p:sp>
        <p:nvSpPr>
          <p:cNvPr id="26" name="Text 24"/>
          <p:cNvSpPr/>
          <p:nvPr/>
        </p:nvSpPr>
        <p:spPr>
          <a:xfrm>
            <a:off x="4513957" y="3793406"/>
            <a:ext cx="116086" cy="187151"/>
          </a:xfrm>
          <a:prstGeom prst="rect">
            <a:avLst/>
          </a:prstGeom>
          <a:noFill/>
          <a:ln/>
        </p:spPr>
        <p:txBody>
          <a:bodyPr wrap="none" lIns="0" tIns="0" rIns="0" bIns="0" rtlCol="0" anchor="t"/>
          <a:lstStyle/>
          <a:p>
            <a:pPr algn="ctr">
              <a:lnSpc>
                <a:spcPts val="1469"/>
              </a:lnSpc>
            </a:pPr>
            <a:r>
              <a:rPr lang="en-US" sz="1469" b="1" dirty="0">
                <a:solidFill>
                  <a:srgbClr val="405449"/>
                </a:solidFill>
                <a:latin typeface="Fraunces Extra Bold" pitchFamily="34" charset="0"/>
                <a:ea typeface="Fraunces Extra Bold" pitchFamily="34" charset="-122"/>
                <a:cs typeface="Fraunces Extra Bold" pitchFamily="34" charset="-120"/>
              </a:rPr>
              <a:t>5</a:t>
            </a:r>
            <a:endParaRPr lang="en-US" sz="1469" dirty="0"/>
          </a:p>
        </p:txBody>
      </p:sp>
      <p:sp>
        <p:nvSpPr>
          <p:cNvPr id="27" name="Text 25"/>
          <p:cNvSpPr/>
          <p:nvPr/>
        </p:nvSpPr>
        <p:spPr>
          <a:xfrm>
            <a:off x="2326333" y="3731047"/>
            <a:ext cx="1559496" cy="194965"/>
          </a:xfrm>
          <a:prstGeom prst="rect">
            <a:avLst/>
          </a:prstGeom>
          <a:noFill/>
          <a:ln/>
        </p:spPr>
        <p:txBody>
          <a:bodyPr wrap="none" lIns="0" tIns="0" rIns="0" bIns="0" rtlCol="0" anchor="t"/>
          <a:lstStyle/>
          <a:p>
            <a:pPr algn="r">
              <a:lnSpc>
                <a:spcPts val="1531"/>
              </a:lnSpc>
            </a:pPr>
            <a:r>
              <a:rPr lang="en-US" sz="1250" b="1" dirty="0">
                <a:solidFill>
                  <a:srgbClr val="405449"/>
                </a:solidFill>
                <a:latin typeface="Times New Roman" panose="02020603050405020304" pitchFamily="18" charset="0"/>
                <a:ea typeface="Fraunces Extra Bold" pitchFamily="34" charset="-122"/>
                <a:cs typeface="Times New Roman" panose="02020603050405020304" pitchFamily="18" charset="0"/>
              </a:rPr>
              <a:t>2000-шы жылдар</a:t>
            </a:r>
            <a:endParaRPr lang="en-US" sz="1250" dirty="0">
              <a:latin typeface="Times New Roman" panose="02020603050405020304" pitchFamily="18" charset="0"/>
              <a:cs typeface="Times New Roman" panose="02020603050405020304" pitchFamily="18" charset="0"/>
            </a:endParaRPr>
          </a:p>
        </p:txBody>
      </p:sp>
      <p:sp>
        <p:nvSpPr>
          <p:cNvPr id="28" name="Text 26"/>
          <p:cNvSpPr/>
          <p:nvPr/>
        </p:nvSpPr>
        <p:spPr>
          <a:xfrm>
            <a:off x="436588" y="4000798"/>
            <a:ext cx="3449241" cy="399306"/>
          </a:xfrm>
          <a:prstGeom prst="rect">
            <a:avLst/>
          </a:prstGeom>
          <a:noFill/>
          <a:ln/>
        </p:spPr>
        <p:txBody>
          <a:bodyPr wrap="square" lIns="0" tIns="0" rIns="0" bIns="0" rtlCol="0" anchor="t"/>
          <a:lstStyle/>
          <a:p>
            <a:pPr algn="r">
              <a:lnSpc>
                <a:spcPts val="1563"/>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Қазіргі заманғы операциялық жүйелер дамыды (мысалы, Windows XP, macOS X, Linux).</a:t>
            </a:r>
            <a:endParaRPr lang="en-US" sz="12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061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0"/>
          <p:cNvSpPr/>
          <p:nvPr/>
        </p:nvSpPr>
        <p:spPr>
          <a:xfrm>
            <a:off x="301124" y="183901"/>
            <a:ext cx="4801064" cy="885974"/>
          </a:xfrm>
          <a:prstGeom prst="rect">
            <a:avLst/>
          </a:prstGeom>
          <a:noFill/>
          <a:ln/>
        </p:spPr>
        <p:txBody>
          <a:bodyPr wrap="square" lIns="0" tIns="0" rIns="0" bIns="0" rtlCol="0" anchor="t"/>
          <a:lstStyle/>
          <a:p>
            <a:pPr>
              <a:lnSpc>
                <a:spcPts val="3469"/>
              </a:lnSpc>
            </a:pPr>
            <a:r>
              <a:rPr lang="en-US" sz="2781" b="1" dirty="0">
                <a:solidFill>
                  <a:srgbClr val="3B4540"/>
                </a:solidFill>
                <a:latin typeface="Times New Roman" panose="02020603050405020304" pitchFamily="18" charset="0"/>
                <a:ea typeface="Fraunces Extra Bold" pitchFamily="34" charset="-122"/>
                <a:cs typeface="Times New Roman" panose="02020603050405020304" pitchFamily="18" charset="0"/>
              </a:rPr>
              <a:t>Операциялық жүйелердің негізгі функциялары</a:t>
            </a:r>
            <a:endParaRPr lang="en-US" sz="2781" dirty="0">
              <a:latin typeface="Times New Roman" panose="02020603050405020304" pitchFamily="18" charset="0"/>
              <a:cs typeface="Times New Roman" panose="02020603050405020304" pitchFamily="18" charset="0"/>
            </a:endParaRPr>
          </a:p>
        </p:txBody>
      </p:sp>
      <p:sp>
        <p:nvSpPr>
          <p:cNvPr id="5" name="Text 1"/>
          <p:cNvSpPr/>
          <p:nvPr/>
        </p:nvSpPr>
        <p:spPr>
          <a:xfrm>
            <a:off x="427263" y="1244185"/>
            <a:ext cx="1772022" cy="221456"/>
          </a:xfrm>
          <a:prstGeom prst="rect">
            <a:avLst/>
          </a:prstGeom>
          <a:noFill/>
          <a:ln/>
        </p:spPr>
        <p:txBody>
          <a:bodyPr wrap="none" lIns="0" tIns="0" rIns="0" bIns="0" rtlCol="0" anchor="t"/>
          <a:lstStyle/>
          <a:p>
            <a:pPr>
              <a:lnSpc>
                <a:spcPts val="1719"/>
              </a:lnSpc>
            </a:pPr>
            <a:r>
              <a:rPr lang="en-US" sz="1375" b="1" dirty="0">
                <a:solidFill>
                  <a:srgbClr val="405449"/>
                </a:solidFill>
                <a:latin typeface="Times New Roman" panose="02020603050405020304" pitchFamily="18" charset="0"/>
                <a:ea typeface="Fraunces Extra Bold" pitchFamily="34" charset="-122"/>
                <a:cs typeface="Times New Roman" panose="02020603050405020304" pitchFamily="18" charset="0"/>
              </a:rPr>
              <a:t>Жадыны басқару</a:t>
            </a:r>
            <a:endParaRPr lang="en-US" sz="1375" dirty="0">
              <a:latin typeface="Times New Roman" panose="02020603050405020304" pitchFamily="18" charset="0"/>
              <a:cs typeface="Times New Roman" panose="02020603050405020304" pitchFamily="18" charset="0"/>
            </a:endParaRPr>
          </a:p>
        </p:txBody>
      </p:sp>
      <p:sp>
        <p:nvSpPr>
          <p:cNvPr id="6" name="Text 2"/>
          <p:cNvSpPr/>
          <p:nvPr/>
        </p:nvSpPr>
        <p:spPr>
          <a:xfrm>
            <a:off x="427263" y="1550008"/>
            <a:ext cx="2575471" cy="680443"/>
          </a:xfrm>
          <a:prstGeom prst="rect">
            <a:avLst/>
          </a:prstGeom>
          <a:noFill/>
          <a:ln/>
        </p:spPr>
        <p:txBody>
          <a:bodyPr wrap="square" lIns="0" tIns="0" rIns="0" bIns="0" rtlCol="0" anchor="t"/>
          <a:lstStyle/>
          <a:p>
            <a:pPr>
              <a:lnSpc>
                <a:spcPts val="1781"/>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Операциялық жүйе жадыны бөледі және босатады, сондай-ақ жадыны қорғауды қамтамасыз етеді.</a:t>
            </a:r>
            <a:endParaRPr lang="en-US" sz="125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3"/>
          <a:stretch>
            <a:fillRect/>
          </a:stretch>
        </p:blipFill>
        <p:spPr>
          <a:xfrm>
            <a:off x="839823" y="2533404"/>
            <a:ext cx="354360" cy="354360"/>
          </a:xfrm>
          <a:prstGeom prst="rect">
            <a:avLst/>
          </a:prstGeom>
        </p:spPr>
      </p:pic>
      <p:sp>
        <p:nvSpPr>
          <p:cNvPr id="8" name="Text 3"/>
          <p:cNvSpPr/>
          <p:nvPr/>
        </p:nvSpPr>
        <p:spPr>
          <a:xfrm>
            <a:off x="2499239" y="2346983"/>
            <a:ext cx="1940049" cy="221456"/>
          </a:xfrm>
          <a:prstGeom prst="rect">
            <a:avLst/>
          </a:prstGeom>
          <a:noFill/>
          <a:ln/>
        </p:spPr>
        <p:txBody>
          <a:bodyPr wrap="none" lIns="0" tIns="0" rIns="0" bIns="0" rtlCol="0" anchor="t"/>
          <a:lstStyle/>
          <a:p>
            <a:pPr>
              <a:lnSpc>
                <a:spcPts val="1719"/>
              </a:lnSpc>
            </a:pPr>
            <a:r>
              <a:rPr lang="en-US" sz="1375" b="1" dirty="0">
                <a:solidFill>
                  <a:srgbClr val="405449"/>
                </a:solidFill>
                <a:latin typeface="Times New Roman" panose="02020603050405020304" pitchFamily="18" charset="0"/>
                <a:ea typeface="Fraunces Extra Bold" pitchFamily="34" charset="-122"/>
                <a:cs typeface="Times New Roman" panose="02020603050405020304" pitchFamily="18" charset="0"/>
              </a:rPr>
              <a:t>Процестерді басқару</a:t>
            </a:r>
            <a:endParaRPr lang="en-US" sz="1375" dirty="0">
              <a:latin typeface="Times New Roman" panose="02020603050405020304" pitchFamily="18" charset="0"/>
              <a:cs typeface="Times New Roman" panose="02020603050405020304" pitchFamily="18" charset="0"/>
            </a:endParaRPr>
          </a:p>
        </p:txBody>
      </p:sp>
      <p:sp>
        <p:nvSpPr>
          <p:cNvPr id="9" name="Text 4"/>
          <p:cNvSpPr/>
          <p:nvPr/>
        </p:nvSpPr>
        <p:spPr>
          <a:xfrm>
            <a:off x="2526643" y="2749652"/>
            <a:ext cx="2575545" cy="680443"/>
          </a:xfrm>
          <a:prstGeom prst="rect">
            <a:avLst/>
          </a:prstGeom>
          <a:noFill/>
          <a:ln/>
        </p:spPr>
        <p:txBody>
          <a:bodyPr wrap="square" lIns="0" tIns="0" rIns="0" bIns="0" rtlCol="0" anchor="t"/>
          <a:lstStyle/>
          <a:p>
            <a:pPr>
              <a:lnSpc>
                <a:spcPts val="1781"/>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Операциялық жүйе процестерді жасайды, жояды және олардың орындалуын басқарады.</a:t>
            </a:r>
            <a:endParaRPr lang="en-US" sz="125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4"/>
          <a:stretch>
            <a:fillRect/>
          </a:stretch>
        </p:blipFill>
        <p:spPr>
          <a:xfrm>
            <a:off x="3221722" y="3943011"/>
            <a:ext cx="354360" cy="349240"/>
          </a:xfrm>
          <a:prstGeom prst="rect">
            <a:avLst/>
          </a:prstGeom>
        </p:spPr>
      </p:pic>
      <p:sp>
        <p:nvSpPr>
          <p:cNvPr id="11" name="Text 5"/>
          <p:cNvSpPr/>
          <p:nvPr/>
        </p:nvSpPr>
        <p:spPr>
          <a:xfrm>
            <a:off x="427263" y="3575825"/>
            <a:ext cx="2407741" cy="221456"/>
          </a:xfrm>
          <a:prstGeom prst="rect">
            <a:avLst/>
          </a:prstGeom>
          <a:noFill/>
          <a:ln/>
        </p:spPr>
        <p:txBody>
          <a:bodyPr wrap="none" lIns="0" tIns="0" rIns="0" bIns="0" rtlCol="0" anchor="t"/>
          <a:lstStyle/>
          <a:p>
            <a:pPr>
              <a:lnSpc>
                <a:spcPts val="1719"/>
              </a:lnSpc>
            </a:pPr>
            <a:r>
              <a:rPr lang="en-US" sz="1375" b="1" dirty="0">
                <a:solidFill>
                  <a:srgbClr val="405449"/>
                </a:solidFill>
                <a:latin typeface="Times New Roman" panose="02020603050405020304" pitchFamily="18" charset="0"/>
                <a:ea typeface="Fraunces Extra Bold" pitchFamily="34" charset="-122"/>
                <a:cs typeface="Times New Roman" panose="02020603050405020304" pitchFamily="18" charset="0"/>
              </a:rPr>
              <a:t>Файлдар жүйесін басқару</a:t>
            </a:r>
            <a:endParaRPr lang="en-US" sz="1375" dirty="0">
              <a:latin typeface="Times New Roman" panose="02020603050405020304" pitchFamily="18" charset="0"/>
              <a:cs typeface="Times New Roman" panose="02020603050405020304" pitchFamily="18" charset="0"/>
            </a:endParaRPr>
          </a:p>
        </p:txBody>
      </p:sp>
      <p:sp>
        <p:nvSpPr>
          <p:cNvPr id="12" name="Text 6"/>
          <p:cNvSpPr/>
          <p:nvPr/>
        </p:nvSpPr>
        <p:spPr>
          <a:xfrm>
            <a:off x="427263" y="3952030"/>
            <a:ext cx="2575471" cy="680443"/>
          </a:xfrm>
          <a:prstGeom prst="rect">
            <a:avLst/>
          </a:prstGeom>
          <a:noFill/>
          <a:ln/>
        </p:spPr>
        <p:txBody>
          <a:bodyPr wrap="square" lIns="0" tIns="0" rIns="0" bIns="0" rtlCol="0" anchor="t"/>
          <a:lstStyle/>
          <a:p>
            <a:pPr>
              <a:lnSpc>
                <a:spcPts val="1781"/>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Операциялық жүйе файлдарды сақтауды, іздеуді және оларға қол жеткізуді қамтамасыз етеді.</a:t>
            </a:r>
            <a:endParaRPr lang="en-US" sz="1250" dirty="0">
              <a:latin typeface="Times New Roman" panose="02020603050405020304" pitchFamily="18" charset="0"/>
              <a:cs typeface="Times New Roman" panose="02020603050405020304" pitchFamily="18" charset="0"/>
            </a:endParaRPr>
          </a:p>
        </p:txBody>
      </p:sp>
      <p:pic>
        <p:nvPicPr>
          <p:cNvPr id="13" name="Рисунок 12"/>
          <p:cNvPicPr>
            <a:picLocks noChangeAspect="1"/>
          </p:cNvPicPr>
          <p:nvPr/>
        </p:nvPicPr>
        <p:blipFill>
          <a:blip r:embed="rId5"/>
          <a:stretch>
            <a:fillRect/>
          </a:stretch>
        </p:blipFill>
        <p:spPr>
          <a:xfrm>
            <a:off x="5212510" y="968542"/>
            <a:ext cx="3707864" cy="3484084"/>
          </a:xfrm>
          <a:prstGeom prst="rect">
            <a:avLst/>
          </a:prstGeom>
        </p:spPr>
      </p:pic>
    </p:spTree>
    <p:extLst>
      <p:ext uri="{BB962C8B-B14F-4D97-AF65-F5344CB8AC3E}">
        <p14:creationId xmlns:p14="http://schemas.microsoft.com/office/powerpoint/2010/main" val="1061352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0"/>
          <p:cNvSpPr/>
          <p:nvPr/>
        </p:nvSpPr>
        <p:spPr>
          <a:xfrm>
            <a:off x="467990" y="577230"/>
            <a:ext cx="5102414" cy="835670"/>
          </a:xfrm>
          <a:prstGeom prst="rect">
            <a:avLst/>
          </a:prstGeom>
          <a:noFill/>
          <a:ln/>
        </p:spPr>
        <p:txBody>
          <a:bodyPr wrap="square" lIns="0" tIns="0" rIns="0" bIns="0" rtlCol="0" anchor="t"/>
          <a:lstStyle/>
          <a:p>
            <a:pPr>
              <a:lnSpc>
                <a:spcPts val="3281"/>
              </a:lnSpc>
            </a:pPr>
            <a:r>
              <a:rPr lang="en-US" sz="2625" b="1" dirty="0">
                <a:solidFill>
                  <a:srgbClr val="3B4540"/>
                </a:solidFill>
                <a:latin typeface="Times New Roman" panose="02020603050405020304" pitchFamily="18" charset="0"/>
                <a:ea typeface="Fraunces Extra Bold" pitchFamily="34" charset="-122"/>
                <a:cs typeface="Times New Roman" panose="02020603050405020304" pitchFamily="18" charset="0"/>
              </a:rPr>
              <a:t>Операциялық жүйелердің архитектурасы</a:t>
            </a:r>
            <a:endParaRPr lang="en-US" sz="2625"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3"/>
          <a:stretch>
            <a:fillRect/>
          </a:stretch>
        </p:blipFill>
        <p:spPr>
          <a:xfrm>
            <a:off x="467990" y="1613446"/>
            <a:ext cx="668536" cy="984275"/>
          </a:xfrm>
          <a:prstGeom prst="rect">
            <a:avLst/>
          </a:prstGeom>
        </p:spPr>
      </p:pic>
      <p:sp>
        <p:nvSpPr>
          <p:cNvPr id="5" name="Text 1"/>
          <p:cNvSpPr/>
          <p:nvPr/>
        </p:nvSpPr>
        <p:spPr>
          <a:xfrm>
            <a:off x="1337072" y="1747093"/>
            <a:ext cx="1671489" cy="208880"/>
          </a:xfrm>
          <a:prstGeom prst="rect">
            <a:avLst/>
          </a:prstGeom>
          <a:noFill/>
          <a:ln/>
        </p:spPr>
        <p:txBody>
          <a:bodyPr wrap="none" lIns="0" tIns="0" rIns="0" bIns="0" rtlCol="0" anchor="t"/>
          <a:lstStyle/>
          <a:p>
            <a:pPr>
              <a:lnSpc>
                <a:spcPts val="1625"/>
              </a:lnSpc>
            </a:pPr>
            <a:r>
              <a:rPr lang="en-US" sz="1313" b="1" dirty="0">
                <a:solidFill>
                  <a:srgbClr val="405449"/>
                </a:solidFill>
                <a:latin typeface="Times New Roman" panose="02020603050405020304" pitchFamily="18" charset="0"/>
                <a:ea typeface="Fraunces Extra Bold" pitchFamily="34" charset="-122"/>
                <a:cs typeface="Times New Roman" panose="02020603050405020304" pitchFamily="18" charset="0"/>
              </a:rPr>
              <a:t>Ядро</a:t>
            </a:r>
            <a:endParaRPr lang="en-US" sz="1313" dirty="0">
              <a:latin typeface="Times New Roman" panose="02020603050405020304" pitchFamily="18" charset="0"/>
              <a:cs typeface="Times New Roman" panose="02020603050405020304" pitchFamily="18" charset="0"/>
            </a:endParaRPr>
          </a:p>
        </p:txBody>
      </p:sp>
      <p:sp>
        <p:nvSpPr>
          <p:cNvPr id="6" name="Text 2"/>
          <p:cNvSpPr/>
          <p:nvPr/>
        </p:nvSpPr>
        <p:spPr>
          <a:xfrm>
            <a:off x="1337072" y="2036192"/>
            <a:ext cx="3909938" cy="427881"/>
          </a:xfrm>
          <a:prstGeom prst="rect">
            <a:avLst/>
          </a:prstGeom>
          <a:noFill/>
          <a:ln/>
        </p:spPr>
        <p:txBody>
          <a:bodyPr wrap="square" lIns="0" tIns="0" rIns="0" bIns="0" rtlCol="0" anchor="t"/>
          <a:lstStyle/>
          <a:p>
            <a:pPr>
              <a:lnSpc>
                <a:spcPts val="1656"/>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Операциялық жүйенің негізгі бөлігі. Аппараттық құралдармен тікелей байланысады.</a:t>
            </a:r>
            <a:endParaRPr lang="en-US" sz="125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4"/>
          <a:stretch>
            <a:fillRect/>
          </a:stretch>
        </p:blipFill>
        <p:spPr>
          <a:xfrm>
            <a:off x="467990" y="2597721"/>
            <a:ext cx="668536" cy="984275"/>
          </a:xfrm>
          <a:prstGeom prst="rect">
            <a:avLst/>
          </a:prstGeom>
        </p:spPr>
      </p:pic>
      <p:sp>
        <p:nvSpPr>
          <p:cNvPr id="8" name="Text 3"/>
          <p:cNvSpPr/>
          <p:nvPr/>
        </p:nvSpPr>
        <p:spPr>
          <a:xfrm>
            <a:off x="1337072" y="2731368"/>
            <a:ext cx="1671489" cy="208880"/>
          </a:xfrm>
          <a:prstGeom prst="rect">
            <a:avLst/>
          </a:prstGeom>
          <a:noFill/>
          <a:ln/>
        </p:spPr>
        <p:txBody>
          <a:bodyPr wrap="none" lIns="0" tIns="0" rIns="0" bIns="0" rtlCol="0" anchor="t"/>
          <a:lstStyle/>
          <a:p>
            <a:pPr>
              <a:lnSpc>
                <a:spcPts val="1625"/>
              </a:lnSpc>
            </a:pPr>
            <a:r>
              <a:rPr lang="en-US" sz="1313" b="1" dirty="0">
                <a:solidFill>
                  <a:srgbClr val="405449"/>
                </a:solidFill>
                <a:latin typeface="Times New Roman" panose="02020603050405020304" pitchFamily="18" charset="0"/>
                <a:ea typeface="Fraunces Extra Bold" pitchFamily="34" charset="-122"/>
                <a:cs typeface="Times New Roman" panose="02020603050405020304" pitchFamily="18" charset="0"/>
              </a:rPr>
              <a:t>Қабық</a:t>
            </a:r>
            <a:endParaRPr lang="en-US" sz="1313" dirty="0">
              <a:latin typeface="Times New Roman" panose="02020603050405020304" pitchFamily="18" charset="0"/>
              <a:cs typeface="Times New Roman" panose="02020603050405020304" pitchFamily="18" charset="0"/>
            </a:endParaRPr>
          </a:p>
        </p:txBody>
      </p:sp>
      <p:sp>
        <p:nvSpPr>
          <p:cNvPr id="9" name="Text 4"/>
          <p:cNvSpPr/>
          <p:nvPr/>
        </p:nvSpPr>
        <p:spPr>
          <a:xfrm>
            <a:off x="1337072" y="3020467"/>
            <a:ext cx="3909938" cy="427881"/>
          </a:xfrm>
          <a:prstGeom prst="rect">
            <a:avLst/>
          </a:prstGeom>
          <a:noFill/>
          <a:ln/>
        </p:spPr>
        <p:txBody>
          <a:bodyPr wrap="square" lIns="0" tIns="0" rIns="0" bIns="0" rtlCol="0" anchor="t"/>
          <a:lstStyle/>
          <a:p>
            <a:pPr>
              <a:lnSpc>
                <a:spcPts val="1656"/>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Пайдаланушы интерфейсін қамтамасыз етеді. Ядромен байланысуға мүмкіндік береді.</a:t>
            </a:r>
            <a:endParaRPr lang="en-US" sz="125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5"/>
          <a:stretch>
            <a:fillRect/>
          </a:stretch>
        </p:blipFill>
        <p:spPr>
          <a:xfrm>
            <a:off x="467990" y="3581996"/>
            <a:ext cx="668536" cy="984275"/>
          </a:xfrm>
          <a:prstGeom prst="rect">
            <a:avLst/>
          </a:prstGeom>
        </p:spPr>
      </p:pic>
      <p:sp>
        <p:nvSpPr>
          <p:cNvPr id="11" name="Text 5"/>
          <p:cNvSpPr/>
          <p:nvPr/>
        </p:nvSpPr>
        <p:spPr>
          <a:xfrm>
            <a:off x="1337072" y="3715643"/>
            <a:ext cx="1812801" cy="208880"/>
          </a:xfrm>
          <a:prstGeom prst="rect">
            <a:avLst/>
          </a:prstGeom>
          <a:noFill/>
          <a:ln/>
        </p:spPr>
        <p:txBody>
          <a:bodyPr wrap="none" lIns="0" tIns="0" rIns="0" bIns="0" rtlCol="0" anchor="t"/>
          <a:lstStyle/>
          <a:p>
            <a:pPr>
              <a:lnSpc>
                <a:spcPts val="1625"/>
              </a:lnSpc>
            </a:pPr>
            <a:r>
              <a:rPr lang="en-US" sz="1313" b="1" dirty="0">
                <a:solidFill>
                  <a:srgbClr val="405449"/>
                </a:solidFill>
                <a:latin typeface="Times New Roman" panose="02020603050405020304" pitchFamily="18" charset="0"/>
                <a:ea typeface="Fraunces Extra Bold" pitchFamily="34" charset="-122"/>
                <a:cs typeface="Times New Roman" panose="02020603050405020304" pitchFamily="18" charset="0"/>
              </a:rPr>
              <a:t>Жүйелік утилиталар</a:t>
            </a:r>
            <a:endParaRPr lang="en-US" sz="1313" dirty="0">
              <a:latin typeface="Times New Roman" panose="02020603050405020304" pitchFamily="18" charset="0"/>
              <a:cs typeface="Times New Roman" panose="02020603050405020304" pitchFamily="18" charset="0"/>
            </a:endParaRPr>
          </a:p>
        </p:txBody>
      </p:sp>
      <p:sp>
        <p:nvSpPr>
          <p:cNvPr id="12" name="Text 6"/>
          <p:cNvSpPr/>
          <p:nvPr/>
        </p:nvSpPr>
        <p:spPr>
          <a:xfrm>
            <a:off x="1337072" y="4004742"/>
            <a:ext cx="3909938" cy="427881"/>
          </a:xfrm>
          <a:prstGeom prst="rect">
            <a:avLst/>
          </a:prstGeom>
          <a:noFill/>
          <a:ln/>
        </p:spPr>
        <p:txBody>
          <a:bodyPr wrap="square" lIns="0" tIns="0" rIns="0" bIns="0" rtlCol="0" anchor="t"/>
          <a:lstStyle/>
          <a:p>
            <a:pPr>
              <a:lnSpc>
                <a:spcPts val="1656"/>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Дискілерді басқару, файлдарды басқару және басқа жүйелік функцияларды орындайды.</a:t>
            </a:r>
            <a:endParaRPr lang="en-US" sz="1250" dirty="0">
              <a:latin typeface="Times New Roman" panose="02020603050405020304" pitchFamily="18" charset="0"/>
              <a:cs typeface="Times New Roman" panose="02020603050405020304" pitchFamily="18" charset="0"/>
            </a:endParaRPr>
          </a:p>
        </p:txBody>
      </p:sp>
      <p:sp>
        <p:nvSpPr>
          <p:cNvPr id="13" name="AutoShape 2" descr="A detailed digital illustration of operating system architecture. The image should depict a layered structure, including hardware at the base, followed by the kernel, system libraries, system calls, and user applications at the top. Each layer should be distinctly labeled and visually separated. The background should have a sleek, modern tech aesthetic with neon blue and green highlights, symbolizing a futuristic digital environment."/>
          <p:cNvSpPr>
            <a:spLocks noChangeAspect="1" noChangeArrowheads="1"/>
          </p:cNvSpPr>
          <p:nvPr/>
        </p:nvSpPr>
        <p:spPr bwMode="auto">
          <a:xfrm>
            <a:off x="97234" y="-90289"/>
            <a:ext cx="190500" cy="190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ru-RU" sz="875"/>
          </a:p>
        </p:txBody>
      </p:sp>
      <p:pic>
        <p:nvPicPr>
          <p:cNvPr id="14" name="Рисунок 13"/>
          <p:cNvPicPr>
            <a:picLocks noChangeAspect="1"/>
          </p:cNvPicPr>
          <p:nvPr/>
        </p:nvPicPr>
        <p:blipFill>
          <a:blip r:embed="rId6"/>
          <a:stretch>
            <a:fillRect/>
          </a:stretch>
        </p:blipFill>
        <p:spPr>
          <a:xfrm>
            <a:off x="5200777" y="840037"/>
            <a:ext cx="3943223" cy="3943223"/>
          </a:xfrm>
          <a:prstGeom prst="rect">
            <a:avLst/>
          </a:prstGeom>
        </p:spPr>
      </p:pic>
    </p:spTree>
    <p:extLst>
      <p:ext uri="{BB962C8B-B14F-4D97-AF65-F5344CB8AC3E}">
        <p14:creationId xmlns:p14="http://schemas.microsoft.com/office/powerpoint/2010/main" val="1100472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0"/>
          <p:cNvSpPr/>
          <p:nvPr/>
        </p:nvSpPr>
        <p:spPr>
          <a:xfrm>
            <a:off x="496119" y="1247255"/>
            <a:ext cx="7278216" cy="442987"/>
          </a:xfrm>
          <a:prstGeom prst="rect">
            <a:avLst/>
          </a:prstGeom>
          <a:noFill/>
          <a:ln/>
        </p:spPr>
        <p:txBody>
          <a:bodyPr wrap="none" lIns="0" tIns="0" rIns="0" bIns="0" rtlCol="0" anchor="t"/>
          <a:lstStyle/>
          <a:p>
            <a:pPr>
              <a:lnSpc>
                <a:spcPts val="3469"/>
              </a:lnSpc>
            </a:pPr>
            <a:r>
              <a:rPr lang="en-US" sz="2781" b="1" dirty="0">
                <a:solidFill>
                  <a:srgbClr val="3B4540"/>
                </a:solidFill>
                <a:latin typeface="Fraunces Extra Bold" pitchFamily="34" charset="0"/>
                <a:ea typeface="Fraunces Extra Bold" pitchFamily="34" charset="-122"/>
                <a:cs typeface="Fraunces Extra Bold" pitchFamily="34" charset="-120"/>
              </a:rPr>
              <a:t>Әртүрлі операциялық жүйелерге шолу</a:t>
            </a:r>
            <a:endParaRPr lang="en-US" sz="2781" dirty="0"/>
          </a:p>
        </p:txBody>
      </p:sp>
      <p:sp>
        <p:nvSpPr>
          <p:cNvPr id="3" name="Text 1"/>
          <p:cNvSpPr/>
          <p:nvPr/>
        </p:nvSpPr>
        <p:spPr>
          <a:xfrm>
            <a:off x="496119" y="2044601"/>
            <a:ext cx="1772022" cy="221456"/>
          </a:xfrm>
          <a:prstGeom prst="rect">
            <a:avLst/>
          </a:prstGeom>
          <a:noFill/>
          <a:ln/>
        </p:spPr>
        <p:txBody>
          <a:bodyPr wrap="none" lIns="0" tIns="0" rIns="0" bIns="0" rtlCol="0" anchor="t"/>
          <a:lstStyle/>
          <a:p>
            <a:pPr>
              <a:lnSpc>
                <a:spcPts val="1719"/>
              </a:lnSpc>
            </a:pPr>
            <a:r>
              <a:rPr lang="en-US" sz="1375" b="1" dirty="0">
                <a:solidFill>
                  <a:srgbClr val="3B4540"/>
                </a:solidFill>
                <a:latin typeface="Fraunces Extra Bold" pitchFamily="34" charset="0"/>
                <a:ea typeface="Fraunces Extra Bold" pitchFamily="34" charset="-122"/>
                <a:cs typeface="Fraunces Extra Bold" pitchFamily="34" charset="-120"/>
              </a:rPr>
              <a:t>Windows</a:t>
            </a:r>
            <a:endParaRPr lang="en-US" sz="1375" dirty="0"/>
          </a:p>
        </p:txBody>
      </p:sp>
      <p:sp>
        <p:nvSpPr>
          <p:cNvPr id="4" name="Text 2"/>
          <p:cNvSpPr/>
          <p:nvPr/>
        </p:nvSpPr>
        <p:spPr>
          <a:xfrm>
            <a:off x="496119" y="2407816"/>
            <a:ext cx="2486323" cy="1134071"/>
          </a:xfrm>
          <a:prstGeom prst="rect">
            <a:avLst/>
          </a:prstGeom>
          <a:noFill/>
          <a:ln/>
        </p:spPr>
        <p:txBody>
          <a:bodyPr wrap="square" lIns="0" tIns="0" rIns="0" bIns="0" rtlCol="0" anchor="t"/>
          <a:lstStyle/>
          <a:p>
            <a:pPr>
              <a:lnSpc>
                <a:spcPts val="1781"/>
              </a:lnSpc>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Microsoft компаниясының операциялық жүйесі. Кең таралған, пайдалануға ыңғайлы және көптеген қолданбаларды қолдайды.</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3333080" y="2044601"/>
            <a:ext cx="1772022" cy="221456"/>
          </a:xfrm>
          <a:prstGeom prst="rect">
            <a:avLst/>
          </a:prstGeom>
          <a:noFill/>
          <a:ln/>
        </p:spPr>
        <p:txBody>
          <a:bodyPr wrap="none" lIns="0" tIns="0" rIns="0" bIns="0" rtlCol="0" anchor="t"/>
          <a:lstStyle/>
          <a:p>
            <a:pPr>
              <a:lnSpc>
                <a:spcPts val="1719"/>
              </a:lnSpc>
            </a:pPr>
            <a:r>
              <a:rPr lang="en-US" sz="1375" b="1" dirty="0">
                <a:solidFill>
                  <a:srgbClr val="3B4540"/>
                </a:solidFill>
                <a:latin typeface="Fraunces Extra Bold" pitchFamily="34" charset="0"/>
                <a:ea typeface="Fraunces Extra Bold" pitchFamily="34" charset="-122"/>
                <a:cs typeface="Fraunces Extra Bold" pitchFamily="34" charset="-120"/>
              </a:rPr>
              <a:t>macOS</a:t>
            </a:r>
            <a:endParaRPr lang="en-US" sz="1375" dirty="0"/>
          </a:p>
        </p:txBody>
      </p:sp>
      <p:sp>
        <p:nvSpPr>
          <p:cNvPr id="6" name="Text 4"/>
          <p:cNvSpPr/>
          <p:nvPr/>
        </p:nvSpPr>
        <p:spPr>
          <a:xfrm>
            <a:off x="3333080" y="2407816"/>
            <a:ext cx="2486323" cy="1360884"/>
          </a:xfrm>
          <a:prstGeom prst="rect">
            <a:avLst/>
          </a:prstGeom>
          <a:noFill/>
          <a:ln/>
        </p:spPr>
        <p:txBody>
          <a:bodyPr wrap="square" lIns="0" tIns="0" rIns="0" bIns="0" rtlCol="0" anchor="t"/>
          <a:lstStyle/>
          <a:p>
            <a:pPr>
              <a:lnSpc>
                <a:spcPts val="1781"/>
              </a:lnSpc>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Apple компаниясының операциялық жүйесі. Тұрақтылығымен және қауіпсіздігімен танымал. Көбінесе шығармашылық саласында қолданылады.</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6170042" y="2044601"/>
            <a:ext cx="1772022" cy="221456"/>
          </a:xfrm>
          <a:prstGeom prst="rect">
            <a:avLst/>
          </a:prstGeom>
          <a:noFill/>
          <a:ln/>
        </p:spPr>
        <p:txBody>
          <a:bodyPr wrap="none" lIns="0" tIns="0" rIns="0" bIns="0" rtlCol="0" anchor="t"/>
          <a:lstStyle/>
          <a:p>
            <a:pPr>
              <a:lnSpc>
                <a:spcPts val="1719"/>
              </a:lnSpc>
            </a:pPr>
            <a:r>
              <a:rPr lang="en-US" sz="1375" b="1" dirty="0">
                <a:solidFill>
                  <a:srgbClr val="3B4540"/>
                </a:solidFill>
                <a:latin typeface="Fraunces Extra Bold" pitchFamily="34" charset="0"/>
                <a:ea typeface="Fraunces Extra Bold" pitchFamily="34" charset="-122"/>
                <a:cs typeface="Fraunces Extra Bold" pitchFamily="34" charset="-120"/>
              </a:rPr>
              <a:t>Linux</a:t>
            </a:r>
            <a:endParaRPr lang="en-US" sz="1375" dirty="0"/>
          </a:p>
        </p:txBody>
      </p:sp>
      <p:sp>
        <p:nvSpPr>
          <p:cNvPr id="8" name="Text 6"/>
          <p:cNvSpPr/>
          <p:nvPr/>
        </p:nvSpPr>
        <p:spPr>
          <a:xfrm>
            <a:off x="6170042" y="2407816"/>
            <a:ext cx="2486323" cy="907256"/>
          </a:xfrm>
          <a:prstGeom prst="rect">
            <a:avLst/>
          </a:prstGeom>
          <a:noFill/>
          <a:ln/>
        </p:spPr>
        <p:txBody>
          <a:bodyPr wrap="square" lIns="0" tIns="0" rIns="0" bIns="0" rtlCol="0" anchor="t"/>
          <a:lstStyle/>
          <a:p>
            <a:pPr>
              <a:lnSpc>
                <a:spcPts val="1781"/>
              </a:lnSpc>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Ашық бастапқы коды бар операциялық жүйе. Икемді және теңшеуге болады. Серверлер мен әзірлеушілер арасында танымал.</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6949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117"/>
        <p:cNvGrpSpPr/>
        <p:nvPr/>
      </p:nvGrpSpPr>
      <p:grpSpPr>
        <a:xfrm>
          <a:off x="0" y="0"/>
          <a:ext cx="0" cy="0"/>
          <a:chOff x="0" y="0"/>
          <a:chExt cx="0" cy="0"/>
        </a:xfrm>
      </p:grpSpPr>
      <p:grpSp>
        <p:nvGrpSpPr>
          <p:cNvPr id="1119" name="Google Shape;1119;p22"/>
          <p:cNvGrpSpPr/>
          <p:nvPr/>
        </p:nvGrpSpPr>
        <p:grpSpPr>
          <a:xfrm>
            <a:off x="175289" y="1946979"/>
            <a:ext cx="2946470" cy="2586691"/>
            <a:chOff x="2746320" y="1649702"/>
            <a:chExt cx="3651343" cy="3191364"/>
          </a:xfrm>
        </p:grpSpPr>
        <p:sp>
          <p:nvSpPr>
            <p:cNvPr id="1120" name="Google Shape;1120;p22"/>
            <p:cNvSpPr/>
            <p:nvPr/>
          </p:nvSpPr>
          <p:spPr>
            <a:xfrm>
              <a:off x="4217621" y="3420981"/>
              <a:ext cx="1007521" cy="561108"/>
            </a:xfrm>
            <a:custGeom>
              <a:avLst/>
              <a:gdLst/>
              <a:ahLst/>
              <a:cxnLst/>
              <a:rect l="l" t="t" r="r" b="b"/>
              <a:pathLst>
                <a:path w="38695" h="21550" extrusionOk="0">
                  <a:moveTo>
                    <a:pt x="18747" y="1"/>
                  </a:moveTo>
                  <a:cubicBezTo>
                    <a:pt x="18047" y="1"/>
                    <a:pt x="17346" y="34"/>
                    <a:pt x="16679" y="101"/>
                  </a:cubicBezTo>
                  <a:lnTo>
                    <a:pt x="16679" y="501"/>
                  </a:lnTo>
                  <a:cubicBezTo>
                    <a:pt x="17379" y="468"/>
                    <a:pt x="18080" y="434"/>
                    <a:pt x="18747" y="434"/>
                  </a:cubicBezTo>
                  <a:lnTo>
                    <a:pt x="18747" y="1"/>
                  </a:lnTo>
                  <a:close/>
                  <a:moveTo>
                    <a:pt x="21282" y="67"/>
                  </a:moveTo>
                  <a:lnTo>
                    <a:pt x="21249" y="468"/>
                  </a:lnTo>
                  <a:cubicBezTo>
                    <a:pt x="21949" y="501"/>
                    <a:pt x="22650" y="568"/>
                    <a:pt x="23317" y="634"/>
                  </a:cubicBezTo>
                  <a:lnTo>
                    <a:pt x="23350" y="234"/>
                  </a:lnTo>
                  <a:cubicBezTo>
                    <a:pt x="22683" y="167"/>
                    <a:pt x="21983" y="101"/>
                    <a:pt x="21282" y="67"/>
                  </a:cubicBezTo>
                  <a:close/>
                  <a:moveTo>
                    <a:pt x="14177" y="401"/>
                  </a:moveTo>
                  <a:cubicBezTo>
                    <a:pt x="13477" y="501"/>
                    <a:pt x="12776" y="634"/>
                    <a:pt x="12109" y="768"/>
                  </a:cubicBezTo>
                  <a:lnTo>
                    <a:pt x="12209" y="1201"/>
                  </a:lnTo>
                  <a:cubicBezTo>
                    <a:pt x="12843" y="1035"/>
                    <a:pt x="13543" y="901"/>
                    <a:pt x="14244" y="801"/>
                  </a:cubicBezTo>
                  <a:lnTo>
                    <a:pt x="14177" y="401"/>
                  </a:lnTo>
                  <a:close/>
                  <a:moveTo>
                    <a:pt x="25852" y="634"/>
                  </a:moveTo>
                  <a:lnTo>
                    <a:pt x="25785" y="1035"/>
                  </a:lnTo>
                  <a:cubicBezTo>
                    <a:pt x="26453" y="1168"/>
                    <a:pt x="27120" y="1335"/>
                    <a:pt x="27787" y="1502"/>
                  </a:cubicBezTo>
                  <a:lnTo>
                    <a:pt x="27887" y="1101"/>
                  </a:lnTo>
                  <a:cubicBezTo>
                    <a:pt x="27253" y="935"/>
                    <a:pt x="26553" y="768"/>
                    <a:pt x="25852" y="634"/>
                  </a:cubicBezTo>
                  <a:close/>
                  <a:moveTo>
                    <a:pt x="9674" y="1435"/>
                  </a:moveTo>
                  <a:cubicBezTo>
                    <a:pt x="8973" y="1668"/>
                    <a:pt x="8340" y="1902"/>
                    <a:pt x="7706" y="2169"/>
                  </a:cubicBezTo>
                  <a:lnTo>
                    <a:pt x="7873" y="2536"/>
                  </a:lnTo>
                  <a:cubicBezTo>
                    <a:pt x="8473" y="2302"/>
                    <a:pt x="9140" y="2069"/>
                    <a:pt x="9807" y="1835"/>
                  </a:cubicBezTo>
                  <a:lnTo>
                    <a:pt x="9674" y="1435"/>
                  </a:lnTo>
                  <a:close/>
                  <a:moveTo>
                    <a:pt x="30289" y="1869"/>
                  </a:moveTo>
                  <a:lnTo>
                    <a:pt x="30155" y="2269"/>
                  </a:lnTo>
                  <a:cubicBezTo>
                    <a:pt x="30822" y="2536"/>
                    <a:pt x="31456" y="2803"/>
                    <a:pt x="32057" y="3103"/>
                  </a:cubicBezTo>
                  <a:lnTo>
                    <a:pt x="32223" y="2736"/>
                  </a:lnTo>
                  <a:cubicBezTo>
                    <a:pt x="31623" y="2436"/>
                    <a:pt x="30956" y="2135"/>
                    <a:pt x="30289" y="1869"/>
                  </a:cubicBezTo>
                  <a:close/>
                  <a:moveTo>
                    <a:pt x="5438" y="3270"/>
                  </a:moveTo>
                  <a:cubicBezTo>
                    <a:pt x="4804" y="3636"/>
                    <a:pt x="4203" y="4037"/>
                    <a:pt x="3670" y="4437"/>
                  </a:cubicBezTo>
                  <a:lnTo>
                    <a:pt x="3937" y="4771"/>
                  </a:lnTo>
                  <a:cubicBezTo>
                    <a:pt x="4437" y="4370"/>
                    <a:pt x="5037" y="4003"/>
                    <a:pt x="5638" y="3636"/>
                  </a:cubicBezTo>
                  <a:lnTo>
                    <a:pt x="5438" y="3270"/>
                  </a:lnTo>
                  <a:close/>
                  <a:moveTo>
                    <a:pt x="34425" y="4003"/>
                  </a:moveTo>
                  <a:lnTo>
                    <a:pt x="34158" y="4337"/>
                  </a:lnTo>
                  <a:cubicBezTo>
                    <a:pt x="34759" y="4771"/>
                    <a:pt x="35292" y="5171"/>
                    <a:pt x="35759" y="5638"/>
                  </a:cubicBezTo>
                  <a:lnTo>
                    <a:pt x="36059" y="5338"/>
                  </a:lnTo>
                  <a:cubicBezTo>
                    <a:pt x="35559" y="4871"/>
                    <a:pt x="35025" y="4437"/>
                    <a:pt x="34425" y="4003"/>
                  </a:cubicBezTo>
                  <a:close/>
                  <a:moveTo>
                    <a:pt x="1835" y="6205"/>
                  </a:moveTo>
                  <a:cubicBezTo>
                    <a:pt x="1335" y="6772"/>
                    <a:pt x="968" y="7372"/>
                    <a:pt x="668" y="7973"/>
                  </a:cubicBezTo>
                  <a:lnTo>
                    <a:pt x="1034" y="8173"/>
                  </a:lnTo>
                  <a:cubicBezTo>
                    <a:pt x="1301" y="7573"/>
                    <a:pt x="1702" y="7006"/>
                    <a:pt x="2135" y="6472"/>
                  </a:cubicBezTo>
                  <a:lnTo>
                    <a:pt x="1835" y="6205"/>
                  </a:lnTo>
                  <a:close/>
                  <a:moveTo>
                    <a:pt x="37661" y="7306"/>
                  </a:moveTo>
                  <a:lnTo>
                    <a:pt x="37327" y="7506"/>
                  </a:lnTo>
                  <a:cubicBezTo>
                    <a:pt x="37661" y="8106"/>
                    <a:pt x="37927" y="8740"/>
                    <a:pt x="38094" y="9374"/>
                  </a:cubicBezTo>
                  <a:lnTo>
                    <a:pt x="38495" y="9274"/>
                  </a:lnTo>
                  <a:cubicBezTo>
                    <a:pt x="38328" y="8607"/>
                    <a:pt x="38061" y="7940"/>
                    <a:pt x="37661" y="7306"/>
                  </a:cubicBezTo>
                  <a:close/>
                  <a:moveTo>
                    <a:pt x="0" y="10475"/>
                  </a:moveTo>
                  <a:cubicBezTo>
                    <a:pt x="0" y="10575"/>
                    <a:pt x="0" y="10675"/>
                    <a:pt x="0" y="10775"/>
                  </a:cubicBezTo>
                  <a:cubicBezTo>
                    <a:pt x="0" y="11375"/>
                    <a:pt x="100" y="11976"/>
                    <a:pt x="267" y="12576"/>
                  </a:cubicBezTo>
                  <a:lnTo>
                    <a:pt x="668" y="12476"/>
                  </a:lnTo>
                  <a:cubicBezTo>
                    <a:pt x="501" y="11909"/>
                    <a:pt x="434" y="11342"/>
                    <a:pt x="434" y="10775"/>
                  </a:cubicBezTo>
                  <a:cubicBezTo>
                    <a:pt x="434" y="10675"/>
                    <a:pt x="434" y="10575"/>
                    <a:pt x="434" y="10475"/>
                  </a:cubicBezTo>
                  <a:close/>
                  <a:moveTo>
                    <a:pt x="38261" y="10775"/>
                  </a:moveTo>
                  <a:cubicBezTo>
                    <a:pt x="38261" y="11442"/>
                    <a:pt x="38161" y="12109"/>
                    <a:pt x="37927" y="12743"/>
                  </a:cubicBezTo>
                  <a:lnTo>
                    <a:pt x="38328" y="12876"/>
                  </a:lnTo>
                  <a:cubicBezTo>
                    <a:pt x="38561" y="12176"/>
                    <a:pt x="38695" y="11475"/>
                    <a:pt x="38695" y="10775"/>
                  </a:cubicBezTo>
                  <a:close/>
                  <a:moveTo>
                    <a:pt x="1768" y="14611"/>
                  </a:moveTo>
                  <a:lnTo>
                    <a:pt x="1435" y="14878"/>
                  </a:lnTo>
                  <a:cubicBezTo>
                    <a:pt x="1835" y="15412"/>
                    <a:pt x="2335" y="15945"/>
                    <a:pt x="2869" y="16446"/>
                  </a:cubicBezTo>
                  <a:lnTo>
                    <a:pt x="3136" y="16112"/>
                  </a:lnTo>
                  <a:cubicBezTo>
                    <a:pt x="2636" y="15645"/>
                    <a:pt x="2169" y="15145"/>
                    <a:pt x="1768" y="14611"/>
                  </a:cubicBezTo>
                  <a:close/>
                  <a:moveTo>
                    <a:pt x="36727" y="14844"/>
                  </a:moveTo>
                  <a:cubicBezTo>
                    <a:pt x="36360" y="15345"/>
                    <a:pt x="35859" y="15845"/>
                    <a:pt x="35326" y="16312"/>
                  </a:cubicBezTo>
                  <a:lnTo>
                    <a:pt x="35592" y="16646"/>
                  </a:lnTo>
                  <a:cubicBezTo>
                    <a:pt x="36160" y="16145"/>
                    <a:pt x="36660" y="15645"/>
                    <a:pt x="37060" y="15111"/>
                  </a:cubicBezTo>
                  <a:lnTo>
                    <a:pt x="36727" y="14844"/>
                  </a:lnTo>
                  <a:close/>
                  <a:moveTo>
                    <a:pt x="5104" y="17580"/>
                  </a:moveTo>
                  <a:lnTo>
                    <a:pt x="4904" y="17947"/>
                  </a:lnTo>
                  <a:cubicBezTo>
                    <a:pt x="5471" y="18314"/>
                    <a:pt x="6105" y="18647"/>
                    <a:pt x="6739" y="18947"/>
                  </a:cubicBezTo>
                  <a:lnTo>
                    <a:pt x="6939" y="18580"/>
                  </a:lnTo>
                  <a:cubicBezTo>
                    <a:pt x="6272" y="18280"/>
                    <a:pt x="5671" y="17947"/>
                    <a:pt x="5104" y="17580"/>
                  </a:cubicBezTo>
                  <a:close/>
                  <a:moveTo>
                    <a:pt x="33324" y="17747"/>
                  </a:moveTo>
                  <a:cubicBezTo>
                    <a:pt x="32757" y="18080"/>
                    <a:pt x="32123" y="18414"/>
                    <a:pt x="31490" y="18714"/>
                  </a:cubicBezTo>
                  <a:lnTo>
                    <a:pt x="31656" y="19081"/>
                  </a:lnTo>
                  <a:cubicBezTo>
                    <a:pt x="32323" y="18781"/>
                    <a:pt x="32957" y="18447"/>
                    <a:pt x="33524" y="18113"/>
                  </a:cubicBezTo>
                  <a:lnTo>
                    <a:pt x="33324" y="17747"/>
                  </a:lnTo>
                  <a:close/>
                  <a:moveTo>
                    <a:pt x="9240" y="19514"/>
                  </a:moveTo>
                  <a:lnTo>
                    <a:pt x="9074" y="19915"/>
                  </a:lnTo>
                  <a:cubicBezTo>
                    <a:pt x="9741" y="20148"/>
                    <a:pt x="10408" y="20348"/>
                    <a:pt x="11108" y="20515"/>
                  </a:cubicBezTo>
                  <a:lnTo>
                    <a:pt x="11208" y="20115"/>
                  </a:lnTo>
                  <a:cubicBezTo>
                    <a:pt x="10541" y="19948"/>
                    <a:pt x="9874" y="19748"/>
                    <a:pt x="9240" y="19514"/>
                  </a:cubicBezTo>
                  <a:close/>
                  <a:moveTo>
                    <a:pt x="29188" y="19615"/>
                  </a:moveTo>
                  <a:cubicBezTo>
                    <a:pt x="28554" y="19815"/>
                    <a:pt x="27887" y="20015"/>
                    <a:pt x="27186" y="20182"/>
                  </a:cubicBezTo>
                  <a:lnTo>
                    <a:pt x="27287" y="20615"/>
                  </a:lnTo>
                  <a:cubicBezTo>
                    <a:pt x="27987" y="20415"/>
                    <a:pt x="28688" y="20248"/>
                    <a:pt x="29321" y="20015"/>
                  </a:cubicBezTo>
                  <a:lnTo>
                    <a:pt x="29188" y="19615"/>
                  </a:lnTo>
                  <a:close/>
                  <a:moveTo>
                    <a:pt x="13643" y="20649"/>
                  </a:moveTo>
                  <a:lnTo>
                    <a:pt x="13543" y="21049"/>
                  </a:lnTo>
                  <a:cubicBezTo>
                    <a:pt x="14244" y="21182"/>
                    <a:pt x="14944" y="21282"/>
                    <a:pt x="15645" y="21349"/>
                  </a:cubicBezTo>
                  <a:lnTo>
                    <a:pt x="15678" y="20949"/>
                  </a:lnTo>
                  <a:cubicBezTo>
                    <a:pt x="14978" y="20849"/>
                    <a:pt x="14311" y="20749"/>
                    <a:pt x="13643" y="20649"/>
                  </a:cubicBezTo>
                  <a:close/>
                  <a:moveTo>
                    <a:pt x="24785" y="20715"/>
                  </a:moveTo>
                  <a:cubicBezTo>
                    <a:pt x="24084" y="20815"/>
                    <a:pt x="23417" y="20916"/>
                    <a:pt x="22717" y="20982"/>
                  </a:cubicBezTo>
                  <a:lnTo>
                    <a:pt x="22750" y="21383"/>
                  </a:lnTo>
                  <a:cubicBezTo>
                    <a:pt x="23450" y="21316"/>
                    <a:pt x="24151" y="21216"/>
                    <a:pt x="24851" y="21116"/>
                  </a:cubicBezTo>
                  <a:lnTo>
                    <a:pt x="24785" y="20715"/>
                  </a:lnTo>
                  <a:close/>
                  <a:moveTo>
                    <a:pt x="18147" y="21116"/>
                  </a:moveTo>
                  <a:lnTo>
                    <a:pt x="18147" y="21516"/>
                  </a:lnTo>
                  <a:cubicBezTo>
                    <a:pt x="18547" y="21549"/>
                    <a:pt x="18947" y="21549"/>
                    <a:pt x="19348" y="21549"/>
                  </a:cubicBezTo>
                  <a:lnTo>
                    <a:pt x="20248" y="21549"/>
                  </a:lnTo>
                  <a:lnTo>
                    <a:pt x="20248" y="21116"/>
                  </a:lnTo>
                  <a:cubicBezTo>
                    <a:pt x="19898" y="21132"/>
                    <a:pt x="19548" y="21141"/>
                    <a:pt x="19197" y="21141"/>
                  </a:cubicBezTo>
                  <a:cubicBezTo>
                    <a:pt x="18847" y="21141"/>
                    <a:pt x="18497" y="21132"/>
                    <a:pt x="18147" y="211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2"/>
            <p:cNvSpPr/>
            <p:nvPr/>
          </p:nvSpPr>
          <p:spPr>
            <a:xfrm>
              <a:off x="2991255" y="2726144"/>
              <a:ext cx="1006662" cy="561108"/>
            </a:xfrm>
            <a:custGeom>
              <a:avLst/>
              <a:gdLst/>
              <a:ahLst/>
              <a:cxnLst/>
              <a:rect l="l" t="t" r="r" b="b"/>
              <a:pathLst>
                <a:path w="38662" h="21550" extrusionOk="0">
                  <a:moveTo>
                    <a:pt x="18747" y="1"/>
                  </a:moveTo>
                  <a:cubicBezTo>
                    <a:pt x="18046" y="1"/>
                    <a:pt x="17346" y="34"/>
                    <a:pt x="16645" y="101"/>
                  </a:cubicBezTo>
                  <a:lnTo>
                    <a:pt x="16679" y="534"/>
                  </a:lnTo>
                  <a:cubicBezTo>
                    <a:pt x="17346" y="468"/>
                    <a:pt x="18046" y="434"/>
                    <a:pt x="18747" y="434"/>
                  </a:cubicBezTo>
                  <a:lnTo>
                    <a:pt x="18747" y="1"/>
                  </a:lnTo>
                  <a:close/>
                  <a:moveTo>
                    <a:pt x="21249" y="67"/>
                  </a:moveTo>
                  <a:lnTo>
                    <a:pt x="21249" y="468"/>
                  </a:lnTo>
                  <a:cubicBezTo>
                    <a:pt x="21916" y="501"/>
                    <a:pt x="22616" y="568"/>
                    <a:pt x="23317" y="635"/>
                  </a:cubicBezTo>
                  <a:lnTo>
                    <a:pt x="23350" y="234"/>
                  </a:lnTo>
                  <a:cubicBezTo>
                    <a:pt x="22650" y="168"/>
                    <a:pt x="21949" y="101"/>
                    <a:pt x="21249" y="67"/>
                  </a:cubicBezTo>
                  <a:close/>
                  <a:moveTo>
                    <a:pt x="14144" y="401"/>
                  </a:moveTo>
                  <a:cubicBezTo>
                    <a:pt x="13443" y="501"/>
                    <a:pt x="12776" y="635"/>
                    <a:pt x="12075" y="768"/>
                  </a:cubicBezTo>
                  <a:lnTo>
                    <a:pt x="12175" y="1202"/>
                  </a:lnTo>
                  <a:cubicBezTo>
                    <a:pt x="12843" y="1035"/>
                    <a:pt x="13510" y="901"/>
                    <a:pt x="14210" y="801"/>
                  </a:cubicBezTo>
                  <a:lnTo>
                    <a:pt x="14144" y="401"/>
                  </a:lnTo>
                  <a:close/>
                  <a:moveTo>
                    <a:pt x="25852" y="635"/>
                  </a:moveTo>
                  <a:lnTo>
                    <a:pt x="25752" y="1035"/>
                  </a:lnTo>
                  <a:cubicBezTo>
                    <a:pt x="26452" y="1168"/>
                    <a:pt x="27119" y="1335"/>
                    <a:pt x="27787" y="1502"/>
                  </a:cubicBezTo>
                  <a:lnTo>
                    <a:pt x="27887" y="1102"/>
                  </a:lnTo>
                  <a:cubicBezTo>
                    <a:pt x="27220" y="935"/>
                    <a:pt x="26519" y="768"/>
                    <a:pt x="25852" y="635"/>
                  </a:cubicBezTo>
                  <a:close/>
                  <a:moveTo>
                    <a:pt x="9640" y="1435"/>
                  </a:moveTo>
                  <a:cubicBezTo>
                    <a:pt x="8973" y="1669"/>
                    <a:pt x="8306" y="1902"/>
                    <a:pt x="7672" y="2169"/>
                  </a:cubicBezTo>
                  <a:lnTo>
                    <a:pt x="7839" y="2536"/>
                  </a:lnTo>
                  <a:cubicBezTo>
                    <a:pt x="8473" y="2302"/>
                    <a:pt x="9107" y="2069"/>
                    <a:pt x="9774" y="1835"/>
                  </a:cubicBezTo>
                  <a:lnTo>
                    <a:pt x="9640" y="1435"/>
                  </a:lnTo>
                  <a:close/>
                  <a:moveTo>
                    <a:pt x="30288" y="1902"/>
                  </a:moveTo>
                  <a:lnTo>
                    <a:pt x="30122" y="2269"/>
                  </a:lnTo>
                  <a:cubicBezTo>
                    <a:pt x="30789" y="2536"/>
                    <a:pt x="31423" y="2803"/>
                    <a:pt x="32023" y="3103"/>
                  </a:cubicBezTo>
                  <a:lnTo>
                    <a:pt x="32190" y="2736"/>
                  </a:lnTo>
                  <a:cubicBezTo>
                    <a:pt x="31589" y="2436"/>
                    <a:pt x="30956" y="2136"/>
                    <a:pt x="30288" y="1902"/>
                  </a:cubicBezTo>
                  <a:close/>
                  <a:moveTo>
                    <a:pt x="5404" y="3270"/>
                  </a:moveTo>
                  <a:cubicBezTo>
                    <a:pt x="4770" y="3637"/>
                    <a:pt x="4203" y="4037"/>
                    <a:pt x="3669" y="4437"/>
                  </a:cubicBezTo>
                  <a:lnTo>
                    <a:pt x="3903" y="4771"/>
                  </a:lnTo>
                  <a:cubicBezTo>
                    <a:pt x="4437" y="4371"/>
                    <a:pt x="5004" y="4004"/>
                    <a:pt x="5637" y="3637"/>
                  </a:cubicBezTo>
                  <a:lnTo>
                    <a:pt x="5404" y="3270"/>
                  </a:lnTo>
                  <a:close/>
                  <a:moveTo>
                    <a:pt x="34391" y="4004"/>
                  </a:moveTo>
                  <a:lnTo>
                    <a:pt x="34158" y="4337"/>
                  </a:lnTo>
                  <a:cubicBezTo>
                    <a:pt x="34725" y="4771"/>
                    <a:pt x="35292" y="5204"/>
                    <a:pt x="35759" y="5638"/>
                  </a:cubicBezTo>
                  <a:lnTo>
                    <a:pt x="36026" y="5338"/>
                  </a:lnTo>
                  <a:cubicBezTo>
                    <a:pt x="35559" y="4871"/>
                    <a:pt x="34992" y="4437"/>
                    <a:pt x="34391" y="4004"/>
                  </a:cubicBezTo>
                  <a:close/>
                  <a:moveTo>
                    <a:pt x="1801" y="6205"/>
                  </a:moveTo>
                  <a:cubicBezTo>
                    <a:pt x="1334" y="6772"/>
                    <a:pt x="934" y="7373"/>
                    <a:pt x="634" y="7973"/>
                  </a:cubicBezTo>
                  <a:lnTo>
                    <a:pt x="1034" y="8173"/>
                  </a:lnTo>
                  <a:cubicBezTo>
                    <a:pt x="1301" y="7573"/>
                    <a:pt x="1668" y="7006"/>
                    <a:pt x="2135" y="6472"/>
                  </a:cubicBezTo>
                  <a:lnTo>
                    <a:pt x="1801" y="6205"/>
                  </a:lnTo>
                  <a:close/>
                  <a:moveTo>
                    <a:pt x="37660" y="7306"/>
                  </a:moveTo>
                  <a:lnTo>
                    <a:pt x="37293" y="7506"/>
                  </a:lnTo>
                  <a:cubicBezTo>
                    <a:pt x="37660" y="8107"/>
                    <a:pt x="37927" y="8740"/>
                    <a:pt x="38094" y="9374"/>
                  </a:cubicBezTo>
                  <a:lnTo>
                    <a:pt x="38494" y="9274"/>
                  </a:lnTo>
                  <a:cubicBezTo>
                    <a:pt x="38327" y="8607"/>
                    <a:pt x="38027" y="7940"/>
                    <a:pt x="37660" y="7306"/>
                  </a:cubicBezTo>
                  <a:close/>
                  <a:moveTo>
                    <a:pt x="0" y="10475"/>
                  </a:moveTo>
                  <a:cubicBezTo>
                    <a:pt x="0" y="10575"/>
                    <a:pt x="0" y="10675"/>
                    <a:pt x="0" y="10775"/>
                  </a:cubicBezTo>
                  <a:cubicBezTo>
                    <a:pt x="0" y="11376"/>
                    <a:pt x="67" y="12009"/>
                    <a:pt x="267" y="12576"/>
                  </a:cubicBezTo>
                  <a:lnTo>
                    <a:pt x="667" y="12476"/>
                  </a:lnTo>
                  <a:cubicBezTo>
                    <a:pt x="500" y="11909"/>
                    <a:pt x="400" y="11342"/>
                    <a:pt x="400" y="10775"/>
                  </a:cubicBezTo>
                  <a:cubicBezTo>
                    <a:pt x="400" y="10675"/>
                    <a:pt x="400" y="10575"/>
                    <a:pt x="400" y="10475"/>
                  </a:cubicBezTo>
                  <a:close/>
                  <a:moveTo>
                    <a:pt x="38261" y="10775"/>
                  </a:moveTo>
                  <a:cubicBezTo>
                    <a:pt x="38261" y="11442"/>
                    <a:pt x="38127" y="12109"/>
                    <a:pt x="37927" y="12743"/>
                  </a:cubicBezTo>
                  <a:lnTo>
                    <a:pt x="38294" y="12877"/>
                  </a:lnTo>
                  <a:cubicBezTo>
                    <a:pt x="38561" y="12209"/>
                    <a:pt x="38661" y="11476"/>
                    <a:pt x="38661" y="10775"/>
                  </a:cubicBezTo>
                  <a:close/>
                  <a:moveTo>
                    <a:pt x="1768" y="14611"/>
                  </a:moveTo>
                  <a:lnTo>
                    <a:pt x="1434" y="14878"/>
                  </a:lnTo>
                  <a:cubicBezTo>
                    <a:pt x="1835" y="15412"/>
                    <a:pt x="2302" y="15946"/>
                    <a:pt x="2869" y="16446"/>
                  </a:cubicBezTo>
                  <a:lnTo>
                    <a:pt x="3136" y="16112"/>
                  </a:lnTo>
                  <a:cubicBezTo>
                    <a:pt x="2602" y="15645"/>
                    <a:pt x="2135" y="15145"/>
                    <a:pt x="1768" y="14611"/>
                  </a:cubicBezTo>
                  <a:close/>
                  <a:moveTo>
                    <a:pt x="36726" y="14845"/>
                  </a:moveTo>
                  <a:cubicBezTo>
                    <a:pt x="36326" y="15345"/>
                    <a:pt x="35859" y="15845"/>
                    <a:pt x="35292" y="16312"/>
                  </a:cubicBezTo>
                  <a:lnTo>
                    <a:pt x="35592" y="16646"/>
                  </a:lnTo>
                  <a:cubicBezTo>
                    <a:pt x="36126" y="16146"/>
                    <a:pt x="36626" y="15645"/>
                    <a:pt x="37060" y="15112"/>
                  </a:cubicBezTo>
                  <a:lnTo>
                    <a:pt x="36726" y="14845"/>
                  </a:lnTo>
                  <a:close/>
                  <a:moveTo>
                    <a:pt x="5104" y="17613"/>
                  </a:moveTo>
                  <a:lnTo>
                    <a:pt x="4870" y="17947"/>
                  </a:lnTo>
                  <a:cubicBezTo>
                    <a:pt x="5471" y="18314"/>
                    <a:pt x="6071" y="18647"/>
                    <a:pt x="6738" y="18948"/>
                  </a:cubicBezTo>
                  <a:lnTo>
                    <a:pt x="6905" y="18581"/>
                  </a:lnTo>
                  <a:cubicBezTo>
                    <a:pt x="6271" y="18281"/>
                    <a:pt x="5671" y="17947"/>
                    <a:pt x="5104" y="17613"/>
                  </a:cubicBezTo>
                  <a:close/>
                  <a:moveTo>
                    <a:pt x="33291" y="17747"/>
                  </a:moveTo>
                  <a:cubicBezTo>
                    <a:pt x="32723" y="18080"/>
                    <a:pt x="32123" y="18414"/>
                    <a:pt x="31489" y="18714"/>
                  </a:cubicBezTo>
                  <a:lnTo>
                    <a:pt x="31656" y="19081"/>
                  </a:lnTo>
                  <a:cubicBezTo>
                    <a:pt x="32323" y="18781"/>
                    <a:pt x="32924" y="18447"/>
                    <a:pt x="33524" y="18114"/>
                  </a:cubicBezTo>
                  <a:lnTo>
                    <a:pt x="33291" y="17747"/>
                  </a:lnTo>
                  <a:close/>
                  <a:moveTo>
                    <a:pt x="9207" y="19515"/>
                  </a:moveTo>
                  <a:lnTo>
                    <a:pt x="9073" y="19915"/>
                  </a:lnTo>
                  <a:cubicBezTo>
                    <a:pt x="9707" y="20149"/>
                    <a:pt x="10374" y="20349"/>
                    <a:pt x="11075" y="20515"/>
                  </a:cubicBezTo>
                  <a:lnTo>
                    <a:pt x="11175" y="20115"/>
                  </a:lnTo>
                  <a:cubicBezTo>
                    <a:pt x="10508" y="19948"/>
                    <a:pt x="9840" y="19748"/>
                    <a:pt x="9207" y="19515"/>
                  </a:cubicBezTo>
                  <a:close/>
                  <a:moveTo>
                    <a:pt x="29154" y="19615"/>
                  </a:moveTo>
                  <a:cubicBezTo>
                    <a:pt x="28520" y="19815"/>
                    <a:pt x="27853" y="20015"/>
                    <a:pt x="27186" y="20182"/>
                  </a:cubicBezTo>
                  <a:lnTo>
                    <a:pt x="27286" y="20616"/>
                  </a:lnTo>
                  <a:cubicBezTo>
                    <a:pt x="27987" y="20415"/>
                    <a:pt x="28654" y="20249"/>
                    <a:pt x="29288" y="20015"/>
                  </a:cubicBezTo>
                  <a:lnTo>
                    <a:pt x="29154" y="19615"/>
                  </a:lnTo>
                  <a:close/>
                  <a:moveTo>
                    <a:pt x="13610" y="20649"/>
                  </a:moveTo>
                  <a:lnTo>
                    <a:pt x="13543" y="21049"/>
                  </a:lnTo>
                  <a:cubicBezTo>
                    <a:pt x="14210" y="21183"/>
                    <a:pt x="14911" y="21283"/>
                    <a:pt x="15611" y="21349"/>
                  </a:cubicBezTo>
                  <a:lnTo>
                    <a:pt x="15645" y="20949"/>
                  </a:lnTo>
                  <a:cubicBezTo>
                    <a:pt x="14977" y="20849"/>
                    <a:pt x="14277" y="20749"/>
                    <a:pt x="13610" y="20649"/>
                  </a:cubicBezTo>
                  <a:close/>
                  <a:moveTo>
                    <a:pt x="24751" y="20716"/>
                  </a:moveTo>
                  <a:cubicBezTo>
                    <a:pt x="24084" y="20816"/>
                    <a:pt x="23383" y="20882"/>
                    <a:pt x="22683" y="20982"/>
                  </a:cubicBezTo>
                  <a:lnTo>
                    <a:pt x="22750" y="21383"/>
                  </a:lnTo>
                  <a:cubicBezTo>
                    <a:pt x="23450" y="21316"/>
                    <a:pt x="24151" y="21216"/>
                    <a:pt x="24818" y="21116"/>
                  </a:cubicBezTo>
                  <a:lnTo>
                    <a:pt x="24751" y="20716"/>
                  </a:lnTo>
                  <a:close/>
                  <a:moveTo>
                    <a:pt x="18146" y="21116"/>
                  </a:moveTo>
                  <a:lnTo>
                    <a:pt x="18146" y="21516"/>
                  </a:lnTo>
                  <a:cubicBezTo>
                    <a:pt x="18513" y="21550"/>
                    <a:pt x="18914" y="21550"/>
                    <a:pt x="19347" y="21550"/>
                  </a:cubicBezTo>
                  <a:lnTo>
                    <a:pt x="20215" y="21550"/>
                  </a:lnTo>
                  <a:lnTo>
                    <a:pt x="20215" y="21116"/>
                  </a:lnTo>
                  <a:cubicBezTo>
                    <a:pt x="19864" y="21133"/>
                    <a:pt x="19514" y="21141"/>
                    <a:pt x="19168" y="21141"/>
                  </a:cubicBezTo>
                  <a:cubicBezTo>
                    <a:pt x="18822" y="21141"/>
                    <a:pt x="18480" y="21133"/>
                    <a:pt x="18146" y="211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5390142" y="4083687"/>
              <a:ext cx="1007521" cy="561082"/>
            </a:xfrm>
            <a:custGeom>
              <a:avLst/>
              <a:gdLst/>
              <a:ahLst/>
              <a:cxnLst/>
              <a:rect l="l" t="t" r="r" b="b"/>
              <a:pathLst>
                <a:path w="38695" h="21549" extrusionOk="0">
                  <a:moveTo>
                    <a:pt x="18747" y="0"/>
                  </a:moveTo>
                  <a:cubicBezTo>
                    <a:pt x="18047" y="0"/>
                    <a:pt x="17346" y="33"/>
                    <a:pt x="16679" y="100"/>
                  </a:cubicBezTo>
                  <a:lnTo>
                    <a:pt x="16712" y="500"/>
                  </a:lnTo>
                  <a:cubicBezTo>
                    <a:pt x="17380" y="434"/>
                    <a:pt x="18080" y="434"/>
                    <a:pt x="18747" y="400"/>
                  </a:cubicBezTo>
                  <a:lnTo>
                    <a:pt x="18747" y="0"/>
                  </a:lnTo>
                  <a:close/>
                  <a:moveTo>
                    <a:pt x="21282" y="33"/>
                  </a:moveTo>
                  <a:lnTo>
                    <a:pt x="21249" y="467"/>
                  </a:lnTo>
                  <a:cubicBezTo>
                    <a:pt x="21950" y="500"/>
                    <a:pt x="22650" y="567"/>
                    <a:pt x="23317" y="634"/>
                  </a:cubicBezTo>
                  <a:lnTo>
                    <a:pt x="23351" y="234"/>
                  </a:lnTo>
                  <a:cubicBezTo>
                    <a:pt x="22683" y="134"/>
                    <a:pt x="21983" y="67"/>
                    <a:pt x="21282" y="33"/>
                  </a:cubicBezTo>
                  <a:close/>
                  <a:moveTo>
                    <a:pt x="14177" y="367"/>
                  </a:moveTo>
                  <a:cubicBezTo>
                    <a:pt x="13477" y="467"/>
                    <a:pt x="12776" y="601"/>
                    <a:pt x="12109" y="767"/>
                  </a:cubicBezTo>
                  <a:lnTo>
                    <a:pt x="12209" y="1168"/>
                  </a:lnTo>
                  <a:cubicBezTo>
                    <a:pt x="12843" y="1034"/>
                    <a:pt x="13544" y="901"/>
                    <a:pt x="14211" y="801"/>
                  </a:cubicBezTo>
                  <a:lnTo>
                    <a:pt x="14177" y="367"/>
                  </a:lnTo>
                  <a:close/>
                  <a:moveTo>
                    <a:pt x="25852" y="601"/>
                  </a:moveTo>
                  <a:lnTo>
                    <a:pt x="25786" y="1001"/>
                  </a:lnTo>
                  <a:cubicBezTo>
                    <a:pt x="26453" y="1168"/>
                    <a:pt x="27120" y="1301"/>
                    <a:pt x="27787" y="1501"/>
                  </a:cubicBezTo>
                  <a:lnTo>
                    <a:pt x="27887" y="1068"/>
                  </a:lnTo>
                  <a:cubicBezTo>
                    <a:pt x="27253" y="901"/>
                    <a:pt x="26553" y="734"/>
                    <a:pt x="25852" y="601"/>
                  </a:cubicBezTo>
                  <a:close/>
                  <a:moveTo>
                    <a:pt x="9674" y="1434"/>
                  </a:moveTo>
                  <a:cubicBezTo>
                    <a:pt x="8974" y="1635"/>
                    <a:pt x="8340" y="1901"/>
                    <a:pt x="7706" y="2135"/>
                  </a:cubicBezTo>
                  <a:lnTo>
                    <a:pt x="7873" y="2535"/>
                  </a:lnTo>
                  <a:cubicBezTo>
                    <a:pt x="8473" y="2268"/>
                    <a:pt x="9140" y="2035"/>
                    <a:pt x="9808" y="1801"/>
                  </a:cubicBezTo>
                  <a:lnTo>
                    <a:pt x="9674" y="1434"/>
                  </a:lnTo>
                  <a:close/>
                  <a:moveTo>
                    <a:pt x="30289" y="1868"/>
                  </a:moveTo>
                  <a:lnTo>
                    <a:pt x="30155" y="2268"/>
                  </a:lnTo>
                  <a:cubicBezTo>
                    <a:pt x="30823" y="2502"/>
                    <a:pt x="31456" y="2802"/>
                    <a:pt x="32057" y="3069"/>
                  </a:cubicBezTo>
                  <a:lnTo>
                    <a:pt x="32224" y="2702"/>
                  </a:lnTo>
                  <a:cubicBezTo>
                    <a:pt x="31623" y="2402"/>
                    <a:pt x="30956" y="2135"/>
                    <a:pt x="30289" y="1868"/>
                  </a:cubicBezTo>
                  <a:close/>
                  <a:moveTo>
                    <a:pt x="5438" y="3269"/>
                  </a:moveTo>
                  <a:cubicBezTo>
                    <a:pt x="4804" y="3636"/>
                    <a:pt x="4204" y="4036"/>
                    <a:pt x="3670" y="4437"/>
                  </a:cubicBezTo>
                  <a:lnTo>
                    <a:pt x="3937" y="4770"/>
                  </a:lnTo>
                  <a:cubicBezTo>
                    <a:pt x="4437" y="4370"/>
                    <a:pt x="5037" y="3970"/>
                    <a:pt x="5638" y="3636"/>
                  </a:cubicBezTo>
                  <a:lnTo>
                    <a:pt x="5438" y="3269"/>
                  </a:lnTo>
                  <a:close/>
                  <a:moveTo>
                    <a:pt x="34425" y="4003"/>
                  </a:moveTo>
                  <a:lnTo>
                    <a:pt x="34158" y="4337"/>
                  </a:lnTo>
                  <a:cubicBezTo>
                    <a:pt x="34759" y="4737"/>
                    <a:pt x="35292" y="5170"/>
                    <a:pt x="35759" y="5604"/>
                  </a:cubicBezTo>
                  <a:lnTo>
                    <a:pt x="36060" y="5304"/>
                  </a:lnTo>
                  <a:cubicBezTo>
                    <a:pt x="35559" y="4837"/>
                    <a:pt x="35026" y="4403"/>
                    <a:pt x="34425" y="4003"/>
                  </a:cubicBezTo>
                  <a:close/>
                  <a:moveTo>
                    <a:pt x="1835" y="6171"/>
                  </a:moveTo>
                  <a:cubicBezTo>
                    <a:pt x="1335" y="6738"/>
                    <a:pt x="968" y="7339"/>
                    <a:pt x="668" y="7972"/>
                  </a:cubicBezTo>
                  <a:lnTo>
                    <a:pt x="1035" y="8139"/>
                  </a:lnTo>
                  <a:cubicBezTo>
                    <a:pt x="1301" y="7572"/>
                    <a:pt x="1702" y="7005"/>
                    <a:pt x="2135" y="6438"/>
                  </a:cubicBezTo>
                  <a:lnTo>
                    <a:pt x="1835" y="6171"/>
                  </a:lnTo>
                  <a:close/>
                  <a:moveTo>
                    <a:pt x="37661" y="7272"/>
                  </a:moveTo>
                  <a:lnTo>
                    <a:pt x="37327" y="7505"/>
                  </a:lnTo>
                  <a:cubicBezTo>
                    <a:pt x="37661" y="8106"/>
                    <a:pt x="37928" y="8740"/>
                    <a:pt x="38094" y="9340"/>
                  </a:cubicBezTo>
                  <a:lnTo>
                    <a:pt x="38495" y="9240"/>
                  </a:lnTo>
                  <a:cubicBezTo>
                    <a:pt x="38328" y="8573"/>
                    <a:pt x="38061" y="7939"/>
                    <a:pt x="37661" y="7272"/>
                  </a:cubicBezTo>
                  <a:close/>
                  <a:moveTo>
                    <a:pt x="1" y="10441"/>
                  </a:moveTo>
                  <a:cubicBezTo>
                    <a:pt x="1" y="10541"/>
                    <a:pt x="1" y="10641"/>
                    <a:pt x="1" y="10774"/>
                  </a:cubicBezTo>
                  <a:cubicBezTo>
                    <a:pt x="1" y="11375"/>
                    <a:pt x="101" y="11975"/>
                    <a:pt x="267" y="12576"/>
                  </a:cubicBezTo>
                  <a:lnTo>
                    <a:pt x="668" y="12442"/>
                  </a:lnTo>
                  <a:cubicBezTo>
                    <a:pt x="501" y="11909"/>
                    <a:pt x="434" y="11342"/>
                    <a:pt x="434" y="10774"/>
                  </a:cubicBezTo>
                  <a:cubicBezTo>
                    <a:pt x="434" y="10674"/>
                    <a:pt x="434" y="10574"/>
                    <a:pt x="434" y="10474"/>
                  </a:cubicBezTo>
                  <a:lnTo>
                    <a:pt x="1" y="10441"/>
                  </a:lnTo>
                  <a:close/>
                  <a:moveTo>
                    <a:pt x="38261" y="10774"/>
                  </a:moveTo>
                  <a:cubicBezTo>
                    <a:pt x="38261" y="11408"/>
                    <a:pt x="38161" y="12075"/>
                    <a:pt x="37928" y="12743"/>
                  </a:cubicBezTo>
                  <a:lnTo>
                    <a:pt x="38328" y="12876"/>
                  </a:lnTo>
                  <a:cubicBezTo>
                    <a:pt x="38561" y="12175"/>
                    <a:pt x="38695" y="11475"/>
                    <a:pt x="38695" y="10774"/>
                  </a:cubicBezTo>
                  <a:close/>
                  <a:moveTo>
                    <a:pt x="1768" y="14611"/>
                  </a:moveTo>
                  <a:lnTo>
                    <a:pt x="1435" y="14844"/>
                  </a:lnTo>
                  <a:cubicBezTo>
                    <a:pt x="1835" y="15378"/>
                    <a:pt x="2302" y="15911"/>
                    <a:pt x="2869" y="16412"/>
                  </a:cubicBezTo>
                  <a:lnTo>
                    <a:pt x="3136" y="16112"/>
                  </a:lnTo>
                  <a:cubicBezTo>
                    <a:pt x="2636" y="15611"/>
                    <a:pt x="2169" y="15111"/>
                    <a:pt x="1768" y="14611"/>
                  </a:cubicBezTo>
                  <a:close/>
                  <a:moveTo>
                    <a:pt x="36727" y="14844"/>
                  </a:moveTo>
                  <a:cubicBezTo>
                    <a:pt x="36360" y="15344"/>
                    <a:pt x="35859" y="15845"/>
                    <a:pt x="35326" y="16312"/>
                  </a:cubicBezTo>
                  <a:lnTo>
                    <a:pt x="35593" y="16612"/>
                  </a:lnTo>
                  <a:cubicBezTo>
                    <a:pt x="36160" y="16145"/>
                    <a:pt x="36660" y="15611"/>
                    <a:pt x="37060" y="15078"/>
                  </a:cubicBezTo>
                  <a:lnTo>
                    <a:pt x="36727" y="14844"/>
                  </a:lnTo>
                  <a:close/>
                  <a:moveTo>
                    <a:pt x="5104" y="17579"/>
                  </a:moveTo>
                  <a:lnTo>
                    <a:pt x="4904" y="17946"/>
                  </a:lnTo>
                  <a:cubicBezTo>
                    <a:pt x="5471" y="18280"/>
                    <a:pt x="6105" y="18647"/>
                    <a:pt x="6739" y="18947"/>
                  </a:cubicBezTo>
                  <a:lnTo>
                    <a:pt x="6939" y="18580"/>
                  </a:lnTo>
                  <a:cubicBezTo>
                    <a:pt x="6272" y="18246"/>
                    <a:pt x="5671" y="17913"/>
                    <a:pt x="5104" y="17579"/>
                  </a:cubicBezTo>
                  <a:close/>
                  <a:moveTo>
                    <a:pt x="33324" y="17746"/>
                  </a:moveTo>
                  <a:cubicBezTo>
                    <a:pt x="32757" y="18080"/>
                    <a:pt x="32123" y="18413"/>
                    <a:pt x="31490" y="18680"/>
                  </a:cubicBezTo>
                  <a:lnTo>
                    <a:pt x="31656" y="19080"/>
                  </a:lnTo>
                  <a:cubicBezTo>
                    <a:pt x="32324" y="18780"/>
                    <a:pt x="32957" y="18447"/>
                    <a:pt x="33524" y="18080"/>
                  </a:cubicBezTo>
                  <a:lnTo>
                    <a:pt x="33324" y="17746"/>
                  </a:lnTo>
                  <a:close/>
                  <a:moveTo>
                    <a:pt x="9240" y="19514"/>
                  </a:moveTo>
                  <a:lnTo>
                    <a:pt x="9074" y="19914"/>
                  </a:lnTo>
                  <a:cubicBezTo>
                    <a:pt x="9741" y="20114"/>
                    <a:pt x="10408" y="20315"/>
                    <a:pt x="11108" y="20515"/>
                  </a:cubicBezTo>
                  <a:lnTo>
                    <a:pt x="11209" y="20114"/>
                  </a:lnTo>
                  <a:cubicBezTo>
                    <a:pt x="10541" y="19914"/>
                    <a:pt x="9874" y="19714"/>
                    <a:pt x="9240" y="19514"/>
                  </a:cubicBezTo>
                  <a:close/>
                  <a:moveTo>
                    <a:pt x="29188" y="19614"/>
                  </a:moveTo>
                  <a:cubicBezTo>
                    <a:pt x="28554" y="19814"/>
                    <a:pt x="27887" y="20014"/>
                    <a:pt x="27187" y="20181"/>
                  </a:cubicBezTo>
                  <a:lnTo>
                    <a:pt x="27287" y="20581"/>
                  </a:lnTo>
                  <a:cubicBezTo>
                    <a:pt x="27987" y="20415"/>
                    <a:pt x="28688" y="20215"/>
                    <a:pt x="29321" y="20014"/>
                  </a:cubicBezTo>
                  <a:lnTo>
                    <a:pt x="29188" y="19614"/>
                  </a:lnTo>
                  <a:close/>
                  <a:moveTo>
                    <a:pt x="13644" y="20648"/>
                  </a:moveTo>
                  <a:lnTo>
                    <a:pt x="13544" y="21048"/>
                  </a:lnTo>
                  <a:cubicBezTo>
                    <a:pt x="14244" y="21149"/>
                    <a:pt x="14945" y="21249"/>
                    <a:pt x="15645" y="21349"/>
                  </a:cubicBezTo>
                  <a:lnTo>
                    <a:pt x="15678" y="20915"/>
                  </a:lnTo>
                  <a:cubicBezTo>
                    <a:pt x="14978" y="20848"/>
                    <a:pt x="14311" y="20748"/>
                    <a:pt x="13644" y="20648"/>
                  </a:cubicBezTo>
                  <a:close/>
                  <a:moveTo>
                    <a:pt x="24785" y="20682"/>
                  </a:moveTo>
                  <a:cubicBezTo>
                    <a:pt x="24084" y="20782"/>
                    <a:pt x="23417" y="20882"/>
                    <a:pt x="22717" y="20948"/>
                  </a:cubicBezTo>
                  <a:lnTo>
                    <a:pt x="22750" y="21382"/>
                  </a:lnTo>
                  <a:cubicBezTo>
                    <a:pt x="23451" y="21282"/>
                    <a:pt x="24151" y="21215"/>
                    <a:pt x="24852" y="21082"/>
                  </a:cubicBezTo>
                  <a:lnTo>
                    <a:pt x="24785" y="20682"/>
                  </a:lnTo>
                  <a:close/>
                  <a:moveTo>
                    <a:pt x="18147" y="21082"/>
                  </a:moveTo>
                  <a:lnTo>
                    <a:pt x="18147" y="21515"/>
                  </a:lnTo>
                  <a:cubicBezTo>
                    <a:pt x="18547" y="21515"/>
                    <a:pt x="18947" y="21549"/>
                    <a:pt x="19348" y="21549"/>
                  </a:cubicBezTo>
                  <a:cubicBezTo>
                    <a:pt x="19648" y="21549"/>
                    <a:pt x="19948" y="21515"/>
                    <a:pt x="20248" y="21515"/>
                  </a:cubicBezTo>
                  <a:lnTo>
                    <a:pt x="20248" y="21115"/>
                  </a:lnTo>
                  <a:cubicBezTo>
                    <a:pt x="19548" y="21115"/>
                    <a:pt x="18847" y="21115"/>
                    <a:pt x="18147" y="210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5064439" y="2921582"/>
              <a:ext cx="1007521" cy="561082"/>
            </a:xfrm>
            <a:custGeom>
              <a:avLst/>
              <a:gdLst/>
              <a:ahLst/>
              <a:cxnLst/>
              <a:rect l="l" t="t" r="r" b="b"/>
              <a:pathLst>
                <a:path w="38695" h="21549" extrusionOk="0">
                  <a:moveTo>
                    <a:pt x="18747" y="0"/>
                  </a:moveTo>
                  <a:cubicBezTo>
                    <a:pt x="18047" y="0"/>
                    <a:pt x="17346" y="33"/>
                    <a:pt x="16679" y="100"/>
                  </a:cubicBezTo>
                  <a:lnTo>
                    <a:pt x="16713" y="534"/>
                  </a:lnTo>
                  <a:cubicBezTo>
                    <a:pt x="17380" y="467"/>
                    <a:pt x="18080" y="434"/>
                    <a:pt x="18747" y="434"/>
                  </a:cubicBezTo>
                  <a:lnTo>
                    <a:pt x="18747" y="0"/>
                  </a:lnTo>
                  <a:close/>
                  <a:moveTo>
                    <a:pt x="21282" y="67"/>
                  </a:moveTo>
                  <a:lnTo>
                    <a:pt x="21249" y="467"/>
                  </a:lnTo>
                  <a:cubicBezTo>
                    <a:pt x="21950" y="500"/>
                    <a:pt x="22650" y="567"/>
                    <a:pt x="23317" y="634"/>
                  </a:cubicBezTo>
                  <a:lnTo>
                    <a:pt x="23351" y="234"/>
                  </a:lnTo>
                  <a:cubicBezTo>
                    <a:pt x="22683" y="167"/>
                    <a:pt x="21983" y="100"/>
                    <a:pt x="21282" y="67"/>
                  </a:cubicBezTo>
                  <a:close/>
                  <a:moveTo>
                    <a:pt x="14177" y="400"/>
                  </a:moveTo>
                  <a:cubicBezTo>
                    <a:pt x="13477" y="500"/>
                    <a:pt x="12776" y="634"/>
                    <a:pt x="12109" y="767"/>
                  </a:cubicBezTo>
                  <a:lnTo>
                    <a:pt x="12209" y="1201"/>
                  </a:lnTo>
                  <a:cubicBezTo>
                    <a:pt x="12843" y="1034"/>
                    <a:pt x="13544" y="901"/>
                    <a:pt x="14211" y="801"/>
                  </a:cubicBezTo>
                  <a:lnTo>
                    <a:pt x="14177" y="400"/>
                  </a:lnTo>
                  <a:close/>
                  <a:moveTo>
                    <a:pt x="25852" y="634"/>
                  </a:moveTo>
                  <a:lnTo>
                    <a:pt x="25786" y="1034"/>
                  </a:lnTo>
                  <a:cubicBezTo>
                    <a:pt x="26453" y="1168"/>
                    <a:pt x="27153" y="1334"/>
                    <a:pt x="27787" y="1501"/>
                  </a:cubicBezTo>
                  <a:lnTo>
                    <a:pt x="27887" y="1101"/>
                  </a:lnTo>
                  <a:cubicBezTo>
                    <a:pt x="27253" y="934"/>
                    <a:pt x="26553" y="767"/>
                    <a:pt x="25852" y="634"/>
                  </a:cubicBezTo>
                  <a:close/>
                  <a:moveTo>
                    <a:pt x="9674" y="1434"/>
                  </a:moveTo>
                  <a:cubicBezTo>
                    <a:pt x="8974" y="1668"/>
                    <a:pt x="8340" y="1901"/>
                    <a:pt x="7706" y="2168"/>
                  </a:cubicBezTo>
                  <a:lnTo>
                    <a:pt x="7873" y="2535"/>
                  </a:lnTo>
                  <a:cubicBezTo>
                    <a:pt x="8473" y="2302"/>
                    <a:pt x="9140" y="2068"/>
                    <a:pt x="9808" y="1835"/>
                  </a:cubicBezTo>
                  <a:lnTo>
                    <a:pt x="9674" y="1434"/>
                  </a:lnTo>
                  <a:close/>
                  <a:moveTo>
                    <a:pt x="30289" y="1901"/>
                  </a:moveTo>
                  <a:lnTo>
                    <a:pt x="30155" y="2268"/>
                  </a:lnTo>
                  <a:cubicBezTo>
                    <a:pt x="30789" y="2535"/>
                    <a:pt x="31456" y="2802"/>
                    <a:pt x="32023" y="3102"/>
                  </a:cubicBezTo>
                  <a:lnTo>
                    <a:pt x="32224" y="2735"/>
                  </a:lnTo>
                  <a:cubicBezTo>
                    <a:pt x="31623" y="2435"/>
                    <a:pt x="30956" y="2135"/>
                    <a:pt x="30289" y="1901"/>
                  </a:cubicBezTo>
                  <a:close/>
                  <a:moveTo>
                    <a:pt x="5438" y="3269"/>
                  </a:moveTo>
                  <a:cubicBezTo>
                    <a:pt x="4804" y="3636"/>
                    <a:pt x="4204" y="4036"/>
                    <a:pt x="3670" y="4437"/>
                  </a:cubicBezTo>
                  <a:lnTo>
                    <a:pt x="3937" y="4770"/>
                  </a:lnTo>
                  <a:cubicBezTo>
                    <a:pt x="4437" y="4370"/>
                    <a:pt x="5004" y="4003"/>
                    <a:pt x="5638" y="3636"/>
                  </a:cubicBezTo>
                  <a:lnTo>
                    <a:pt x="5438" y="3269"/>
                  </a:lnTo>
                  <a:close/>
                  <a:moveTo>
                    <a:pt x="34425" y="4003"/>
                  </a:moveTo>
                  <a:lnTo>
                    <a:pt x="34158" y="4337"/>
                  </a:lnTo>
                  <a:cubicBezTo>
                    <a:pt x="34759" y="4770"/>
                    <a:pt x="35292" y="5170"/>
                    <a:pt x="35759" y="5637"/>
                  </a:cubicBezTo>
                  <a:lnTo>
                    <a:pt x="36060" y="5337"/>
                  </a:lnTo>
                  <a:cubicBezTo>
                    <a:pt x="35559" y="4870"/>
                    <a:pt x="35026" y="4437"/>
                    <a:pt x="34425" y="4003"/>
                  </a:cubicBezTo>
                  <a:close/>
                  <a:moveTo>
                    <a:pt x="1835" y="6205"/>
                  </a:moveTo>
                  <a:cubicBezTo>
                    <a:pt x="1335" y="6772"/>
                    <a:pt x="968" y="7372"/>
                    <a:pt x="668" y="7973"/>
                  </a:cubicBezTo>
                  <a:lnTo>
                    <a:pt x="1035" y="8173"/>
                  </a:lnTo>
                  <a:cubicBezTo>
                    <a:pt x="1302" y="7572"/>
                    <a:pt x="1668" y="7005"/>
                    <a:pt x="2135" y="6471"/>
                  </a:cubicBezTo>
                  <a:lnTo>
                    <a:pt x="1835" y="6205"/>
                  </a:lnTo>
                  <a:close/>
                  <a:moveTo>
                    <a:pt x="37661" y="7305"/>
                  </a:moveTo>
                  <a:lnTo>
                    <a:pt x="37327" y="7506"/>
                  </a:lnTo>
                  <a:cubicBezTo>
                    <a:pt x="37661" y="8106"/>
                    <a:pt x="37928" y="8740"/>
                    <a:pt x="38094" y="9374"/>
                  </a:cubicBezTo>
                  <a:lnTo>
                    <a:pt x="38495" y="9273"/>
                  </a:lnTo>
                  <a:cubicBezTo>
                    <a:pt x="38328" y="8606"/>
                    <a:pt x="38061" y="7939"/>
                    <a:pt x="37661" y="7305"/>
                  </a:cubicBezTo>
                  <a:close/>
                  <a:moveTo>
                    <a:pt x="1" y="10474"/>
                  </a:moveTo>
                  <a:cubicBezTo>
                    <a:pt x="1" y="10574"/>
                    <a:pt x="1" y="10674"/>
                    <a:pt x="1" y="10775"/>
                  </a:cubicBezTo>
                  <a:cubicBezTo>
                    <a:pt x="1" y="11375"/>
                    <a:pt x="101" y="11975"/>
                    <a:pt x="267" y="12576"/>
                  </a:cubicBezTo>
                  <a:lnTo>
                    <a:pt x="668" y="12476"/>
                  </a:lnTo>
                  <a:cubicBezTo>
                    <a:pt x="501" y="11909"/>
                    <a:pt x="434" y="11342"/>
                    <a:pt x="434" y="10775"/>
                  </a:cubicBezTo>
                  <a:cubicBezTo>
                    <a:pt x="434" y="10674"/>
                    <a:pt x="434" y="10574"/>
                    <a:pt x="434" y="10474"/>
                  </a:cubicBezTo>
                  <a:close/>
                  <a:moveTo>
                    <a:pt x="38261" y="10775"/>
                  </a:moveTo>
                  <a:cubicBezTo>
                    <a:pt x="38261" y="11442"/>
                    <a:pt x="38161" y="12109"/>
                    <a:pt x="37928" y="12743"/>
                  </a:cubicBezTo>
                  <a:lnTo>
                    <a:pt x="38328" y="12876"/>
                  </a:lnTo>
                  <a:cubicBezTo>
                    <a:pt x="38561" y="12176"/>
                    <a:pt x="38695" y="11475"/>
                    <a:pt x="38695" y="10775"/>
                  </a:cubicBezTo>
                  <a:close/>
                  <a:moveTo>
                    <a:pt x="1769" y="14611"/>
                  </a:moveTo>
                  <a:lnTo>
                    <a:pt x="1435" y="14877"/>
                  </a:lnTo>
                  <a:cubicBezTo>
                    <a:pt x="1835" y="15411"/>
                    <a:pt x="2302" y="15945"/>
                    <a:pt x="2869" y="16445"/>
                  </a:cubicBezTo>
                  <a:lnTo>
                    <a:pt x="3136" y="16112"/>
                  </a:lnTo>
                  <a:cubicBezTo>
                    <a:pt x="2636" y="15645"/>
                    <a:pt x="2169" y="15144"/>
                    <a:pt x="1769" y="14611"/>
                  </a:cubicBezTo>
                  <a:close/>
                  <a:moveTo>
                    <a:pt x="36727" y="14844"/>
                  </a:moveTo>
                  <a:cubicBezTo>
                    <a:pt x="36360" y="15344"/>
                    <a:pt x="35860" y="15845"/>
                    <a:pt x="35326" y="16312"/>
                  </a:cubicBezTo>
                  <a:lnTo>
                    <a:pt x="35593" y="16645"/>
                  </a:lnTo>
                  <a:cubicBezTo>
                    <a:pt x="36160" y="16145"/>
                    <a:pt x="36660" y="15645"/>
                    <a:pt x="37060" y="15111"/>
                  </a:cubicBezTo>
                  <a:lnTo>
                    <a:pt x="36727" y="14844"/>
                  </a:lnTo>
                  <a:close/>
                  <a:moveTo>
                    <a:pt x="5104" y="17579"/>
                  </a:moveTo>
                  <a:lnTo>
                    <a:pt x="4904" y="17946"/>
                  </a:lnTo>
                  <a:cubicBezTo>
                    <a:pt x="5471" y="18313"/>
                    <a:pt x="6105" y="18647"/>
                    <a:pt x="6739" y="18947"/>
                  </a:cubicBezTo>
                  <a:lnTo>
                    <a:pt x="6939" y="18580"/>
                  </a:lnTo>
                  <a:cubicBezTo>
                    <a:pt x="6272" y="18280"/>
                    <a:pt x="5671" y="17946"/>
                    <a:pt x="5104" y="17579"/>
                  </a:cubicBezTo>
                  <a:close/>
                  <a:moveTo>
                    <a:pt x="33324" y="17746"/>
                  </a:moveTo>
                  <a:cubicBezTo>
                    <a:pt x="32757" y="18080"/>
                    <a:pt x="32124" y="18413"/>
                    <a:pt x="31490" y="18714"/>
                  </a:cubicBezTo>
                  <a:lnTo>
                    <a:pt x="31657" y="19080"/>
                  </a:lnTo>
                  <a:cubicBezTo>
                    <a:pt x="32324" y="18780"/>
                    <a:pt x="32957" y="18447"/>
                    <a:pt x="33525" y="18113"/>
                  </a:cubicBezTo>
                  <a:lnTo>
                    <a:pt x="33324" y="17746"/>
                  </a:lnTo>
                  <a:close/>
                  <a:moveTo>
                    <a:pt x="9241" y="19514"/>
                  </a:moveTo>
                  <a:lnTo>
                    <a:pt x="9074" y="19914"/>
                  </a:lnTo>
                  <a:cubicBezTo>
                    <a:pt x="9741" y="20148"/>
                    <a:pt x="10408" y="20348"/>
                    <a:pt x="11109" y="20515"/>
                  </a:cubicBezTo>
                  <a:lnTo>
                    <a:pt x="11209" y="20115"/>
                  </a:lnTo>
                  <a:cubicBezTo>
                    <a:pt x="10541" y="19948"/>
                    <a:pt x="9874" y="19748"/>
                    <a:pt x="9241" y="19514"/>
                  </a:cubicBezTo>
                  <a:close/>
                  <a:moveTo>
                    <a:pt x="29188" y="19614"/>
                  </a:moveTo>
                  <a:cubicBezTo>
                    <a:pt x="28554" y="19814"/>
                    <a:pt x="27887" y="20014"/>
                    <a:pt x="27187" y="20181"/>
                  </a:cubicBezTo>
                  <a:lnTo>
                    <a:pt x="27287" y="20615"/>
                  </a:lnTo>
                  <a:cubicBezTo>
                    <a:pt x="27987" y="20415"/>
                    <a:pt x="28688" y="20248"/>
                    <a:pt x="29322" y="20014"/>
                  </a:cubicBezTo>
                  <a:lnTo>
                    <a:pt x="29188" y="19614"/>
                  </a:lnTo>
                  <a:close/>
                  <a:moveTo>
                    <a:pt x="13644" y="20648"/>
                  </a:moveTo>
                  <a:lnTo>
                    <a:pt x="13544" y="21049"/>
                  </a:lnTo>
                  <a:cubicBezTo>
                    <a:pt x="14244" y="21182"/>
                    <a:pt x="14945" y="21282"/>
                    <a:pt x="15645" y="21349"/>
                  </a:cubicBezTo>
                  <a:lnTo>
                    <a:pt x="15678" y="20948"/>
                  </a:lnTo>
                  <a:cubicBezTo>
                    <a:pt x="14978" y="20848"/>
                    <a:pt x="14311" y="20748"/>
                    <a:pt x="13644" y="20648"/>
                  </a:cubicBezTo>
                  <a:close/>
                  <a:moveTo>
                    <a:pt x="24785" y="20715"/>
                  </a:moveTo>
                  <a:cubicBezTo>
                    <a:pt x="24084" y="20815"/>
                    <a:pt x="23417" y="20882"/>
                    <a:pt x="22717" y="20982"/>
                  </a:cubicBezTo>
                  <a:lnTo>
                    <a:pt x="22750" y="21382"/>
                  </a:lnTo>
                  <a:cubicBezTo>
                    <a:pt x="23451" y="21315"/>
                    <a:pt x="24151" y="21215"/>
                    <a:pt x="24852" y="21115"/>
                  </a:cubicBezTo>
                  <a:lnTo>
                    <a:pt x="24785" y="20715"/>
                  </a:lnTo>
                  <a:close/>
                  <a:moveTo>
                    <a:pt x="18147" y="21115"/>
                  </a:moveTo>
                  <a:lnTo>
                    <a:pt x="18147" y="21516"/>
                  </a:lnTo>
                  <a:cubicBezTo>
                    <a:pt x="18547" y="21549"/>
                    <a:pt x="18947" y="21549"/>
                    <a:pt x="19348" y="21549"/>
                  </a:cubicBezTo>
                  <a:lnTo>
                    <a:pt x="20248" y="21549"/>
                  </a:lnTo>
                  <a:lnTo>
                    <a:pt x="20248" y="21115"/>
                  </a:lnTo>
                  <a:cubicBezTo>
                    <a:pt x="19898" y="21132"/>
                    <a:pt x="19548" y="21140"/>
                    <a:pt x="19198" y="21140"/>
                  </a:cubicBezTo>
                  <a:cubicBezTo>
                    <a:pt x="18847" y="21140"/>
                    <a:pt x="18497" y="21132"/>
                    <a:pt x="18147" y="211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3935349" y="2226745"/>
              <a:ext cx="1007521" cy="561108"/>
            </a:xfrm>
            <a:custGeom>
              <a:avLst/>
              <a:gdLst/>
              <a:ahLst/>
              <a:cxnLst/>
              <a:rect l="l" t="t" r="r" b="b"/>
              <a:pathLst>
                <a:path w="38695" h="21550" extrusionOk="0">
                  <a:moveTo>
                    <a:pt x="18747" y="0"/>
                  </a:moveTo>
                  <a:cubicBezTo>
                    <a:pt x="18047" y="0"/>
                    <a:pt x="17346" y="34"/>
                    <a:pt x="16679" y="100"/>
                  </a:cubicBezTo>
                  <a:lnTo>
                    <a:pt x="16712" y="534"/>
                  </a:lnTo>
                  <a:cubicBezTo>
                    <a:pt x="17379" y="467"/>
                    <a:pt x="18080" y="434"/>
                    <a:pt x="18780" y="434"/>
                  </a:cubicBezTo>
                  <a:lnTo>
                    <a:pt x="18747" y="0"/>
                  </a:lnTo>
                  <a:close/>
                  <a:moveTo>
                    <a:pt x="21282" y="67"/>
                  </a:moveTo>
                  <a:lnTo>
                    <a:pt x="21249" y="467"/>
                  </a:lnTo>
                  <a:cubicBezTo>
                    <a:pt x="21949" y="501"/>
                    <a:pt x="22650" y="567"/>
                    <a:pt x="23317" y="634"/>
                  </a:cubicBezTo>
                  <a:lnTo>
                    <a:pt x="23350" y="234"/>
                  </a:lnTo>
                  <a:cubicBezTo>
                    <a:pt x="22683" y="167"/>
                    <a:pt x="21983" y="100"/>
                    <a:pt x="21282" y="67"/>
                  </a:cubicBezTo>
                  <a:close/>
                  <a:moveTo>
                    <a:pt x="14177" y="401"/>
                  </a:moveTo>
                  <a:cubicBezTo>
                    <a:pt x="13477" y="501"/>
                    <a:pt x="12776" y="634"/>
                    <a:pt x="12109" y="768"/>
                  </a:cubicBezTo>
                  <a:lnTo>
                    <a:pt x="12209" y="1201"/>
                  </a:lnTo>
                  <a:cubicBezTo>
                    <a:pt x="12843" y="1034"/>
                    <a:pt x="13543" y="901"/>
                    <a:pt x="14244" y="801"/>
                  </a:cubicBezTo>
                  <a:lnTo>
                    <a:pt x="14177" y="401"/>
                  </a:lnTo>
                  <a:close/>
                  <a:moveTo>
                    <a:pt x="25852" y="634"/>
                  </a:moveTo>
                  <a:lnTo>
                    <a:pt x="25785" y="1034"/>
                  </a:lnTo>
                  <a:cubicBezTo>
                    <a:pt x="26453" y="1168"/>
                    <a:pt x="27153" y="1335"/>
                    <a:pt x="27787" y="1501"/>
                  </a:cubicBezTo>
                  <a:lnTo>
                    <a:pt x="27887" y="1101"/>
                  </a:lnTo>
                  <a:cubicBezTo>
                    <a:pt x="27253" y="934"/>
                    <a:pt x="26553" y="768"/>
                    <a:pt x="25852" y="634"/>
                  </a:cubicBezTo>
                  <a:close/>
                  <a:moveTo>
                    <a:pt x="9674" y="1435"/>
                  </a:moveTo>
                  <a:cubicBezTo>
                    <a:pt x="8973" y="1668"/>
                    <a:pt x="8340" y="1902"/>
                    <a:pt x="7706" y="2169"/>
                  </a:cubicBezTo>
                  <a:lnTo>
                    <a:pt x="7873" y="2536"/>
                  </a:lnTo>
                  <a:cubicBezTo>
                    <a:pt x="8473" y="2302"/>
                    <a:pt x="9140" y="2069"/>
                    <a:pt x="9807" y="1835"/>
                  </a:cubicBezTo>
                  <a:lnTo>
                    <a:pt x="9674" y="1435"/>
                  </a:lnTo>
                  <a:close/>
                  <a:moveTo>
                    <a:pt x="30289" y="1902"/>
                  </a:moveTo>
                  <a:lnTo>
                    <a:pt x="30155" y="2269"/>
                  </a:lnTo>
                  <a:cubicBezTo>
                    <a:pt x="30789" y="2536"/>
                    <a:pt x="31456" y="2802"/>
                    <a:pt x="32023" y="3103"/>
                  </a:cubicBezTo>
                  <a:lnTo>
                    <a:pt x="32223" y="2736"/>
                  </a:lnTo>
                  <a:cubicBezTo>
                    <a:pt x="31623" y="2435"/>
                    <a:pt x="30956" y="2135"/>
                    <a:pt x="30289" y="1902"/>
                  </a:cubicBezTo>
                  <a:close/>
                  <a:moveTo>
                    <a:pt x="5438" y="3269"/>
                  </a:moveTo>
                  <a:cubicBezTo>
                    <a:pt x="4804" y="3636"/>
                    <a:pt x="4203" y="4037"/>
                    <a:pt x="3670" y="4437"/>
                  </a:cubicBezTo>
                  <a:lnTo>
                    <a:pt x="3936" y="4770"/>
                  </a:lnTo>
                  <a:cubicBezTo>
                    <a:pt x="4437" y="4370"/>
                    <a:pt x="5037" y="4003"/>
                    <a:pt x="5638" y="3636"/>
                  </a:cubicBezTo>
                  <a:lnTo>
                    <a:pt x="5438" y="3269"/>
                  </a:lnTo>
                  <a:close/>
                  <a:moveTo>
                    <a:pt x="34425" y="4003"/>
                  </a:moveTo>
                  <a:lnTo>
                    <a:pt x="34158" y="4337"/>
                  </a:lnTo>
                  <a:cubicBezTo>
                    <a:pt x="34758" y="4770"/>
                    <a:pt x="35292" y="5171"/>
                    <a:pt x="35759" y="5638"/>
                  </a:cubicBezTo>
                  <a:lnTo>
                    <a:pt x="36059" y="5338"/>
                  </a:lnTo>
                  <a:cubicBezTo>
                    <a:pt x="35559" y="4871"/>
                    <a:pt x="35025" y="4437"/>
                    <a:pt x="34425" y="4003"/>
                  </a:cubicBezTo>
                  <a:close/>
                  <a:moveTo>
                    <a:pt x="1835" y="6205"/>
                  </a:moveTo>
                  <a:cubicBezTo>
                    <a:pt x="1335" y="6772"/>
                    <a:pt x="968" y="7372"/>
                    <a:pt x="667" y="7973"/>
                  </a:cubicBezTo>
                  <a:lnTo>
                    <a:pt x="1034" y="8173"/>
                  </a:lnTo>
                  <a:cubicBezTo>
                    <a:pt x="1301" y="7572"/>
                    <a:pt x="1702" y="7005"/>
                    <a:pt x="2135" y="6472"/>
                  </a:cubicBezTo>
                  <a:lnTo>
                    <a:pt x="1835" y="6205"/>
                  </a:lnTo>
                  <a:close/>
                  <a:moveTo>
                    <a:pt x="37661" y="7306"/>
                  </a:moveTo>
                  <a:lnTo>
                    <a:pt x="37327" y="7506"/>
                  </a:lnTo>
                  <a:cubicBezTo>
                    <a:pt x="37661" y="8106"/>
                    <a:pt x="37927" y="8740"/>
                    <a:pt x="38094" y="9374"/>
                  </a:cubicBezTo>
                  <a:lnTo>
                    <a:pt x="38494" y="9274"/>
                  </a:lnTo>
                  <a:cubicBezTo>
                    <a:pt x="38328" y="8607"/>
                    <a:pt x="38061" y="7939"/>
                    <a:pt x="37661" y="7306"/>
                  </a:cubicBezTo>
                  <a:close/>
                  <a:moveTo>
                    <a:pt x="0" y="10475"/>
                  </a:moveTo>
                  <a:cubicBezTo>
                    <a:pt x="0" y="10575"/>
                    <a:pt x="0" y="10675"/>
                    <a:pt x="0" y="10775"/>
                  </a:cubicBezTo>
                  <a:cubicBezTo>
                    <a:pt x="0" y="11375"/>
                    <a:pt x="100" y="12009"/>
                    <a:pt x="267" y="12576"/>
                  </a:cubicBezTo>
                  <a:lnTo>
                    <a:pt x="667" y="12476"/>
                  </a:lnTo>
                  <a:cubicBezTo>
                    <a:pt x="501" y="11909"/>
                    <a:pt x="434" y="11342"/>
                    <a:pt x="434" y="10775"/>
                  </a:cubicBezTo>
                  <a:cubicBezTo>
                    <a:pt x="434" y="10675"/>
                    <a:pt x="434" y="10575"/>
                    <a:pt x="434" y="10475"/>
                  </a:cubicBezTo>
                  <a:close/>
                  <a:moveTo>
                    <a:pt x="38261" y="10775"/>
                  </a:moveTo>
                  <a:cubicBezTo>
                    <a:pt x="38261" y="11442"/>
                    <a:pt x="38161" y="12109"/>
                    <a:pt x="37927" y="12743"/>
                  </a:cubicBezTo>
                  <a:lnTo>
                    <a:pt x="38328" y="12876"/>
                  </a:lnTo>
                  <a:cubicBezTo>
                    <a:pt x="38561" y="12209"/>
                    <a:pt x="38695" y="11475"/>
                    <a:pt x="38695" y="10775"/>
                  </a:cubicBezTo>
                  <a:close/>
                  <a:moveTo>
                    <a:pt x="1768" y="14611"/>
                  </a:moveTo>
                  <a:lnTo>
                    <a:pt x="1435" y="14878"/>
                  </a:lnTo>
                  <a:cubicBezTo>
                    <a:pt x="1835" y="15411"/>
                    <a:pt x="2335" y="15945"/>
                    <a:pt x="2869" y="16445"/>
                  </a:cubicBezTo>
                  <a:lnTo>
                    <a:pt x="3136" y="16112"/>
                  </a:lnTo>
                  <a:cubicBezTo>
                    <a:pt x="2636" y="15645"/>
                    <a:pt x="2169" y="15145"/>
                    <a:pt x="1768" y="14611"/>
                  </a:cubicBezTo>
                  <a:close/>
                  <a:moveTo>
                    <a:pt x="36727" y="14844"/>
                  </a:moveTo>
                  <a:cubicBezTo>
                    <a:pt x="36360" y="15345"/>
                    <a:pt x="35859" y="15845"/>
                    <a:pt x="35326" y="16312"/>
                  </a:cubicBezTo>
                  <a:lnTo>
                    <a:pt x="35592" y="16646"/>
                  </a:lnTo>
                  <a:cubicBezTo>
                    <a:pt x="36159" y="16145"/>
                    <a:pt x="36660" y="15645"/>
                    <a:pt x="37060" y="15111"/>
                  </a:cubicBezTo>
                  <a:lnTo>
                    <a:pt x="36727" y="14844"/>
                  </a:lnTo>
                  <a:close/>
                  <a:moveTo>
                    <a:pt x="5104" y="17580"/>
                  </a:moveTo>
                  <a:lnTo>
                    <a:pt x="4904" y="17947"/>
                  </a:lnTo>
                  <a:cubicBezTo>
                    <a:pt x="5471" y="18313"/>
                    <a:pt x="6105" y="18647"/>
                    <a:pt x="6738" y="18947"/>
                  </a:cubicBezTo>
                  <a:lnTo>
                    <a:pt x="6939" y="18580"/>
                  </a:lnTo>
                  <a:cubicBezTo>
                    <a:pt x="6271" y="18280"/>
                    <a:pt x="5671" y="17947"/>
                    <a:pt x="5104" y="17580"/>
                  </a:cubicBezTo>
                  <a:close/>
                  <a:moveTo>
                    <a:pt x="33324" y="17746"/>
                  </a:moveTo>
                  <a:cubicBezTo>
                    <a:pt x="32757" y="18080"/>
                    <a:pt x="32123" y="18414"/>
                    <a:pt x="31489" y="18714"/>
                  </a:cubicBezTo>
                  <a:lnTo>
                    <a:pt x="31656" y="19081"/>
                  </a:lnTo>
                  <a:cubicBezTo>
                    <a:pt x="32323" y="18780"/>
                    <a:pt x="32957" y="18447"/>
                    <a:pt x="33524" y="18113"/>
                  </a:cubicBezTo>
                  <a:lnTo>
                    <a:pt x="33324" y="17746"/>
                  </a:lnTo>
                  <a:close/>
                  <a:moveTo>
                    <a:pt x="9207" y="19514"/>
                  </a:moveTo>
                  <a:lnTo>
                    <a:pt x="9073" y="19915"/>
                  </a:lnTo>
                  <a:cubicBezTo>
                    <a:pt x="9741" y="20148"/>
                    <a:pt x="10408" y="20348"/>
                    <a:pt x="11108" y="20515"/>
                  </a:cubicBezTo>
                  <a:lnTo>
                    <a:pt x="11208" y="20115"/>
                  </a:lnTo>
                  <a:cubicBezTo>
                    <a:pt x="10508" y="19948"/>
                    <a:pt x="9841" y="19748"/>
                    <a:pt x="9207" y="19514"/>
                  </a:cubicBezTo>
                  <a:close/>
                  <a:moveTo>
                    <a:pt x="29188" y="19614"/>
                  </a:moveTo>
                  <a:cubicBezTo>
                    <a:pt x="28554" y="19848"/>
                    <a:pt x="27887" y="20015"/>
                    <a:pt x="27186" y="20215"/>
                  </a:cubicBezTo>
                  <a:lnTo>
                    <a:pt x="27286" y="20615"/>
                  </a:lnTo>
                  <a:cubicBezTo>
                    <a:pt x="27987" y="20415"/>
                    <a:pt x="28687" y="20248"/>
                    <a:pt x="29321" y="20015"/>
                  </a:cubicBezTo>
                  <a:lnTo>
                    <a:pt x="29188" y="19614"/>
                  </a:lnTo>
                  <a:close/>
                  <a:moveTo>
                    <a:pt x="13643" y="20648"/>
                  </a:moveTo>
                  <a:lnTo>
                    <a:pt x="13543" y="21049"/>
                  </a:lnTo>
                  <a:cubicBezTo>
                    <a:pt x="14244" y="21182"/>
                    <a:pt x="14944" y="21282"/>
                    <a:pt x="15645" y="21349"/>
                  </a:cubicBezTo>
                  <a:lnTo>
                    <a:pt x="15678" y="20949"/>
                  </a:lnTo>
                  <a:cubicBezTo>
                    <a:pt x="14978" y="20849"/>
                    <a:pt x="14311" y="20749"/>
                    <a:pt x="13643" y="20648"/>
                  </a:cubicBezTo>
                  <a:close/>
                  <a:moveTo>
                    <a:pt x="24785" y="20682"/>
                  </a:moveTo>
                  <a:cubicBezTo>
                    <a:pt x="24084" y="20815"/>
                    <a:pt x="23417" y="20915"/>
                    <a:pt x="22717" y="20982"/>
                  </a:cubicBezTo>
                  <a:lnTo>
                    <a:pt x="22750" y="21382"/>
                  </a:lnTo>
                  <a:cubicBezTo>
                    <a:pt x="23450" y="21316"/>
                    <a:pt x="24151" y="21216"/>
                    <a:pt x="24851" y="21115"/>
                  </a:cubicBezTo>
                  <a:lnTo>
                    <a:pt x="24785" y="20682"/>
                  </a:lnTo>
                  <a:close/>
                  <a:moveTo>
                    <a:pt x="18147" y="21115"/>
                  </a:moveTo>
                  <a:lnTo>
                    <a:pt x="18147" y="21516"/>
                  </a:lnTo>
                  <a:cubicBezTo>
                    <a:pt x="18547" y="21549"/>
                    <a:pt x="18947" y="21549"/>
                    <a:pt x="19347" y="21549"/>
                  </a:cubicBezTo>
                  <a:lnTo>
                    <a:pt x="20248" y="21549"/>
                  </a:lnTo>
                  <a:lnTo>
                    <a:pt x="20248" y="21115"/>
                  </a:lnTo>
                  <a:cubicBezTo>
                    <a:pt x="19898" y="21132"/>
                    <a:pt x="19548" y="21140"/>
                    <a:pt x="19197" y="21140"/>
                  </a:cubicBezTo>
                  <a:cubicBezTo>
                    <a:pt x="18847" y="21140"/>
                    <a:pt x="18497" y="21132"/>
                    <a:pt x="18147" y="211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2"/>
            <p:cNvSpPr/>
            <p:nvPr/>
          </p:nvSpPr>
          <p:spPr>
            <a:xfrm>
              <a:off x="3373407" y="2925045"/>
              <a:ext cx="257094" cy="207597"/>
            </a:xfrm>
            <a:custGeom>
              <a:avLst/>
              <a:gdLst/>
              <a:ahLst/>
              <a:cxnLst/>
              <a:rect l="l" t="t" r="r" b="b"/>
              <a:pathLst>
                <a:path w="9874" h="7973" extrusionOk="0">
                  <a:moveTo>
                    <a:pt x="3503" y="1"/>
                  </a:moveTo>
                  <a:lnTo>
                    <a:pt x="3581" y="46"/>
                  </a:lnTo>
                  <a:lnTo>
                    <a:pt x="3581" y="46"/>
                  </a:lnTo>
                  <a:cubicBezTo>
                    <a:pt x="3556" y="29"/>
                    <a:pt x="3530" y="14"/>
                    <a:pt x="3503" y="1"/>
                  </a:cubicBezTo>
                  <a:close/>
                  <a:moveTo>
                    <a:pt x="3581" y="46"/>
                  </a:moveTo>
                  <a:cubicBezTo>
                    <a:pt x="3862" y="233"/>
                    <a:pt x="4003" y="611"/>
                    <a:pt x="4003" y="1101"/>
                  </a:cubicBezTo>
                  <a:cubicBezTo>
                    <a:pt x="4003" y="1435"/>
                    <a:pt x="3770" y="1835"/>
                    <a:pt x="3469" y="2035"/>
                  </a:cubicBezTo>
                  <a:lnTo>
                    <a:pt x="267" y="3870"/>
                  </a:lnTo>
                  <a:cubicBezTo>
                    <a:pt x="100" y="3970"/>
                    <a:pt x="0" y="4204"/>
                    <a:pt x="0" y="4370"/>
                  </a:cubicBezTo>
                  <a:cubicBezTo>
                    <a:pt x="0" y="4470"/>
                    <a:pt x="34" y="4537"/>
                    <a:pt x="67" y="4570"/>
                  </a:cubicBezTo>
                  <a:lnTo>
                    <a:pt x="5919" y="7962"/>
                  </a:lnTo>
                  <a:lnTo>
                    <a:pt x="5919" y="7962"/>
                  </a:lnTo>
                  <a:cubicBezTo>
                    <a:pt x="5865" y="7926"/>
                    <a:pt x="5838" y="7863"/>
                    <a:pt x="5838" y="7773"/>
                  </a:cubicBezTo>
                  <a:cubicBezTo>
                    <a:pt x="5838" y="7606"/>
                    <a:pt x="5971" y="7373"/>
                    <a:pt x="6138" y="7272"/>
                  </a:cubicBezTo>
                  <a:lnTo>
                    <a:pt x="9340" y="5438"/>
                  </a:lnTo>
                  <a:cubicBezTo>
                    <a:pt x="9640" y="5271"/>
                    <a:pt x="9874" y="4837"/>
                    <a:pt x="9874" y="4504"/>
                  </a:cubicBezTo>
                  <a:cubicBezTo>
                    <a:pt x="9874" y="3970"/>
                    <a:pt x="9707" y="3570"/>
                    <a:pt x="9374" y="3403"/>
                  </a:cubicBezTo>
                  <a:lnTo>
                    <a:pt x="3581" y="46"/>
                  </a:lnTo>
                  <a:close/>
                  <a:moveTo>
                    <a:pt x="5919" y="7962"/>
                  </a:moveTo>
                  <a:cubicBezTo>
                    <a:pt x="5925" y="7966"/>
                    <a:pt x="5931" y="7970"/>
                    <a:pt x="5938" y="7973"/>
                  </a:cubicBezTo>
                  <a:lnTo>
                    <a:pt x="5919" y="79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2"/>
            <p:cNvSpPr/>
            <p:nvPr/>
          </p:nvSpPr>
          <p:spPr>
            <a:xfrm>
              <a:off x="3356900" y="2844276"/>
              <a:ext cx="163307" cy="107717"/>
            </a:xfrm>
            <a:custGeom>
              <a:avLst/>
              <a:gdLst/>
              <a:ahLst/>
              <a:cxnLst/>
              <a:rect l="l" t="t" r="r" b="b"/>
              <a:pathLst>
                <a:path w="6272" h="4137" extrusionOk="0">
                  <a:moveTo>
                    <a:pt x="434" y="0"/>
                  </a:moveTo>
                  <a:lnTo>
                    <a:pt x="0" y="734"/>
                  </a:lnTo>
                  <a:lnTo>
                    <a:pt x="5871" y="4137"/>
                  </a:lnTo>
                  <a:lnTo>
                    <a:pt x="6272" y="3403"/>
                  </a:lnTo>
                  <a:lnTo>
                    <a:pt x="434" y="0"/>
                  </a:lnTo>
                  <a:close/>
                </a:path>
              </a:pathLst>
            </a:custGeom>
            <a:solidFill>
              <a:srgbClr val="2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3368200" y="2844276"/>
              <a:ext cx="259698" cy="150288"/>
            </a:xfrm>
            <a:custGeom>
              <a:avLst/>
              <a:gdLst/>
              <a:ahLst/>
              <a:cxnLst/>
              <a:rect l="l" t="t" r="r" b="b"/>
              <a:pathLst>
                <a:path w="9974" h="5772" extrusionOk="0">
                  <a:moveTo>
                    <a:pt x="0" y="0"/>
                  </a:moveTo>
                  <a:lnTo>
                    <a:pt x="5838" y="3403"/>
                  </a:lnTo>
                  <a:lnTo>
                    <a:pt x="9974" y="5771"/>
                  </a:lnTo>
                  <a:lnTo>
                    <a:pt x="4136" y="2369"/>
                  </a:lnTo>
                  <a:lnTo>
                    <a:pt x="0" y="0"/>
                  </a:lnTo>
                  <a:close/>
                </a:path>
              </a:pathLst>
            </a:custGeom>
            <a:solidFill>
              <a:srgbClr val="1C1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3509766" y="2932856"/>
              <a:ext cx="132895" cy="200463"/>
            </a:xfrm>
            <a:custGeom>
              <a:avLst/>
              <a:gdLst/>
              <a:ahLst/>
              <a:cxnLst/>
              <a:rect l="l" t="t" r="r" b="b"/>
              <a:pathLst>
                <a:path w="5104" h="7699" extrusionOk="0">
                  <a:moveTo>
                    <a:pt x="401" y="1"/>
                  </a:moveTo>
                  <a:lnTo>
                    <a:pt x="0" y="735"/>
                  </a:lnTo>
                  <a:lnTo>
                    <a:pt x="4137" y="3103"/>
                  </a:lnTo>
                  <a:cubicBezTo>
                    <a:pt x="4470" y="3270"/>
                    <a:pt x="4637" y="3670"/>
                    <a:pt x="4637" y="4204"/>
                  </a:cubicBezTo>
                  <a:cubicBezTo>
                    <a:pt x="4637" y="4537"/>
                    <a:pt x="4403" y="4971"/>
                    <a:pt x="4103" y="5138"/>
                  </a:cubicBezTo>
                  <a:lnTo>
                    <a:pt x="901" y="6972"/>
                  </a:lnTo>
                  <a:cubicBezTo>
                    <a:pt x="734" y="7073"/>
                    <a:pt x="634" y="7306"/>
                    <a:pt x="634" y="7506"/>
                  </a:cubicBezTo>
                  <a:cubicBezTo>
                    <a:pt x="634" y="7630"/>
                    <a:pt x="707" y="7698"/>
                    <a:pt x="800" y="7698"/>
                  </a:cubicBezTo>
                  <a:cubicBezTo>
                    <a:pt x="832" y="7698"/>
                    <a:pt x="866" y="7690"/>
                    <a:pt x="901" y="7673"/>
                  </a:cubicBezTo>
                  <a:lnTo>
                    <a:pt x="4103" y="5805"/>
                  </a:lnTo>
                  <a:cubicBezTo>
                    <a:pt x="4737" y="5438"/>
                    <a:pt x="5104" y="4838"/>
                    <a:pt x="5104" y="4137"/>
                  </a:cubicBezTo>
                  <a:cubicBezTo>
                    <a:pt x="5104" y="3403"/>
                    <a:pt x="4604" y="2636"/>
                    <a:pt x="4170" y="2369"/>
                  </a:cubicBezTo>
                  <a:lnTo>
                    <a:pt x="4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2"/>
            <p:cNvSpPr/>
            <p:nvPr/>
          </p:nvSpPr>
          <p:spPr>
            <a:xfrm>
              <a:off x="3177111" y="2145560"/>
              <a:ext cx="35645" cy="12602"/>
            </a:xfrm>
            <a:custGeom>
              <a:avLst/>
              <a:gdLst/>
              <a:ahLst/>
              <a:cxnLst/>
              <a:rect l="l" t="t" r="r" b="b"/>
              <a:pathLst>
                <a:path w="1369" h="484" extrusionOk="0">
                  <a:moveTo>
                    <a:pt x="884" y="1"/>
                  </a:moveTo>
                  <a:cubicBezTo>
                    <a:pt x="780" y="1"/>
                    <a:pt x="684" y="27"/>
                    <a:pt x="601" y="83"/>
                  </a:cubicBezTo>
                  <a:lnTo>
                    <a:pt x="1" y="416"/>
                  </a:lnTo>
                  <a:cubicBezTo>
                    <a:pt x="88" y="373"/>
                    <a:pt x="194" y="348"/>
                    <a:pt x="311" y="348"/>
                  </a:cubicBezTo>
                  <a:cubicBezTo>
                    <a:pt x="463" y="348"/>
                    <a:pt x="632" y="389"/>
                    <a:pt x="801" y="483"/>
                  </a:cubicBezTo>
                  <a:lnTo>
                    <a:pt x="1368" y="150"/>
                  </a:lnTo>
                  <a:cubicBezTo>
                    <a:pt x="1193" y="52"/>
                    <a:pt x="1030" y="1"/>
                    <a:pt x="884" y="1"/>
                  </a:cubicBezTo>
                  <a:close/>
                </a:path>
              </a:pathLst>
            </a:custGeom>
            <a:solidFill>
              <a:srgbClr val="696E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2"/>
            <p:cNvSpPr/>
            <p:nvPr/>
          </p:nvSpPr>
          <p:spPr>
            <a:xfrm>
              <a:off x="3202289" y="2183314"/>
              <a:ext cx="680100" cy="849447"/>
            </a:xfrm>
            <a:custGeom>
              <a:avLst/>
              <a:gdLst/>
              <a:ahLst/>
              <a:cxnLst/>
              <a:rect l="l" t="t" r="r" b="b"/>
              <a:pathLst>
                <a:path w="26120" h="32624" extrusionOk="0">
                  <a:moveTo>
                    <a:pt x="601" y="1"/>
                  </a:moveTo>
                  <a:lnTo>
                    <a:pt x="34" y="334"/>
                  </a:lnTo>
                  <a:lnTo>
                    <a:pt x="1" y="17847"/>
                  </a:lnTo>
                  <a:lnTo>
                    <a:pt x="25519" y="32624"/>
                  </a:lnTo>
                  <a:lnTo>
                    <a:pt x="26120" y="32257"/>
                  </a:lnTo>
                  <a:lnTo>
                    <a:pt x="568" y="17513"/>
                  </a:lnTo>
                  <a:lnTo>
                    <a:pt x="6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3890174" y="3083118"/>
              <a:ext cx="23486" cy="79935"/>
            </a:xfrm>
            <a:custGeom>
              <a:avLst/>
              <a:gdLst/>
              <a:ahLst/>
              <a:cxnLst/>
              <a:rect l="l" t="t" r="r" b="b"/>
              <a:pathLst>
                <a:path w="902" h="3070" extrusionOk="0">
                  <a:moveTo>
                    <a:pt x="901" y="1"/>
                  </a:moveTo>
                  <a:lnTo>
                    <a:pt x="301" y="334"/>
                  </a:lnTo>
                  <a:lnTo>
                    <a:pt x="301" y="2336"/>
                  </a:lnTo>
                  <a:cubicBezTo>
                    <a:pt x="301" y="2703"/>
                    <a:pt x="201" y="2936"/>
                    <a:pt x="1" y="3069"/>
                  </a:cubicBezTo>
                  <a:lnTo>
                    <a:pt x="568" y="2703"/>
                  </a:lnTo>
                  <a:cubicBezTo>
                    <a:pt x="768" y="2602"/>
                    <a:pt x="901" y="2369"/>
                    <a:pt x="901" y="2002"/>
                  </a:cubicBezTo>
                  <a:lnTo>
                    <a:pt x="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3167555" y="2670554"/>
              <a:ext cx="730456" cy="499451"/>
            </a:xfrm>
            <a:custGeom>
              <a:avLst/>
              <a:gdLst/>
              <a:ahLst/>
              <a:cxnLst/>
              <a:rect l="l" t="t" r="r" b="b"/>
              <a:pathLst>
                <a:path w="28054" h="19182" extrusionOk="0">
                  <a:moveTo>
                    <a:pt x="28054" y="16179"/>
                  </a:moveTo>
                  <a:lnTo>
                    <a:pt x="1" y="1"/>
                  </a:lnTo>
                  <a:lnTo>
                    <a:pt x="1" y="2002"/>
                  </a:lnTo>
                  <a:cubicBezTo>
                    <a:pt x="1" y="2703"/>
                    <a:pt x="501" y="3570"/>
                    <a:pt x="1101" y="3904"/>
                  </a:cubicBezTo>
                  <a:lnTo>
                    <a:pt x="11042" y="9641"/>
                  </a:lnTo>
                  <a:lnTo>
                    <a:pt x="17079" y="13144"/>
                  </a:lnTo>
                  <a:lnTo>
                    <a:pt x="26953" y="18814"/>
                  </a:lnTo>
                  <a:cubicBezTo>
                    <a:pt x="27554" y="19181"/>
                    <a:pt x="28054" y="18914"/>
                    <a:pt x="28054" y="181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2"/>
            <p:cNvSpPr/>
            <p:nvPr/>
          </p:nvSpPr>
          <p:spPr>
            <a:xfrm>
              <a:off x="3210985" y="2186777"/>
              <a:ext cx="666195" cy="839918"/>
            </a:xfrm>
            <a:custGeom>
              <a:avLst/>
              <a:gdLst/>
              <a:ahLst/>
              <a:cxnLst/>
              <a:rect l="l" t="t" r="r" b="b"/>
              <a:pathLst>
                <a:path w="25586" h="32258" extrusionOk="0">
                  <a:moveTo>
                    <a:pt x="34" y="1"/>
                  </a:moveTo>
                  <a:lnTo>
                    <a:pt x="0" y="17513"/>
                  </a:lnTo>
                  <a:lnTo>
                    <a:pt x="25552" y="32257"/>
                  </a:lnTo>
                  <a:lnTo>
                    <a:pt x="25585" y="14745"/>
                  </a:ln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2"/>
            <p:cNvSpPr/>
            <p:nvPr/>
          </p:nvSpPr>
          <p:spPr>
            <a:xfrm>
              <a:off x="3866740" y="2567211"/>
              <a:ext cx="16508" cy="465551"/>
            </a:xfrm>
            <a:custGeom>
              <a:avLst/>
              <a:gdLst/>
              <a:ahLst/>
              <a:cxnLst/>
              <a:rect l="l" t="t" r="r" b="b"/>
              <a:pathLst>
                <a:path w="634" h="17880" extrusionOk="0">
                  <a:moveTo>
                    <a:pt x="634" y="0"/>
                  </a:moveTo>
                  <a:lnTo>
                    <a:pt x="67" y="334"/>
                  </a:lnTo>
                  <a:lnTo>
                    <a:pt x="0" y="17880"/>
                  </a:lnTo>
                  <a:lnTo>
                    <a:pt x="0" y="17880"/>
                  </a:lnTo>
                  <a:lnTo>
                    <a:pt x="601" y="17513"/>
                  </a:lnTo>
                  <a:lnTo>
                    <a:pt x="634"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2"/>
            <p:cNvSpPr/>
            <p:nvPr/>
          </p:nvSpPr>
          <p:spPr>
            <a:xfrm>
              <a:off x="3203174" y="2183314"/>
              <a:ext cx="680073" cy="392593"/>
            </a:xfrm>
            <a:custGeom>
              <a:avLst/>
              <a:gdLst/>
              <a:ahLst/>
              <a:cxnLst/>
              <a:rect l="l" t="t" r="r" b="b"/>
              <a:pathLst>
                <a:path w="26119" h="15078" extrusionOk="0">
                  <a:moveTo>
                    <a:pt x="567" y="1"/>
                  </a:moveTo>
                  <a:lnTo>
                    <a:pt x="0" y="334"/>
                  </a:lnTo>
                  <a:lnTo>
                    <a:pt x="25552" y="15078"/>
                  </a:lnTo>
                  <a:lnTo>
                    <a:pt x="26119" y="14744"/>
                  </a:lnTo>
                  <a:lnTo>
                    <a:pt x="567"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2"/>
            <p:cNvSpPr/>
            <p:nvPr/>
          </p:nvSpPr>
          <p:spPr>
            <a:xfrm>
              <a:off x="3177111" y="2145560"/>
              <a:ext cx="737408" cy="946281"/>
            </a:xfrm>
            <a:custGeom>
              <a:avLst/>
              <a:gdLst/>
              <a:ahLst/>
              <a:cxnLst/>
              <a:rect l="l" t="t" r="r" b="b"/>
              <a:pathLst>
                <a:path w="28321" h="36343" extrusionOk="0">
                  <a:moveTo>
                    <a:pt x="884" y="1"/>
                  </a:moveTo>
                  <a:cubicBezTo>
                    <a:pt x="780" y="1"/>
                    <a:pt x="684" y="27"/>
                    <a:pt x="601" y="83"/>
                  </a:cubicBezTo>
                  <a:lnTo>
                    <a:pt x="1" y="416"/>
                  </a:lnTo>
                  <a:cubicBezTo>
                    <a:pt x="88" y="373"/>
                    <a:pt x="194" y="348"/>
                    <a:pt x="311" y="348"/>
                  </a:cubicBezTo>
                  <a:cubicBezTo>
                    <a:pt x="463" y="348"/>
                    <a:pt x="632" y="389"/>
                    <a:pt x="801" y="483"/>
                  </a:cubicBezTo>
                  <a:lnTo>
                    <a:pt x="26620" y="15427"/>
                  </a:lnTo>
                  <a:cubicBezTo>
                    <a:pt x="27220" y="15761"/>
                    <a:pt x="27720" y="16595"/>
                    <a:pt x="27720" y="17329"/>
                  </a:cubicBezTo>
                  <a:lnTo>
                    <a:pt x="27687" y="34774"/>
                  </a:lnTo>
                  <a:lnTo>
                    <a:pt x="27687" y="36342"/>
                  </a:lnTo>
                  <a:lnTo>
                    <a:pt x="28287" y="36009"/>
                  </a:lnTo>
                  <a:lnTo>
                    <a:pt x="28287" y="34407"/>
                  </a:lnTo>
                  <a:lnTo>
                    <a:pt x="28321" y="16995"/>
                  </a:lnTo>
                  <a:cubicBezTo>
                    <a:pt x="28321" y="16328"/>
                    <a:pt x="27854" y="15427"/>
                    <a:pt x="27220" y="15060"/>
                  </a:cubicBezTo>
                  <a:lnTo>
                    <a:pt x="1368" y="150"/>
                  </a:lnTo>
                  <a:cubicBezTo>
                    <a:pt x="1193" y="52"/>
                    <a:pt x="1030" y="1"/>
                    <a:pt x="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2"/>
            <p:cNvSpPr/>
            <p:nvPr/>
          </p:nvSpPr>
          <p:spPr>
            <a:xfrm>
              <a:off x="3167555" y="2154413"/>
              <a:ext cx="731341" cy="937428"/>
            </a:xfrm>
            <a:custGeom>
              <a:avLst/>
              <a:gdLst/>
              <a:ahLst/>
              <a:cxnLst/>
              <a:rect l="l" t="t" r="r" b="b"/>
              <a:pathLst>
                <a:path w="28088" h="36003" extrusionOk="0">
                  <a:moveTo>
                    <a:pt x="1368" y="1444"/>
                  </a:moveTo>
                  <a:lnTo>
                    <a:pt x="26920" y="16188"/>
                  </a:lnTo>
                  <a:lnTo>
                    <a:pt x="26853" y="33734"/>
                  </a:lnTo>
                  <a:lnTo>
                    <a:pt x="1335" y="18957"/>
                  </a:lnTo>
                  <a:lnTo>
                    <a:pt x="1368" y="1444"/>
                  </a:lnTo>
                  <a:close/>
                  <a:moveTo>
                    <a:pt x="682" y="0"/>
                  </a:moveTo>
                  <a:cubicBezTo>
                    <a:pt x="320" y="0"/>
                    <a:pt x="67" y="279"/>
                    <a:pt x="67" y="777"/>
                  </a:cubicBezTo>
                  <a:cubicBezTo>
                    <a:pt x="1" y="19824"/>
                    <a:pt x="1" y="19557"/>
                    <a:pt x="1" y="19824"/>
                  </a:cubicBezTo>
                  <a:lnTo>
                    <a:pt x="28054" y="36002"/>
                  </a:lnTo>
                  <a:lnTo>
                    <a:pt x="28054" y="34701"/>
                  </a:lnTo>
                  <a:lnTo>
                    <a:pt x="28054" y="34401"/>
                  </a:lnTo>
                  <a:lnTo>
                    <a:pt x="28087" y="16989"/>
                  </a:lnTo>
                  <a:cubicBezTo>
                    <a:pt x="28087" y="16288"/>
                    <a:pt x="27620" y="15421"/>
                    <a:pt x="26987" y="15054"/>
                  </a:cubicBezTo>
                  <a:lnTo>
                    <a:pt x="1168" y="143"/>
                  </a:lnTo>
                  <a:cubicBezTo>
                    <a:pt x="994" y="47"/>
                    <a:pt x="829"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2"/>
            <p:cNvSpPr/>
            <p:nvPr/>
          </p:nvSpPr>
          <p:spPr>
            <a:xfrm>
              <a:off x="4567643" y="3586866"/>
              <a:ext cx="257120" cy="208482"/>
            </a:xfrm>
            <a:custGeom>
              <a:avLst/>
              <a:gdLst/>
              <a:ahLst/>
              <a:cxnLst/>
              <a:rect l="l" t="t" r="r" b="b"/>
              <a:pathLst>
                <a:path w="9875" h="8007" extrusionOk="0">
                  <a:moveTo>
                    <a:pt x="3503" y="1"/>
                  </a:moveTo>
                  <a:cubicBezTo>
                    <a:pt x="3836" y="201"/>
                    <a:pt x="4003" y="601"/>
                    <a:pt x="4003" y="1102"/>
                  </a:cubicBezTo>
                  <a:cubicBezTo>
                    <a:pt x="4003" y="1435"/>
                    <a:pt x="3770" y="1869"/>
                    <a:pt x="3469" y="2036"/>
                  </a:cubicBezTo>
                  <a:lnTo>
                    <a:pt x="267" y="3904"/>
                  </a:lnTo>
                  <a:cubicBezTo>
                    <a:pt x="100" y="3970"/>
                    <a:pt x="0" y="4204"/>
                    <a:pt x="0" y="4404"/>
                  </a:cubicBezTo>
                  <a:cubicBezTo>
                    <a:pt x="0" y="4504"/>
                    <a:pt x="34" y="4571"/>
                    <a:pt x="67" y="4604"/>
                  </a:cubicBezTo>
                  <a:lnTo>
                    <a:pt x="5919" y="7995"/>
                  </a:lnTo>
                  <a:lnTo>
                    <a:pt x="5919" y="7995"/>
                  </a:lnTo>
                  <a:cubicBezTo>
                    <a:pt x="5865" y="7959"/>
                    <a:pt x="5838" y="7896"/>
                    <a:pt x="5838" y="7806"/>
                  </a:cubicBezTo>
                  <a:cubicBezTo>
                    <a:pt x="5838" y="7606"/>
                    <a:pt x="5971" y="7373"/>
                    <a:pt x="6138" y="7306"/>
                  </a:cubicBezTo>
                  <a:lnTo>
                    <a:pt x="9340" y="5438"/>
                  </a:lnTo>
                  <a:cubicBezTo>
                    <a:pt x="9641" y="5271"/>
                    <a:pt x="9874" y="4871"/>
                    <a:pt x="9874" y="4504"/>
                  </a:cubicBezTo>
                  <a:cubicBezTo>
                    <a:pt x="9874" y="4004"/>
                    <a:pt x="9707" y="3603"/>
                    <a:pt x="9374" y="3403"/>
                  </a:cubicBezTo>
                  <a:lnTo>
                    <a:pt x="3503" y="1"/>
                  </a:lnTo>
                  <a:close/>
                  <a:moveTo>
                    <a:pt x="5919" y="7995"/>
                  </a:moveTo>
                  <a:cubicBezTo>
                    <a:pt x="5925" y="7999"/>
                    <a:pt x="5931" y="8003"/>
                    <a:pt x="5938" y="8006"/>
                  </a:cubicBezTo>
                  <a:lnTo>
                    <a:pt x="5919" y="79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2"/>
            <p:cNvSpPr/>
            <p:nvPr/>
          </p:nvSpPr>
          <p:spPr>
            <a:xfrm>
              <a:off x="4551136" y="3506957"/>
              <a:ext cx="163307" cy="106858"/>
            </a:xfrm>
            <a:custGeom>
              <a:avLst/>
              <a:gdLst/>
              <a:ahLst/>
              <a:cxnLst/>
              <a:rect l="l" t="t" r="r" b="b"/>
              <a:pathLst>
                <a:path w="6272" h="4104" extrusionOk="0">
                  <a:moveTo>
                    <a:pt x="434" y="1"/>
                  </a:moveTo>
                  <a:lnTo>
                    <a:pt x="1" y="701"/>
                  </a:lnTo>
                  <a:lnTo>
                    <a:pt x="5871" y="4104"/>
                  </a:lnTo>
                  <a:lnTo>
                    <a:pt x="6272" y="3403"/>
                  </a:lnTo>
                  <a:lnTo>
                    <a:pt x="434" y="1"/>
                  </a:lnTo>
                  <a:close/>
                </a:path>
              </a:pathLst>
            </a:custGeom>
            <a:solidFill>
              <a:srgbClr val="2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2"/>
            <p:cNvSpPr/>
            <p:nvPr/>
          </p:nvSpPr>
          <p:spPr>
            <a:xfrm>
              <a:off x="4562436" y="3506957"/>
              <a:ext cx="259698" cy="150288"/>
            </a:xfrm>
            <a:custGeom>
              <a:avLst/>
              <a:gdLst/>
              <a:ahLst/>
              <a:cxnLst/>
              <a:rect l="l" t="t" r="r" b="b"/>
              <a:pathLst>
                <a:path w="9974" h="5772" extrusionOk="0">
                  <a:moveTo>
                    <a:pt x="0" y="1"/>
                  </a:moveTo>
                  <a:lnTo>
                    <a:pt x="5838" y="3403"/>
                  </a:lnTo>
                  <a:lnTo>
                    <a:pt x="9974" y="5772"/>
                  </a:lnTo>
                  <a:lnTo>
                    <a:pt x="4136" y="2336"/>
                  </a:lnTo>
                  <a:lnTo>
                    <a:pt x="0" y="1"/>
                  </a:lnTo>
                  <a:close/>
                </a:path>
              </a:pathLst>
            </a:custGeom>
            <a:solidFill>
              <a:srgbClr val="1C1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2"/>
            <p:cNvSpPr/>
            <p:nvPr/>
          </p:nvSpPr>
          <p:spPr>
            <a:xfrm>
              <a:off x="4704002" y="3595562"/>
              <a:ext cx="132921" cy="200124"/>
            </a:xfrm>
            <a:custGeom>
              <a:avLst/>
              <a:gdLst/>
              <a:ahLst/>
              <a:cxnLst/>
              <a:rect l="l" t="t" r="r" b="b"/>
              <a:pathLst>
                <a:path w="5105" h="7686" extrusionOk="0">
                  <a:moveTo>
                    <a:pt x="401" y="0"/>
                  </a:moveTo>
                  <a:lnTo>
                    <a:pt x="0" y="701"/>
                  </a:lnTo>
                  <a:lnTo>
                    <a:pt x="4137" y="3069"/>
                  </a:lnTo>
                  <a:cubicBezTo>
                    <a:pt x="4437" y="3269"/>
                    <a:pt x="4637" y="3670"/>
                    <a:pt x="4637" y="4170"/>
                  </a:cubicBezTo>
                  <a:cubicBezTo>
                    <a:pt x="4637" y="4537"/>
                    <a:pt x="4404" y="4937"/>
                    <a:pt x="4103" y="5104"/>
                  </a:cubicBezTo>
                  <a:lnTo>
                    <a:pt x="901" y="6972"/>
                  </a:lnTo>
                  <a:cubicBezTo>
                    <a:pt x="734" y="7072"/>
                    <a:pt x="634" y="7272"/>
                    <a:pt x="634" y="7472"/>
                  </a:cubicBezTo>
                  <a:cubicBezTo>
                    <a:pt x="634" y="7611"/>
                    <a:pt x="682" y="7685"/>
                    <a:pt x="766" y="7685"/>
                  </a:cubicBezTo>
                  <a:cubicBezTo>
                    <a:pt x="804" y="7685"/>
                    <a:pt x="849" y="7670"/>
                    <a:pt x="901" y="7639"/>
                  </a:cubicBezTo>
                  <a:lnTo>
                    <a:pt x="4103" y="5804"/>
                  </a:lnTo>
                  <a:cubicBezTo>
                    <a:pt x="4737" y="5438"/>
                    <a:pt x="5104" y="4837"/>
                    <a:pt x="5104" y="4103"/>
                  </a:cubicBezTo>
                  <a:cubicBezTo>
                    <a:pt x="5104" y="3403"/>
                    <a:pt x="4604" y="2602"/>
                    <a:pt x="4170" y="2369"/>
                  </a:cubicBezTo>
                  <a:lnTo>
                    <a:pt x="4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2"/>
            <p:cNvSpPr/>
            <p:nvPr/>
          </p:nvSpPr>
          <p:spPr>
            <a:xfrm>
              <a:off x="4371347" y="2807824"/>
              <a:ext cx="35645" cy="13019"/>
            </a:xfrm>
            <a:custGeom>
              <a:avLst/>
              <a:gdLst/>
              <a:ahLst/>
              <a:cxnLst/>
              <a:rect l="l" t="t" r="r" b="b"/>
              <a:pathLst>
                <a:path w="1369" h="500" extrusionOk="0">
                  <a:moveTo>
                    <a:pt x="31" y="415"/>
                  </a:moveTo>
                  <a:cubicBezTo>
                    <a:pt x="21" y="420"/>
                    <a:pt x="10" y="426"/>
                    <a:pt x="1" y="433"/>
                  </a:cubicBezTo>
                  <a:lnTo>
                    <a:pt x="31" y="415"/>
                  </a:lnTo>
                  <a:close/>
                  <a:moveTo>
                    <a:pt x="882" y="0"/>
                  </a:moveTo>
                  <a:cubicBezTo>
                    <a:pt x="778" y="0"/>
                    <a:pt x="684" y="25"/>
                    <a:pt x="601" y="66"/>
                  </a:cubicBezTo>
                  <a:lnTo>
                    <a:pt x="31" y="415"/>
                  </a:lnTo>
                  <a:lnTo>
                    <a:pt x="31" y="415"/>
                  </a:lnTo>
                  <a:cubicBezTo>
                    <a:pt x="108" y="371"/>
                    <a:pt x="198" y="351"/>
                    <a:pt x="296" y="351"/>
                  </a:cubicBezTo>
                  <a:cubicBezTo>
                    <a:pt x="451" y="351"/>
                    <a:pt x="626" y="403"/>
                    <a:pt x="801" y="500"/>
                  </a:cubicBezTo>
                  <a:lnTo>
                    <a:pt x="1368" y="166"/>
                  </a:lnTo>
                  <a:cubicBezTo>
                    <a:pt x="1192" y="49"/>
                    <a:pt x="1028" y="0"/>
                    <a:pt x="882" y="0"/>
                  </a:cubicBezTo>
                  <a:close/>
                </a:path>
              </a:pathLst>
            </a:custGeom>
            <a:solidFill>
              <a:srgbClr val="696E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2"/>
            <p:cNvSpPr/>
            <p:nvPr/>
          </p:nvSpPr>
          <p:spPr>
            <a:xfrm>
              <a:off x="4396525" y="2846021"/>
              <a:ext cx="680100" cy="848588"/>
            </a:xfrm>
            <a:custGeom>
              <a:avLst/>
              <a:gdLst/>
              <a:ahLst/>
              <a:cxnLst/>
              <a:rect l="l" t="t" r="r" b="b"/>
              <a:pathLst>
                <a:path w="26120" h="32591" extrusionOk="0">
                  <a:moveTo>
                    <a:pt x="601" y="0"/>
                  </a:moveTo>
                  <a:lnTo>
                    <a:pt x="34" y="334"/>
                  </a:lnTo>
                  <a:lnTo>
                    <a:pt x="1" y="17846"/>
                  </a:lnTo>
                  <a:lnTo>
                    <a:pt x="25519" y="32590"/>
                  </a:lnTo>
                  <a:lnTo>
                    <a:pt x="26120" y="32256"/>
                  </a:lnTo>
                  <a:lnTo>
                    <a:pt x="568" y="17513"/>
                  </a:lnTo>
                  <a:lnTo>
                    <a:pt x="6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2"/>
            <p:cNvSpPr/>
            <p:nvPr/>
          </p:nvSpPr>
          <p:spPr>
            <a:xfrm>
              <a:off x="5084410" y="3744940"/>
              <a:ext cx="23486" cy="79935"/>
            </a:xfrm>
            <a:custGeom>
              <a:avLst/>
              <a:gdLst/>
              <a:ahLst/>
              <a:cxnLst/>
              <a:rect l="l" t="t" r="r" b="b"/>
              <a:pathLst>
                <a:path w="902" h="3070" extrusionOk="0">
                  <a:moveTo>
                    <a:pt x="901" y="1"/>
                  </a:moveTo>
                  <a:lnTo>
                    <a:pt x="301" y="368"/>
                  </a:lnTo>
                  <a:lnTo>
                    <a:pt x="301" y="2369"/>
                  </a:lnTo>
                  <a:cubicBezTo>
                    <a:pt x="301" y="2703"/>
                    <a:pt x="168" y="2970"/>
                    <a:pt x="1" y="3070"/>
                  </a:cubicBezTo>
                  <a:lnTo>
                    <a:pt x="568" y="2736"/>
                  </a:lnTo>
                  <a:cubicBezTo>
                    <a:pt x="768" y="2603"/>
                    <a:pt x="901" y="2369"/>
                    <a:pt x="901" y="2036"/>
                  </a:cubicBezTo>
                  <a:lnTo>
                    <a:pt x="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2"/>
            <p:cNvSpPr/>
            <p:nvPr/>
          </p:nvSpPr>
          <p:spPr>
            <a:xfrm>
              <a:off x="4361791" y="3332401"/>
              <a:ext cx="730482" cy="500285"/>
            </a:xfrm>
            <a:custGeom>
              <a:avLst/>
              <a:gdLst/>
              <a:ahLst/>
              <a:cxnLst/>
              <a:rect l="l" t="t" r="r" b="b"/>
              <a:pathLst>
                <a:path w="28055" h="19214" extrusionOk="0">
                  <a:moveTo>
                    <a:pt x="28054" y="16212"/>
                  </a:moveTo>
                  <a:lnTo>
                    <a:pt x="1" y="0"/>
                  </a:lnTo>
                  <a:lnTo>
                    <a:pt x="1" y="2002"/>
                  </a:lnTo>
                  <a:cubicBezTo>
                    <a:pt x="1" y="2735"/>
                    <a:pt x="501" y="3569"/>
                    <a:pt x="1101" y="3936"/>
                  </a:cubicBezTo>
                  <a:lnTo>
                    <a:pt x="11075" y="9674"/>
                  </a:lnTo>
                  <a:lnTo>
                    <a:pt x="17080" y="13143"/>
                  </a:lnTo>
                  <a:lnTo>
                    <a:pt x="26953" y="18847"/>
                  </a:lnTo>
                  <a:cubicBezTo>
                    <a:pt x="27554" y="19214"/>
                    <a:pt x="28054" y="18914"/>
                    <a:pt x="28054" y="182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2"/>
            <p:cNvSpPr/>
            <p:nvPr/>
          </p:nvSpPr>
          <p:spPr>
            <a:xfrm>
              <a:off x="4405221" y="2848625"/>
              <a:ext cx="666195" cy="840751"/>
            </a:xfrm>
            <a:custGeom>
              <a:avLst/>
              <a:gdLst/>
              <a:ahLst/>
              <a:cxnLst/>
              <a:rect l="l" t="t" r="r" b="b"/>
              <a:pathLst>
                <a:path w="25586" h="32290" extrusionOk="0">
                  <a:moveTo>
                    <a:pt x="34" y="0"/>
                  </a:moveTo>
                  <a:lnTo>
                    <a:pt x="1" y="17546"/>
                  </a:lnTo>
                  <a:lnTo>
                    <a:pt x="25552" y="32290"/>
                  </a:lnTo>
                  <a:lnTo>
                    <a:pt x="25585" y="14744"/>
                  </a:ln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2"/>
            <p:cNvSpPr/>
            <p:nvPr/>
          </p:nvSpPr>
          <p:spPr>
            <a:xfrm>
              <a:off x="5060976" y="3229892"/>
              <a:ext cx="16508" cy="464717"/>
            </a:xfrm>
            <a:custGeom>
              <a:avLst/>
              <a:gdLst/>
              <a:ahLst/>
              <a:cxnLst/>
              <a:rect l="l" t="t" r="r" b="b"/>
              <a:pathLst>
                <a:path w="634" h="17848" extrusionOk="0">
                  <a:moveTo>
                    <a:pt x="634" y="1"/>
                  </a:moveTo>
                  <a:lnTo>
                    <a:pt x="67" y="335"/>
                  </a:lnTo>
                  <a:lnTo>
                    <a:pt x="0" y="17847"/>
                  </a:lnTo>
                  <a:lnTo>
                    <a:pt x="601" y="17513"/>
                  </a:lnTo>
                  <a:lnTo>
                    <a:pt x="634"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2"/>
            <p:cNvSpPr/>
            <p:nvPr/>
          </p:nvSpPr>
          <p:spPr>
            <a:xfrm>
              <a:off x="4397410" y="2846021"/>
              <a:ext cx="680073" cy="392593"/>
            </a:xfrm>
            <a:custGeom>
              <a:avLst/>
              <a:gdLst/>
              <a:ahLst/>
              <a:cxnLst/>
              <a:rect l="l" t="t" r="r" b="b"/>
              <a:pathLst>
                <a:path w="26119" h="15078" extrusionOk="0">
                  <a:moveTo>
                    <a:pt x="567" y="0"/>
                  </a:moveTo>
                  <a:lnTo>
                    <a:pt x="0" y="334"/>
                  </a:lnTo>
                  <a:lnTo>
                    <a:pt x="25552" y="15078"/>
                  </a:lnTo>
                  <a:lnTo>
                    <a:pt x="26119" y="14744"/>
                  </a:lnTo>
                  <a:lnTo>
                    <a:pt x="56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2"/>
            <p:cNvSpPr/>
            <p:nvPr/>
          </p:nvSpPr>
          <p:spPr>
            <a:xfrm>
              <a:off x="4371347" y="2807824"/>
              <a:ext cx="737408" cy="946697"/>
            </a:xfrm>
            <a:custGeom>
              <a:avLst/>
              <a:gdLst/>
              <a:ahLst/>
              <a:cxnLst/>
              <a:rect l="l" t="t" r="r" b="b"/>
              <a:pathLst>
                <a:path w="28321" h="36359" extrusionOk="0">
                  <a:moveTo>
                    <a:pt x="31" y="415"/>
                  </a:moveTo>
                  <a:cubicBezTo>
                    <a:pt x="21" y="420"/>
                    <a:pt x="10" y="426"/>
                    <a:pt x="1" y="433"/>
                  </a:cubicBezTo>
                  <a:lnTo>
                    <a:pt x="31" y="415"/>
                  </a:lnTo>
                  <a:close/>
                  <a:moveTo>
                    <a:pt x="882" y="0"/>
                  </a:moveTo>
                  <a:cubicBezTo>
                    <a:pt x="778" y="0"/>
                    <a:pt x="684" y="25"/>
                    <a:pt x="601" y="66"/>
                  </a:cubicBezTo>
                  <a:lnTo>
                    <a:pt x="31" y="415"/>
                  </a:lnTo>
                  <a:lnTo>
                    <a:pt x="31" y="415"/>
                  </a:lnTo>
                  <a:cubicBezTo>
                    <a:pt x="108" y="371"/>
                    <a:pt x="198" y="351"/>
                    <a:pt x="296" y="351"/>
                  </a:cubicBezTo>
                  <a:cubicBezTo>
                    <a:pt x="451" y="351"/>
                    <a:pt x="626" y="403"/>
                    <a:pt x="801" y="500"/>
                  </a:cubicBezTo>
                  <a:lnTo>
                    <a:pt x="26620" y="15410"/>
                  </a:lnTo>
                  <a:cubicBezTo>
                    <a:pt x="27220" y="15744"/>
                    <a:pt x="27720" y="16611"/>
                    <a:pt x="27720" y="17312"/>
                  </a:cubicBezTo>
                  <a:lnTo>
                    <a:pt x="27687" y="34758"/>
                  </a:lnTo>
                  <a:lnTo>
                    <a:pt x="27687" y="36359"/>
                  </a:lnTo>
                  <a:lnTo>
                    <a:pt x="28287" y="35992"/>
                  </a:lnTo>
                  <a:lnTo>
                    <a:pt x="28287" y="34424"/>
                  </a:lnTo>
                  <a:lnTo>
                    <a:pt x="28321" y="16978"/>
                  </a:lnTo>
                  <a:cubicBezTo>
                    <a:pt x="28321" y="16311"/>
                    <a:pt x="27854" y="15444"/>
                    <a:pt x="27220" y="15077"/>
                  </a:cubicBezTo>
                  <a:lnTo>
                    <a:pt x="1368" y="166"/>
                  </a:lnTo>
                  <a:cubicBezTo>
                    <a:pt x="1192" y="49"/>
                    <a:pt x="1028" y="0"/>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2"/>
            <p:cNvSpPr/>
            <p:nvPr/>
          </p:nvSpPr>
          <p:spPr>
            <a:xfrm>
              <a:off x="4361791" y="2816729"/>
              <a:ext cx="731341" cy="937793"/>
            </a:xfrm>
            <a:custGeom>
              <a:avLst/>
              <a:gdLst/>
              <a:ahLst/>
              <a:cxnLst/>
              <a:rect l="l" t="t" r="r" b="b"/>
              <a:pathLst>
                <a:path w="28088" h="36017" extrusionOk="0">
                  <a:moveTo>
                    <a:pt x="1368" y="1459"/>
                  </a:moveTo>
                  <a:lnTo>
                    <a:pt x="26920" y="16203"/>
                  </a:lnTo>
                  <a:lnTo>
                    <a:pt x="26853" y="33715"/>
                  </a:lnTo>
                  <a:lnTo>
                    <a:pt x="1335" y="18971"/>
                  </a:lnTo>
                  <a:lnTo>
                    <a:pt x="1368" y="1459"/>
                  </a:lnTo>
                  <a:close/>
                  <a:moveTo>
                    <a:pt x="678" y="0"/>
                  </a:moveTo>
                  <a:cubicBezTo>
                    <a:pt x="318" y="0"/>
                    <a:pt x="67" y="296"/>
                    <a:pt x="67" y="791"/>
                  </a:cubicBezTo>
                  <a:cubicBezTo>
                    <a:pt x="1" y="19805"/>
                    <a:pt x="1" y="19572"/>
                    <a:pt x="1" y="19805"/>
                  </a:cubicBezTo>
                  <a:lnTo>
                    <a:pt x="28054" y="36017"/>
                  </a:lnTo>
                  <a:lnTo>
                    <a:pt x="28054" y="34682"/>
                  </a:lnTo>
                  <a:lnTo>
                    <a:pt x="28054" y="34416"/>
                  </a:lnTo>
                  <a:lnTo>
                    <a:pt x="28087" y="16970"/>
                  </a:lnTo>
                  <a:cubicBezTo>
                    <a:pt x="28087" y="16269"/>
                    <a:pt x="27620" y="15435"/>
                    <a:pt x="26987" y="15068"/>
                  </a:cubicBezTo>
                  <a:lnTo>
                    <a:pt x="1168" y="158"/>
                  </a:lnTo>
                  <a:cubicBezTo>
                    <a:pt x="993" y="51"/>
                    <a:pt x="826" y="0"/>
                    <a:pt x="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2"/>
            <p:cNvSpPr/>
            <p:nvPr/>
          </p:nvSpPr>
          <p:spPr>
            <a:xfrm>
              <a:off x="4241940" y="2436060"/>
              <a:ext cx="257120" cy="208482"/>
            </a:xfrm>
            <a:custGeom>
              <a:avLst/>
              <a:gdLst/>
              <a:ahLst/>
              <a:cxnLst/>
              <a:rect l="l" t="t" r="r" b="b"/>
              <a:pathLst>
                <a:path w="9875" h="8007" extrusionOk="0">
                  <a:moveTo>
                    <a:pt x="3503" y="0"/>
                  </a:moveTo>
                  <a:lnTo>
                    <a:pt x="3503" y="0"/>
                  </a:lnTo>
                  <a:cubicBezTo>
                    <a:pt x="3836" y="201"/>
                    <a:pt x="4003" y="601"/>
                    <a:pt x="4003" y="1101"/>
                  </a:cubicBezTo>
                  <a:cubicBezTo>
                    <a:pt x="4003" y="1435"/>
                    <a:pt x="3770" y="1868"/>
                    <a:pt x="3470" y="2035"/>
                  </a:cubicBezTo>
                  <a:lnTo>
                    <a:pt x="267" y="3903"/>
                  </a:lnTo>
                  <a:cubicBezTo>
                    <a:pt x="100" y="3970"/>
                    <a:pt x="0" y="4203"/>
                    <a:pt x="0" y="4404"/>
                  </a:cubicBezTo>
                  <a:cubicBezTo>
                    <a:pt x="0" y="4504"/>
                    <a:pt x="34" y="4570"/>
                    <a:pt x="67" y="4604"/>
                  </a:cubicBezTo>
                  <a:lnTo>
                    <a:pt x="5919" y="7995"/>
                  </a:lnTo>
                  <a:lnTo>
                    <a:pt x="5919" y="7995"/>
                  </a:lnTo>
                  <a:cubicBezTo>
                    <a:pt x="5865" y="7959"/>
                    <a:pt x="5838" y="7896"/>
                    <a:pt x="5838" y="7806"/>
                  </a:cubicBezTo>
                  <a:cubicBezTo>
                    <a:pt x="5838" y="7606"/>
                    <a:pt x="5971" y="7372"/>
                    <a:pt x="6138" y="7306"/>
                  </a:cubicBezTo>
                  <a:lnTo>
                    <a:pt x="9340" y="5438"/>
                  </a:lnTo>
                  <a:cubicBezTo>
                    <a:pt x="9641" y="5271"/>
                    <a:pt x="9874" y="4871"/>
                    <a:pt x="9874" y="4504"/>
                  </a:cubicBezTo>
                  <a:cubicBezTo>
                    <a:pt x="9874" y="4003"/>
                    <a:pt x="9707" y="3603"/>
                    <a:pt x="9374" y="3403"/>
                  </a:cubicBezTo>
                  <a:lnTo>
                    <a:pt x="3503" y="0"/>
                  </a:lnTo>
                  <a:close/>
                  <a:moveTo>
                    <a:pt x="5919" y="7995"/>
                  </a:moveTo>
                  <a:cubicBezTo>
                    <a:pt x="5925" y="7999"/>
                    <a:pt x="5931" y="8003"/>
                    <a:pt x="5938" y="8006"/>
                  </a:cubicBezTo>
                  <a:lnTo>
                    <a:pt x="5919" y="79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2"/>
            <p:cNvSpPr/>
            <p:nvPr/>
          </p:nvSpPr>
          <p:spPr>
            <a:xfrm>
              <a:off x="4225433" y="2356151"/>
              <a:ext cx="163307" cy="106858"/>
            </a:xfrm>
            <a:custGeom>
              <a:avLst/>
              <a:gdLst/>
              <a:ahLst/>
              <a:cxnLst/>
              <a:rect l="l" t="t" r="r" b="b"/>
              <a:pathLst>
                <a:path w="6272" h="4104" extrusionOk="0">
                  <a:moveTo>
                    <a:pt x="434" y="1"/>
                  </a:moveTo>
                  <a:lnTo>
                    <a:pt x="1" y="701"/>
                  </a:lnTo>
                  <a:lnTo>
                    <a:pt x="5871" y="4104"/>
                  </a:lnTo>
                  <a:lnTo>
                    <a:pt x="6272" y="3403"/>
                  </a:lnTo>
                  <a:lnTo>
                    <a:pt x="434" y="1"/>
                  </a:lnTo>
                  <a:close/>
                </a:path>
              </a:pathLst>
            </a:custGeom>
            <a:solidFill>
              <a:srgbClr val="2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2"/>
            <p:cNvSpPr/>
            <p:nvPr/>
          </p:nvSpPr>
          <p:spPr>
            <a:xfrm>
              <a:off x="4236733" y="2356151"/>
              <a:ext cx="259724" cy="150288"/>
            </a:xfrm>
            <a:custGeom>
              <a:avLst/>
              <a:gdLst/>
              <a:ahLst/>
              <a:cxnLst/>
              <a:rect l="l" t="t" r="r" b="b"/>
              <a:pathLst>
                <a:path w="9975" h="5772" extrusionOk="0">
                  <a:moveTo>
                    <a:pt x="0" y="1"/>
                  </a:moveTo>
                  <a:lnTo>
                    <a:pt x="5838" y="3403"/>
                  </a:lnTo>
                  <a:lnTo>
                    <a:pt x="9974" y="5771"/>
                  </a:lnTo>
                  <a:lnTo>
                    <a:pt x="9974" y="5771"/>
                  </a:lnTo>
                  <a:lnTo>
                    <a:pt x="4137" y="2336"/>
                  </a:lnTo>
                  <a:lnTo>
                    <a:pt x="0" y="1"/>
                  </a:lnTo>
                  <a:close/>
                </a:path>
              </a:pathLst>
            </a:custGeom>
            <a:solidFill>
              <a:srgbClr val="1C1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2"/>
            <p:cNvSpPr/>
            <p:nvPr/>
          </p:nvSpPr>
          <p:spPr>
            <a:xfrm>
              <a:off x="4378299" y="2444757"/>
              <a:ext cx="132921" cy="200098"/>
            </a:xfrm>
            <a:custGeom>
              <a:avLst/>
              <a:gdLst/>
              <a:ahLst/>
              <a:cxnLst/>
              <a:rect l="l" t="t" r="r" b="b"/>
              <a:pathLst>
                <a:path w="5105" h="7685" extrusionOk="0">
                  <a:moveTo>
                    <a:pt x="401" y="0"/>
                  </a:moveTo>
                  <a:lnTo>
                    <a:pt x="0" y="701"/>
                  </a:lnTo>
                  <a:lnTo>
                    <a:pt x="4137" y="3069"/>
                  </a:lnTo>
                  <a:cubicBezTo>
                    <a:pt x="4470" y="3269"/>
                    <a:pt x="4637" y="3669"/>
                    <a:pt x="4637" y="4170"/>
                  </a:cubicBezTo>
                  <a:cubicBezTo>
                    <a:pt x="4637" y="4537"/>
                    <a:pt x="4404" y="4937"/>
                    <a:pt x="4103" y="5104"/>
                  </a:cubicBezTo>
                  <a:lnTo>
                    <a:pt x="901" y="6972"/>
                  </a:lnTo>
                  <a:cubicBezTo>
                    <a:pt x="734" y="7072"/>
                    <a:pt x="634" y="7272"/>
                    <a:pt x="634" y="7472"/>
                  </a:cubicBezTo>
                  <a:cubicBezTo>
                    <a:pt x="634" y="7610"/>
                    <a:pt x="698" y="7685"/>
                    <a:pt x="781" y="7685"/>
                  </a:cubicBezTo>
                  <a:cubicBezTo>
                    <a:pt x="818" y="7685"/>
                    <a:pt x="860" y="7670"/>
                    <a:pt x="901" y="7639"/>
                  </a:cubicBezTo>
                  <a:lnTo>
                    <a:pt x="4103" y="5804"/>
                  </a:lnTo>
                  <a:cubicBezTo>
                    <a:pt x="4737" y="5437"/>
                    <a:pt x="5104" y="4803"/>
                    <a:pt x="5104" y="4103"/>
                  </a:cubicBezTo>
                  <a:cubicBezTo>
                    <a:pt x="5104" y="3402"/>
                    <a:pt x="4604" y="2602"/>
                    <a:pt x="4170" y="2368"/>
                  </a:cubicBezTo>
                  <a:lnTo>
                    <a:pt x="4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2"/>
            <p:cNvSpPr/>
            <p:nvPr/>
          </p:nvSpPr>
          <p:spPr>
            <a:xfrm>
              <a:off x="4045644" y="1657018"/>
              <a:ext cx="35645" cy="13019"/>
            </a:xfrm>
            <a:custGeom>
              <a:avLst/>
              <a:gdLst/>
              <a:ahLst/>
              <a:cxnLst/>
              <a:rect l="l" t="t" r="r" b="b"/>
              <a:pathLst>
                <a:path w="1369" h="500" extrusionOk="0">
                  <a:moveTo>
                    <a:pt x="31" y="414"/>
                  </a:moveTo>
                  <a:cubicBezTo>
                    <a:pt x="21" y="420"/>
                    <a:pt x="11" y="426"/>
                    <a:pt x="1" y="433"/>
                  </a:cubicBezTo>
                  <a:lnTo>
                    <a:pt x="31" y="414"/>
                  </a:lnTo>
                  <a:close/>
                  <a:moveTo>
                    <a:pt x="882" y="0"/>
                  </a:moveTo>
                  <a:cubicBezTo>
                    <a:pt x="778" y="0"/>
                    <a:pt x="684" y="24"/>
                    <a:pt x="601" y="66"/>
                  </a:cubicBezTo>
                  <a:lnTo>
                    <a:pt x="31" y="414"/>
                  </a:lnTo>
                  <a:lnTo>
                    <a:pt x="31" y="414"/>
                  </a:lnTo>
                  <a:cubicBezTo>
                    <a:pt x="108" y="371"/>
                    <a:pt x="198" y="350"/>
                    <a:pt x="296" y="350"/>
                  </a:cubicBezTo>
                  <a:cubicBezTo>
                    <a:pt x="451" y="350"/>
                    <a:pt x="626" y="402"/>
                    <a:pt x="801" y="499"/>
                  </a:cubicBezTo>
                  <a:lnTo>
                    <a:pt x="1368" y="166"/>
                  </a:lnTo>
                  <a:cubicBezTo>
                    <a:pt x="1192" y="49"/>
                    <a:pt x="1028" y="0"/>
                    <a:pt x="882" y="0"/>
                  </a:cubicBezTo>
                  <a:close/>
                </a:path>
              </a:pathLst>
            </a:custGeom>
            <a:solidFill>
              <a:srgbClr val="696E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2"/>
            <p:cNvSpPr/>
            <p:nvPr/>
          </p:nvSpPr>
          <p:spPr>
            <a:xfrm>
              <a:off x="4070848" y="1695189"/>
              <a:ext cx="680073" cy="848588"/>
            </a:xfrm>
            <a:custGeom>
              <a:avLst/>
              <a:gdLst/>
              <a:ahLst/>
              <a:cxnLst/>
              <a:rect l="l" t="t" r="r" b="b"/>
              <a:pathLst>
                <a:path w="26119" h="32591" extrusionOk="0">
                  <a:moveTo>
                    <a:pt x="600" y="1"/>
                  </a:moveTo>
                  <a:lnTo>
                    <a:pt x="33" y="334"/>
                  </a:lnTo>
                  <a:lnTo>
                    <a:pt x="0" y="17847"/>
                  </a:lnTo>
                  <a:lnTo>
                    <a:pt x="25518" y="32591"/>
                  </a:lnTo>
                  <a:lnTo>
                    <a:pt x="26119" y="32257"/>
                  </a:lnTo>
                  <a:lnTo>
                    <a:pt x="567" y="17513"/>
                  </a:lnTo>
                  <a:lnTo>
                    <a:pt x="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2"/>
            <p:cNvSpPr/>
            <p:nvPr/>
          </p:nvSpPr>
          <p:spPr>
            <a:xfrm>
              <a:off x="4758707" y="2594134"/>
              <a:ext cx="23486" cy="79935"/>
            </a:xfrm>
            <a:custGeom>
              <a:avLst/>
              <a:gdLst/>
              <a:ahLst/>
              <a:cxnLst/>
              <a:rect l="l" t="t" r="r" b="b"/>
              <a:pathLst>
                <a:path w="902" h="3070" extrusionOk="0">
                  <a:moveTo>
                    <a:pt x="902" y="0"/>
                  </a:moveTo>
                  <a:lnTo>
                    <a:pt x="301" y="367"/>
                  </a:lnTo>
                  <a:lnTo>
                    <a:pt x="301" y="2369"/>
                  </a:lnTo>
                  <a:cubicBezTo>
                    <a:pt x="301" y="2702"/>
                    <a:pt x="168" y="2969"/>
                    <a:pt x="1" y="3069"/>
                  </a:cubicBezTo>
                  <a:lnTo>
                    <a:pt x="568" y="2736"/>
                  </a:lnTo>
                  <a:cubicBezTo>
                    <a:pt x="768" y="2602"/>
                    <a:pt x="902" y="2369"/>
                    <a:pt x="902" y="2035"/>
                  </a:cubicBezTo>
                  <a:lnTo>
                    <a:pt x="9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2"/>
            <p:cNvSpPr/>
            <p:nvPr/>
          </p:nvSpPr>
          <p:spPr>
            <a:xfrm>
              <a:off x="4036088" y="2181570"/>
              <a:ext cx="730482" cy="500311"/>
            </a:xfrm>
            <a:custGeom>
              <a:avLst/>
              <a:gdLst/>
              <a:ahLst/>
              <a:cxnLst/>
              <a:rect l="l" t="t" r="r" b="b"/>
              <a:pathLst>
                <a:path w="28055" h="19215" extrusionOk="0">
                  <a:moveTo>
                    <a:pt x="28054" y="16212"/>
                  </a:moveTo>
                  <a:lnTo>
                    <a:pt x="1" y="1"/>
                  </a:lnTo>
                  <a:lnTo>
                    <a:pt x="1" y="2002"/>
                  </a:lnTo>
                  <a:cubicBezTo>
                    <a:pt x="1" y="2703"/>
                    <a:pt x="501" y="3570"/>
                    <a:pt x="1102" y="3937"/>
                  </a:cubicBezTo>
                  <a:lnTo>
                    <a:pt x="11075" y="9674"/>
                  </a:lnTo>
                  <a:lnTo>
                    <a:pt x="17080" y="13144"/>
                  </a:lnTo>
                  <a:lnTo>
                    <a:pt x="26953" y="18848"/>
                  </a:lnTo>
                  <a:cubicBezTo>
                    <a:pt x="27554" y="19215"/>
                    <a:pt x="28054" y="18914"/>
                    <a:pt x="28054" y="182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2"/>
            <p:cNvSpPr/>
            <p:nvPr/>
          </p:nvSpPr>
          <p:spPr>
            <a:xfrm>
              <a:off x="4079518" y="1697793"/>
              <a:ext cx="666195" cy="840777"/>
            </a:xfrm>
            <a:custGeom>
              <a:avLst/>
              <a:gdLst/>
              <a:ahLst/>
              <a:cxnLst/>
              <a:rect l="l" t="t" r="r" b="b"/>
              <a:pathLst>
                <a:path w="25586" h="32291" extrusionOk="0">
                  <a:moveTo>
                    <a:pt x="34" y="1"/>
                  </a:moveTo>
                  <a:lnTo>
                    <a:pt x="1" y="17513"/>
                  </a:lnTo>
                  <a:lnTo>
                    <a:pt x="25552" y="32291"/>
                  </a:lnTo>
                  <a:lnTo>
                    <a:pt x="25586" y="14745"/>
                  </a:ln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2"/>
            <p:cNvSpPr/>
            <p:nvPr/>
          </p:nvSpPr>
          <p:spPr>
            <a:xfrm>
              <a:off x="4735273" y="2079086"/>
              <a:ext cx="16534" cy="464691"/>
            </a:xfrm>
            <a:custGeom>
              <a:avLst/>
              <a:gdLst/>
              <a:ahLst/>
              <a:cxnLst/>
              <a:rect l="l" t="t" r="r" b="b"/>
              <a:pathLst>
                <a:path w="635" h="17847" extrusionOk="0">
                  <a:moveTo>
                    <a:pt x="634" y="1"/>
                  </a:moveTo>
                  <a:lnTo>
                    <a:pt x="67" y="334"/>
                  </a:lnTo>
                  <a:lnTo>
                    <a:pt x="0" y="17847"/>
                  </a:lnTo>
                  <a:lnTo>
                    <a:pt x="601" y="17513"/>
                  </a:lnTo>
                  <a:lnTo>
                    <a:pt x="634"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2"/>
            <p:cNvSpPr/>
            <p:nvPr/>
          </p:nvSpPr>
          <p:spPr>
            <a:xfrm>
              <a:off x="4071707" y="1695189"/>
              <a:ext cx="680100" cy="392619"/>
            </a:xfrm>
            <a:custGeom>
              <a:avLst/>
              <a:gdLst/>
              <a:ahLst/>
              <a:cxnLst/>
              <a:rect l="l" t="t" r="r" b="b"/>
              <a:pathLst>
                <a:path w="26120" h="15079" extrusionOk="0">
                  <a:moveTo>
                    <a:pt x="567" y="1"/>
                  </a:moveTo>
                  <a:lnTo>
                    <a:pt x="0" y="334"/>
                  </a:lnTo>
                  <a:lnTo>
                    <a:pt x="25552" y="15078"/>
                  </a:lnTo>
                  <a:lnTo>
                    <a:pt x="26119" y="14745"/>
                  </a:lnTo>
                  <a:lnTo>
                    <a:pt x="567"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2"/>
            <p:cNvSpPr/>
            <p:nvPr/>
          </p:nvSpPr>
          <p:spPr>
            <a:xfrm>
              <a:off x="4045644" y="1657018"/>
              <a:ext cx="737408" cy="946697"/>
            </a:xfrm>
            <a:custGeom>
              <a:avLst/>
              <a:gdLst/>
              <a:ahLst/>
              <a:cxnLst/>
              <a:rect l="l" t="t" r="r" b="b"/>
              <a:pathLst>
                <a:path w="28321" h="36359" extrusionOk="0">
                  <a:moveTo>
                    <a:pt x="31" y="414"/>
                  </a:moveTo>
                  <a:cubicBezTo>
                    <a:pt x="21" y="420"/>
                    <a:pt x="11" y="426"/>
                    <a:pt x="1" y="433"/>
                  </a:cubicBezTo>
                  <a:lnTo>
                    <a:pt x="31" y="414"/>
                  </a:lnTo>
                  <a:close/>
                  <a:moveTo>
                    <a:pt x="882" y="0"/>
                  </a:moveTo>
                  <a:cubicBezTo>
                    <a:pt x="778" y="0"/>
                    <a:pt x="684" y="24"/>
                    <a:pt x="601" y="66"/>
                  </a:cubicBezTo>
                  <a:lnTo>
                    <a:pt x="31" y="414"/>
                  </a:lnTo>
                  <a:lnTo>
                    <a:pt x="31" y="414"/>
                  </a:lnTo>
                  <a:cubicBezTo>
                    <a:pt x="108" y="371"/>
                    <a:pt x="198" y="350"/>
                    <a:pt x="296" y="350"/>
                  </a:cubicBezTo>
                  <a:cubicBezTo>
                    <a:pt x="451" y="350"/>
                    <a:pt x="626" y="402"/>
                    <a:pt x="801" y="499"/>
                  </a:cubicBezTo>
                  <a:lnTo>
                    <a:pt x="26620" y="15410"/>
                  </a:lnTo>
                  <a:cubicBezTo>
                    <a:pt x="27220" y="15744"/>
                    <a:pt x="27720" y="16611"/>
                    <a:pt x="27720" y="17311"/>
                  </a:cubicBezTo>
                  <a:lnTo>
                    <a:pt x="27687" y="34757"/>
                  </a:lnTo>
                  <a:lnTo>
                    <a:pt x="27687" y="36358"/>
                  </a:lnTo>
                  <a:lnTo>
                    <a:pt x="28288" y="35991"/>
                  </a:lnTo>
                  <a:lnTo>
                    <a:pt x="28288" y="34424"/>
                  </a:lnTo>
                  <a:lnTo>
                    <a:pt x="28321" y="16978"/>
                  </a:lnTo>
                  <a:cubicBezTo>
                    <a:pt x="28321" y="16344"/>
                    <a:pt x="27854" y="15443"/>
                    <a:pt x="27220" y="15076"/>
                  </a:cubicBezTo>
                  <a:lnTo>
                    <a:pt x="1368" y="166"/>
                  </a:lnTo>
                  <a:cubicBezTo>
                    <a:pt x="1192" y="49"/>
                    <a:pt x="1028" y="0"/>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2"/>
            <p:cNvSpPr/>
            <p:nvPr/>
          </p:nvSpPr>
          <p:spPr>
            <a:xfrm>
              <a:off x="4036088" y="1665897"/>
              <a:ext cx="731341" cy="937819"/>
            </a:xfrm>
            <a:custGeom>
              <a:avLst/>
              <a:gdLst/>
              <a:ahLst/>
              <a:cxnLst/>
              <a:rect l="l" t="t" r="r" b="b"/>
              <a:pathLst>
                <a:path w="28088" h="36018" extrusionOk="0">
                  <a:moveTo>
                    <a:pt x="1368" y="1459"/>
                  </a:moveTo>
                  <a:lnTo>
                    <a:pt x="26920" y="16203"/>
                  </a:lnTo>
                  <a:lnTo>
                    <a:pt x="26853" y="33716"/>
                  </a:lnTo>
                  <a:lnTo>
                    <a:pt x="1335" y="18972"/>
                  </a:lnTo>
                  <a:lnTo>
                    <a:pt x="1368" y="1459"/>
                  </a:lnTo>
                  <a:close/>
                  <a:moveTo>
                    <a:pt x="678" y="1"/>
                  </a:moveTo>
                  <a:cubicBezTo>
                    <a:pt x="318" y="1"/>
                    <a:pt x="67" y="296"/>
                    <a:pt x="67" y="792"/>
                  </a:cubicBezTo>
                  <a:cubicBezTo>
                    <a:pt x="1" y="19806"/>
                    <a:pt x="1" y="19572"/>
                    <a:pt x="1" y="19806"/>
                  </a:cubicBezTo>
                  <a:lnTo>
                    <a:pt x="28054" y="36017"/>
                  </a:lnTo>
                  <a:lnTo>
                    <a:pt x="28054" y="34683"/>
                  </a:lnTo>
                  <a:lnTo>
                    <a:pt x="28054" y="34416"/>
                  </a:lnTo>
                  <a:lnTo>
                    <a:pt x="28087" y="16970"/>
                  </a:lnTo>
                  <a:cubicBezTo>
                    <a:pt x="28087" y="16270"/>
                    <a:pt x="27620" y="15403"/>
                    <a:pt x="26987" y="15069"/>
                  </a:cubicBezTo>
                  <a:lnTo>
                    <a:pt x="1168" y="158"/>
                  </a:lnTo>
                  <a:cubicBezTo>
                    <a:pt x="993" y="51"/>
                    <a:pt x="826" y="1"/>
                    <a:pt x="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2"/>
            <p:cNvSpPr/>
            <p:nvPr/>
          </p:nvSpPr>
          <p:spPr>
            <a:xfrm>
              <a:off x="5381445" y="3142171"/>
              <a:ext cx="258006" cy="207623"/>
            </a:xfrm>
            <a:custGeom>
              <a:avLst/>
              <a:gdLst/>
              <a:ahLst/>
              <a:cxnLst/>
              <a:rect l="l" t="t" r="r" b="b"/>
              <a:pathLst>
                <a:path w="9909" h="7974" extrusionOk="0">
                  <a:moveTo>
                    <a:pt x="3537" y="1"/>
                  </a:moveTo>
                  <a:lnTo>
                    <a:pt x="3562" y="15"/>
                  </a:lnTo>
                  <a:lnTo>
                    <a:pt x="3562" y="15"/>
                  </a:lnTo>
                  <a:cubicBezTo>
                    <a:pt x="3554" y="10"/>
                    <a:pt x="3545" y="6"/>
                    <a:pt x="3537" y="1"/>
                  </a:cubicBezTo>
                  <a:close/>
                  <a:moveTo>
                    <a:pt x="3562" y="15"/>
                  </a:moveTo>
                  <a:lnTo>
                    <a:pt x="3562" y="15"/>
                  </a:lnTo>
                  <a:cubicBezTo>
                    <a:pt x="3848" y="190"/>
                    <a:pt x="4037" y="583"/>
                    <a:pt x="4037" y="1102"/>
                  </a:cubicBezTo>
                  <a:cubicBezTo>
                    <a:pt x="4037" y="1435"/>
                    <a:pt x="3804" y="1836"/>
                    <a:pt x="3503" y="2036"/>
                  </a:cubicBezTo>
                  <a:lnTo>
                    <a:pt x="301" y="3870"/>
                  </a:lnTo>
                  <a:cubicBezTo>
                    <a:pt x="134" y="3970"/>
                    <a:pt x="1" y="4204"/>
                    <a:pt x="1" y="4371"/>
                  </a:cubicBezTo>
                  <a:cubicBezTo>
                    <a:pt x="1" y="4471"/>
                    <a:pt x="34" y="4537"/>
                    <a:pt x="101" y="4571"/>
                  </a:cubicBezTo>
                  <a:lnTo>
                    <a:pt x="5939" y="7973"/>
                  </a:lnTo>
                  <a:cubicBezTo>
                    <a:pt x="5905" y="7940"/>
                    <a:pt x="5872" y="7873"/>
                    <a:pt x="5872" y="7773"/>
                  </a:cubicBezTo>
                  <a:cubicBezTo>
                    <a:pt x="5872" y="7606"/>
                    <a:pt x="6005" y="7373"/>
                    <a:pt x="6172" y="7273"/>
                  </a:cubicBezTo>
                  <a:lnTo>
                    <a:pt x="9341" y="5438"/>
                  </a:lnTo>
                  <a:cubicBezTo>
                    <a:pt x="9641" y="5271"/>
                    <a:pt x="9908" y="4838"/>
                    <a:pt x="9875" y="4504"/>
                  </a:cubicBezTo>
                  <a:cubicBezTo>
                    <a:pt x="9908" y="3970"/>
                    <a:pt x="9708" y="3570"/>
                    <a:pt x="9374" y="3403"/>
                  </a:cubicBezTo>
                  <a:lnTo>
                    <a:pt x="3562" y="1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2"/>
            <p:cNvSpPr/>
            <p:nvPr/>
          </p:nvSpPr>
          <p:spPr>
            <a:xfrm>
              <a:off x="5365823" y="3061403"/>
              <a:ext cx="163307" cy="107717"/>
            </a:xfrm>
            <a:custGeom>
              <a:avLst/>
              <a:gdLst/>
              <a:ahLst/>
              <a:cxnLst/>
              <a:rect l="l" t="t" r="r" b="b"/>
              <a:pathLst>
                <a:path w="6272" h="4137" extrusionOk="0">
                  <a:moveTo>
                    <a:pt x="401" y="1"/>
                  </a:moveTo>
                  <a:lnTo>
                    <a:pt x="1" y="734"/>
                  </a:lnTo>
                  <a:lnTo>
                    <a:pt x="5838" y="4137"/>
                  </a:lnTo>
                  <a:lnTo>
                    <a:pt x="6272" y="3403"/>
                  </a:lnTo>
                  <a:lnTo>
                    <a:pt x="401" y="1"/>
                  </a:lnTo>
                  <a:close/>
                </a:path>
              </a:pathLst>
            </a:custGeom>
            <a:solidFill>
              <a:srgbClr val="2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2"/>
            <p:cNvSpPr/>
            <p:nvPr/>
          </p:nvSpPr>
          <p:spPr>
            <a:xfrm>
              <a:off x="5376238" y="3061403"/>
              <a:ext cx="260583" cy="150288"/>
            </a:xfrm>
            <a:custGeom>
              <a:avLst/>
              <a:gdLst/>
              <a:ahLst/>
              <a:cxnLst/>
              <a:rect l="l" t="t" r="r" b="b"/>
              <a:pathLst>
                <a:path w="10008" h="5772" extrusionOk="0">
                  <a:moveTo>
                    <a:pt x="1" y="1"/>
                  </a:moveTo>
                  <a:lnTo>
                    <a:pt x="5872" y="3403"/>
                  </a:lnTo>
                  <a:lnTo>
                    <a:pt x="10008" y="5771"/>
                  </a:lnTo>
                  <a:lnTo>
                    <a:pt x="4137" y="2369"/>
                  </a:lnTo>
                  <a:lnTo>
                    <a:pt x="1" y="1"/>
                  </a:lnTo>
                  <a:close/>
                </a:path>
              </a:pathLst>
            </a:custGeom>
            <a:solidFill>
              <a:srgbClr val="1C1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2"/>
            <p:cNvSpPr/>
            <p:nvPr/>
          </p:nvSpPr>
          <p:spPr>
            <a:xfrm>
              <a:off x="5517830" y="3150009"/>
              <a:ext cx="133781" cy="200437"/>
            </a:xfrm>
            <a:custGeom>
              <a:avLst/>
              <a:gdLst/>
              <a:ahLst/>
              <a:cxnLst/>
              <a:rect l="l" t="t" r="r" b="b"/>
              <a:pathLst>
                <a:path w="5138" h="7698" extrusionOk="0">
                  <a:moveTo>
                    <a:pt x="434" y="0"/>
                  </a:moveTo>
                  <a:lnTo>
                    <a:pt x="0" y="734"/>
                  </a:lnTo>
                  <a:lnTo>
                    <a:pt x="4136" y="3102"/>
                  </a:lnTo>
                  <a:cubicBezTo>
                    <a:pt x="4470" y="3269"/>
                    <a:pt x="4670" y="3669"/>
                    <a:pt x="4670" y="4203"/>
                  </a:cubicBezTo>
                  <a:cubicBezTo>
                    <a:pt x="4670" y="4537"/>
                    <a:pt x="4403" y="4970"/>
                    <a:pt x="4136" y="5137"/>
                  </a:cubicBezTo>
                  <a:lnTo>
                    <a:pt x="934" y="6972"/>
                  </a:lnTo>
                  <a:cubicBezTo>
                    <a:pt x="767" y="7072"/>
                    <a:pt x="634" y="7305"/>
                    <a:pt x="634" y="7505"/>
                  </a:cubicBezTo>
                  <a:cubicBezTo>
                    <a:pt x="634" y="7629"/>
                    <a:pt x="707" y="7698"/>
                    <a:pt x="813" y="7698"/>
                  </a:cubicBezTo>
                  <a:cubicBezTo>
                    <a:pt x="850" y="7698"/>
                    <a:pt x="891" y="7689"/>
                    <a:pt x="934" y="7672"/>
                  </a:cubicBezTo>
                  <a:lnTo>
                    <a:pt x="4136" y="5804"/>
                  </a:lnTo>
                  <a:cubicBezTo>
                    <a:pt x="4737" y="5471"/>
                    <a:pt x="5137" y="4837"/>
                    <a:pt x="5137" y="4136"/>
                  </a:cubicBezTo>
                  <a:cubicBezTo>
                    <a:pt x="5137" y="3436"/>
                    <a:pt x="4603" y="2635"/>
                    <a:pt x="4170" y="2368"/>
                  </a:cubicBezTo>
                  <a:lnTo>
                    <a:pt x="4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2"/>
            <p:cNvSpPr/>
            <p:nvPr/>
          </p:nvSpPr>
          <p:spPr>
            <a:xfrm>
              <a:off x="5186034" y="2362687"/>
              <a:ext cx="35645" cy="12602"/>
            </a:xfrm>
            <a:custGeom>
              <a:avLst/>
              <a:gdLst/>
              <a:ahLst/>
              <a:cxnLst/>
              <a:rect l="l" t="t" r="r" b="b"/>
              <a:pathLst>
                <a:path w="1369" h="484" extrusionOk="0">
                  <a:moveTo>
                    <a:pt x="863" y="1"/>
                  </a:moveTo>
                  <a:cubicBezTo>
                    <a:pt x="752" y="1"/>
                    <a:pt x="651" y="27"/>
                    <a:pt x="568" y="83"/>
                  </a:cubicBezTo>
                  <a:lnTo>
                    <a:pt x="1" y="417"/>
                  </a:lnTo>
                  <a:cubicBezTo>
                    <a:pt x="88" y="373"/>
                    <a:pt x="188" y="348"/>
                    <a:pt x="298" y="348"/>
                  </a:cubicBezTo>
                  <a:cubicBezTo>
                    <a:pt x="440" y="348"/>
                    <a:pt x="599" y="389"/>
                    <a:pt x="768" y="483"/>
                  </a:cubicBezTo>
                  <a:lnTo>
                    <a:pt x="1368" y="150"/>
                  </a:lnTo>
                  <a:cubicBezTo>
                    <a:pt x="1193" y="53"/>
                    <a:pt x="1018" y="1"/>
                    <a:pt x="863" y="1"/>
                  </a:cubicBezTo>
                  <a:close/>
                </a:path>
              </a:pathLst>
            </a:custGeom>
            <a:solidFill>
              <a:srgbClr val="696E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2"/>
            <p:cNvSpPr/>
            <p:nvPr/>
          </p:nvSpPr>
          <p:spPr>
            <a:xfrm>
              <a:off x="5210353" y="2400441"/>
              <a:ext cx="680100" cy="849473"/>
            </a:xfrm>
            <a:custGeom>
              <a:avLst/>
              <a:gdLst/>
              <a:ahLst/>
              <a:cxnLst/>
              <a:rect l="l" t="t" r="r" b="b"/>
              <a:pathLst>
                <a:path w="26120" h="32625" extrusionOk="0">
                  <a:moveTo>
                    <a:pt x="634" y="1"/>
                  </a:moveTo>
                  <a:lnTo>
                    <a:pt x="34" y="334"/>
                  </a:lnTo>
                  <a:lnTo>
                    <a:pt x="1" y="17847"/>
                  </a:lnTo>
                  <a:lnTo>
                    <a:pt x="25552" y="32624"/>
                  </a:lnTo>
                  <a:lnTo>
                    <a:pt x="26119" y="32257"/>
                  </a:lnTo>
                  <a:lnTo>
                    <a:pt x="601" y="17513"/>
                  </a:ln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2"/>
            <p:cNvSpPr/>
            <p:nvPr/>
          </p:nvSpPr>
          <p:spPr>
            <a:xfrm>
              <a:off x="5898238" y="3300245"/>
              <a:ext cx="23486" cy="79935"/>
            </a:xfrm>
            <a:custGeom>
              <a:avLst/>
              <a:gdLst/>
              <a:ahLst/>
              <a:cxnLst/>
              <a:rect l="l" t="t" r="r" b="b"/>
              <a:pathLst>
                <a:path w="902" h="3070" extrusionOk="0">
                  <a:moveTo>
                    <a:pt x="901" y="1"/>
                  </a:moveTo>
                  <a:lnTo>
                    <a:pt x="301" y="334"/>
                  </a:lnTo>
                  <a:lnTo>
                    <a:pt x="334" y="2359"/>
                  </a:lnTo>
                  <a:lnTo>
                    <a:pt x="334" y="2359"/>
                  </a:lnTo>
                  <a:cubicBezTo>
                    <a:pt x="328" y="2713"/>
                    <a:pt x="196" y="2939"/>
                    <a:pt x="0" y="3070"/>
                  </a:cubicBezTo>
                  <a:lnTo>
                    <a:pt x="601" y="2703"/>
                  </a:lnTo>
                  <a:cubicBezTo>
                    <a:pt x="801" y="2603"/>
                    <a:pt x="901" y="2369"/>
                    <a:pt x="901" y="2002"/>
                  </a:cubicBezTo>
                  <a:lnTo>
                    <a:pt x="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2"/>
            <p:cNvSpPr/>
            <p:nvPr/>
          </p:nvSpPr>
          <p:spPr>
            <a:xfrm>
              <a:off x="5176478" y="2887707"/>
              <a:ext cx="730482" cy="499425"/>
            </a:xfrm>
            <a:custGeom>
              <a:avLst/>
              <a:gdLst/>
              <a:ahLst/>
              <a:cxnLst/>
              <a:rect l="l" t="t" r="r" b="b"/>
              <a:pathLst>
                <a:path w="28055" h="19181" extrusionOk="0">
                  <a:moveTo>
                    <a:pt x="28054" y="16178"/>
                  </a:moveTo>
                  <a:lnTo>
                    <a:pt x="1" y="0"/>
                  </a:lnTo>
                  <a:lnTo>
                    <a:pt x="1" y="2002"/>
                  </a:lnTo>
                  <a:cubicBezTo>
                    <a:pt x="1" y="2702"/>
                    <a:pt x="468" y="3569"/>
                    <a:pt x="1101" y="3903"/>
                  </a:cubicBezTo>
                  <a:lnTo>
                    <a:pt x="11042" y="9640"/>
                  </a:lnTo>
                  <a:lnTo>
                    <a:pt x="17046" y="13143"/>
                  </a:lnTo>
                  <a:lnTo>
                    <a:pt x="26953" y="18814"/>
                  </a:lnTo>
                  <a:cubicBezTo>
                    <a:pt x="27554" y="19181"/>
                    <a:pt x="28054" y="18914"/>
                    <a:pt x="28054" y="18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2"/>
            <p:cNvSpPr/>
            <p:nvPr/>
          </p:nvSpPr>
          <p:spPr>
            <a:xfrm>
              <a:off x="5219050" y="2403930"/>
              <a:ext cx="666195" cy="839892"/>
            </a:xfrm>
            <a:custGeom>
              <a:avLst/>
              <a:gdLst/>
              <a:ahLst/>
              <a:cxnLst/>
              <a:rect l="l" t="t" r="r" b="b"/>
              <a:pathLst>
                <a:path w="25586" h="32257" extrusionOk="0">
                  <a:moveTo>
                    <a:pt x="67" y="0"/>
                  </a:moveTo>
                  <a:lnTo>
                    <a:pt x="0" y="17513"/>
                  </a:lnTo>
                  <a:lnTo>
                    <a:pt x="25552" y="32257"/>
                  </a:lnTo>
                  <a:lnTo>
                    <a:pt x="25585" y="14744"/>
                  </a:lnTo>
                  <a:lnTo>
                    <a:pt x="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5875663" y="2784338"/>
              <a:ext cx="16508" cy="465577"/>
            </a:xfrm>
            <a:custGeom>
              <a:avLst/>
              <a:gdLst/>
              <a:ahLst/>
              <a:cxnLst/>
              <a:rect l="l" t="t" r="r" b="b"/>
              <a:pathLst>
                <a:path w="634" h="17881" extrusionOk="0">
                  <a:moveTo>
                    <a:pt x="634" y="1"/>
                  </a:moveTo>
                  <a:lnTo>
                    <a:pt x="34" y="334"/>
                  </a:lnTo>
                  <a:lnTo>
                    <a:pt x="0" y="17880"/>
                  </a:lnTo>
                  <a:lnTo>
                    <a:pt x="567" y="17513"/>
                  </a:lnTo>
                  <a:lnTo>
                    <a:pt x="634"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2"/>
            <p:cNvSpPr/>
            <p:nvPr/>
          </p:nvSpPr>
          <p:spPr>
            <a:xfrm>
              <a:off x="5211212" y="2400441"/>
              <a:ext cx="680959" cy="392619"/>
            </a:xfrm>
            <a:custGeom>
              <a:avLst/>
              <a:gdLst/>
              <a:ahLst/>
              <a:cxnLst/>
              <a:rect l="l" t="t" r="r" b="b"/>
              <a:pathLst>
                <a:path w="26153" h="15079" extrusionOk="0">
                  <a:moveTo>
                    <a:pt x="601" y="1"/>
                  </a:moveTo>
                  <a:lnTo>
                    <a:pt x="1" y="334"/>
                  </a:lnTo>
                  <a:lnTo>
                    <a:pt x="25553" y="15078"/>
                  </a:lnTo>
                  <a:lnTo>
                    <a:pt x="26153" y="14745"/>
                  </a:lnTo>
                  <a:lnTo>
                    <a:pt x="60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2"/>
            <p:cNvSpPr/>
            <p:nvPr/>
          </p:nvSpPr>
          <p:spPr>
            <a:xfrm>
              <a:off x="5186034" y="2362687"/>
              <a:ext cx="736549" cy="946281"/>
            </a:xfrm>
            <a:custGeom>
              <a:avLst/>
              <a:gdLst/>
              <a:ahLst/>
              <a:cxnLst/>
              <a:rect l="l" t="t" r="r" b="b"/>
              <a:pathLst>
                <a:path w="28288" h="36343" extrusionOk="0">
                  <a:moveTo>
                    <a:pt x="863" y="1"/>
                  </a:moveTo>
                  <a:cubicBezTo>
                    <a:pt x="752" y="1"/>
                    <a:pt x="651" y="27"/>
                    <a:pt x="568" y="83"/>
                  </a:cubicBezTo>
                  <a:lnTo>
                    <a:pt x="1" y="417"/>
                  </a:lnTo>
                  <a:cubicBezTo>
                    <a:pt x="88" y="373"/>
                    <a:pt x="188" y="348"/>
                    <a:pt x="298" y="348"/>
                  </a:cubicBezTo>
                  <a:cubicBezTo>
                    <a:pt x="440" y="348"/>
                    <a:pt x="599" y="389"/>
                    <a:pt x="768" y="483"/>
                  </a:cubicBezTo>
                  <a:lnTo>
                    <a:pt x="26620" y="15427"/>
                  </a:lnTo>
                  <a:cubicBezTo>
                    <a:pt x="27187" y="15761"/>
                    <a:pt x="27720" y="16595"/>
                    <a:pt x="27720" y="17329"/>
                  </a:cubicBezTo>
                  <a:lnTo>
                    <a:pt x="27687" y="34775"/>
                  </a:lnTo>
                  <a:lnTo>
                    <a:pt x="27687" y="36342"/>
                  </a:lnTo>
                  <a:lnTo>
                    <a:pt x="28254" y="36009"/>
                  </a:lnTo>
                  <a:lnTo>
                    <a:pt x="28254" y="34408"/>
                  </a:lnTo>
                  <a:lnTo>
                    <a:pt x="28287" y="16995"/>
                  </a:lnTo>
                  <a:cubicBezTo>
                    <a:pt x="28287" y="16328"/>
                    <a:pt x="27820" y="15427"/>
                    <a:pt x="27187" y="15061"/>
                  </a:cubicBezTo>
                  <a:lnTo>
                    <a:pt x="1368" y="150"/>
                  </a:lnTo>
                  <a:cubicBezTo>
                    <a:pt x="1193" y="53"/>
                    <a:pt x="1018" y="1"/>
                    <a:pt x="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2"/>
            <p:cNvSpPr/>
            <p:nvPr/>
          </p:nvSpPr>
          <p:spPr>
            <a:xfrm>
              <a:off x="5176478" y="2371540"/>
              <a:ext cx="731341" cy="937428"/>
            </a:xfrm>
            <a:custGeom>
              <a:avLst/>
              <a:gdLst/>
              <a:ahLst/>
              <a:cxnLst/>
              <a:rect l="l" t="t" r="r" b="b"/>
              <a:pathLst>
                <a:path w="28088" h="36003" extrusionOk="0">
                  <a:moveTo>
                    <a:pt x="1335" y="1444"/>
                  </a:moveTo>
                  <a:lnTo>
                    <a:pt x="26887" y="16188"/>
                  </a:lnTo>
                  <a:lnTo>
                    <a:pt x="26853" y="33734"/>
                  </a:lnTo>
                  <a:lnTo>
                    <a:pt x="1302" y="18957"/>
                  </a:lnTo>
                  <a:lnTo>
                    <a:pt x="1335" y="1444"/>
                  </a:lnTo>
                  <a:close/>
                  <a:moveTo>
                    <a:pt x="648" y="1"/>
                  </a:moveTo>
                  <a:cubicBezTo>
                    <a:pt x="287" y="1"/>
                    <a:pt x="34" y="279"/>
                    <a:pt x="34" y="777"/>
                  </a:cubicBezTo>
                  <a:cubicBezTo>
                    <a:pt x="1" y="19824"/>
                    <a:pt x="1" y="19557"/>
                    <a:pt x="1" y="19824"/>
                  </a:cubicBezTo>
                  <a:lnTo>
                    <a:pt x="28054" y="36002"/>
                  </a:lnTo>
                  <a:lnTo>
                    <a:pt x="28054" y="34702"/>
                  </a:lnTo>
                  <a:lnTo>
                    <a:pt x="28054" y="34401"/>
                  </a:lnTo>
                  <a:lnTo>
                    <a:pt x="28087" y="16989"/>
                  </a:lnTo>
                  <a:cubicBezTo>
                    <a:pt x="28087" y="16288"/>
                    <a:pt x="27587" y="15421"/>
                    <a:pt x="26987" y="15054"/>
                  </a:cubicBezTo>
                  <a:lnTo>
                    <a:pt x="1135" y="143"/>
                  </a:lnTo>
                  <a:cubicBezTo>
                    <a:pt x="961" y="47"/>
                    <a:pt x="796" y="1"/>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2"/>
            <p:cNvSpPr/>
            <p:nvPr/>
          </p:nvSpPr>
          <p:spPr>
            <a:xfrm>
              <a:off x="5750579" y="4293003"/>
              <a:ext cx="257980" cy="207597"/>
            </a:xfrm>
            <a:custGeom>
              <a:avLst/>
              <a:gdLst/>
              <a:ahLst/>
              <a:cxnLst/>
              <a:rect l="l" t="t" r="r" b="b"/>
              <a:pathLst>
                <a:path w="9908" h="7973" extrusionOk="0">
                  <a:moveTo>
                    <a:pt x="3537" y="0"/>
                  </a:moveTo>
                  <a:lnTo>
                    <a:pt x="3562" y="15"/>
                  </a:lnTo>
                  <a:lnTo>
                    <a:pt x="3562" y="15"/>
                  </a:lnTo>
                  <a:cubicBezTo>
                    <a:pt x="3553" y="10"/>
                    <a:pt x="3545" y="5"/>
                    <a:pt x="3537" y="0"/>
                  </a:cubicBezTo>
                  <a:close/>
                  <a:moveTo>
                    <a:pt x="3562" y="15"/>
                  </a:moveTo>
                  <a:cubicBezTo>
                    <a:pt x="3848" y="190"/>
                    <a:pt x="4037" y="582"/>
                    <a:pt x="4037" y="1101"/>
                  </a:cubicBezTo>
                  <a:cubicBezTo>
                    <a:pt x="4037" y="1435"/>
                    <a:pt x="3803" y="1835"/>
                    <a:pt x="3503" y="2035"/>
                  </a:cubicBezTo>
                  <a:lnTo>
                    <a:pt x="301" y="3870"/>
                  </a:lnTo>
                  <a:cubicBezTo>
                    <a:pt x="134" y="3970"/>
                    <a:pt x="1" y="4203"/>
                    <a:pt x="1" y="4370"/>
                  </a:cubicBezTo>
                  <a:cubicBezTo>
                    <a:pt x="1" y="4470"/>
                    <a:pt x="34" y="4537"/>
                    <a:pt x="101" y="4570"/>
                  </a:cubicBezTo>
                  <a:lnTo>
                    <a:pt x="5938" y="7973"/>
                  </a:lnTo>
                  <a:cubicBezTo>
                    <a:pt x="5905" y="7939"/>
                    <a:pt x="5872" y="7872"/>
                    <a:pt x="5872" y="7772"/>
                  </a:cubicBezTo>
                  <a:cubicBezTo>
                    <a:pt x="5872" y="7606"/>
                    <a:pt x="6005" y="7372"/>
                    <a:pt x="6172" y="7272"/>
                  </a:cubicBezTo>
                  <a:lnTo>
                    <a:pt x="9341" y="5437"/>
                  </a:lnTo>
                  <a:cubicBezTo>
                    <a:pt x="9641" y="5271"/>
                    <a:pt x="9908" y="4837"/>
                    <a:pt x="9874" y="4503"/>
                  </a:cubicBezTo>
                  <a:cubicBezTo>
                    <a:pt x="9908" y="3970"/>
                    <a:pt x="9708" y="3569"/>
                    <a:pt x="9374" y="3403"/>
                  </a:cubicBezTo>
                  <a:lnTo>
                    <a:pt x="3562" y="1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2"/>
            <p:cNvSpPr/>
            <p:nvPr/>
          </p:nvSpPr>
          <p:spPr>
            <a:xfrm>
              <a:off x="5734957" y="4212208"/>
              <a:ext cx="163307" cy="107743"/>
            </a:xfrm>
            <a:custGeom>
              <a:avLst/>
              <a:gdLst/>
              <a:ahLst/>
              <a:cxnLst/>
              <a:rect l="l" t="t" r="r" b="b"/>
              <a:pathLst>
                <a:path w="6272" h="4138" extrusionOk="0">
                  <a:moveTo>
                    <a:pt x="401" y="1"/>
                  </a:moveTo>
                  <a:lnTo>
                    <a:pt x="0" y="735"/>
                  </a:lnTo>
                  <a:lnTo>
                    <a:pt x="5838" y="4137"/>
                  </a:lnTo>
                  <a:lnTo>
                    <a:pt x="6271" y="3403"/>
                  </a:lnTo>
                  <a:lnTo>
                    <a:pt x="401" y="1"/>
                  </a:lnTo>
                  <a:close/>
                </a:path>
              </a:pathLst>
            </a:custGeom>
            <a:solidFill>
              <a:srgbClr val="2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2"/>
            <p:cNvSpPr/>
            <p:nvPr/>
          </p:nvSpPr>
          <p:spPr>
            <a:xfrm>
              <a:off x="5745372" y="4212208"/>
              <a:ext cx="260583" cy="150288"/>
            </a:xfrm>
            <a:custGeom>
              <a:avLst/>
              <a:gdLst/>
              <a:ahLst/>
              <a:cxnLst/>
              <a:rect l="l" t="t" r="r" b="b"/>
              <a:pathLst>
                <a:path w="10008" h="5772" extrusionOk="0">
                  <a:moveTo>
                    <a:pt x="1" y="1"/>
                  </a:moveTo>
                  <a:lnTo>
                    <a:pt x="5871" y="3403"/>
                  </a:lnTo>
                  <a:lnTo>
                    <a:pt x="10008" y="5772"/>
                  </a:lnTo>
                  <a:lnTo>
                    <a:pt x="4137" y="2369"/>
                  </a:lnTo>
                  <a:lnTo>
                    <a:pt x="1" y="1"/>
                  </a:lnTo>
                  <a:close/>
                  <a:moveTo>
                    <a:pt x="10008" y="5772"/>
                  </a:moveTo>
                  <a:lnTo>
                    <a:pt x="10008" y="5772"/>
                  </a:lnTo>
                  <a:lnTo>
                    <a:pt x="10008" y="5772"/>
                  </a:lnTo>
                  <a:close/>
                </a:path>
              </a:pathLst>
            </a:custGeom>
            <a:solidFill>
              <a:srgbClr val="1C1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2"/>
            <p:cNvSpPr/>
            <p:nvPr/>
          </p:nvSpPr>
          <p:spPr>
            <a:xfrm>
              <a:off x="5886937" y="4300814"/>
              <a:ext cx="133781" cy="200463"/>
            </a:xfrm>
            <a:custGeom>
              <a:avLst/>
              <a:gdLst/>
              <a:ahLst/>
              <a:cxnLst/>
              <a:rect l="l" t="t" r="r" b="b"/>
              <a:pathLst>
                <a:path w="5138" h="7699" extrusionOk="0">
                  <a:moveTo>
                    <a:pt x="434" y="0"/>
                  </a:moveTo>
                  <a:lnTo>
                    <a:pt x="1" y="734"/>
                  </a:lnTo>
                  <a:lnTo>
                    <a:pt x="4137" y="3103"/>
                  </a:lnTo>
                  <a:cubicBezTo>
                    <a:pt x="4471" y="3269"/>
                    <a:pt x="4671" y="3670"/>
                    <a:pt x="4671" y="4203"/>
                  </a:cubicBezTo>
                  <a:cubicBezTo>
                    <a:pt x="4671" y="4537"/>
                    <a:pt x="4404" y="4971"/>
                    <a:pt x="4137" y="5137"/>
                  </a:cubicBezTo>
                  <a:lnTo>
                    <a:pt x="935" y="6972"/>
                  </a:lnTo>
                  <a:cubicBezTo>
                    <a:pt x="768" y="7072"/>
                    <a:pt x="635" y="7306"/>
                    <a:pt x="635" y="7506"/>
                  </a:cubicBezTo>
                  <a:cubicBezTo>
                    <a:pt x="635" y="7629"/>
                    <a:pt x="708" y="7698"/>
                    <a:pt x="814" y="7698"/>
                  </a:cubicBezTo>
                  <a:cubicBezTo>
                    <a:pt x="851" y="7698"/>
                    <a:pt x="892" y="7690"/>
                    <a:pt x="935" y="7673"/>
                  </a:cubicBezTo>
                  <a:lnTo>
                    <a:pt x="4137" y="5805"/>
                  </a:lnTo>
                  <a:cubicBezTo>
                    <a:pt x="4738" y="5471"/>
                    <a:pt x="5138" y="4837"/>
                    <a:pt x="5138" y="4137"/>
                  </a:cubicBezTo>
                  <a:cubicBezTo>
                    <a:pt x="5138" y="3436"/>
                    <a:pt x="4604" y="2636"/>
                    <a:pt x="4170" y="2369"/>
                  </a:cubicBezTo>
                  <a:lnTo>
                    <a:pt x="4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5555168" y="3513518"/>
              <a:ext cx="35645" cy="12576"/>
            </a:xfrm>
            <a:custGeom>
              <a:avLst/>
              <a:gdLst/>
              <a:ahLst/>
              <a:cxnLst/>
              <a:rect l="l" t="t" r="r" b="b"/>
              <a:pathLst>
                <a:path w="1369" h="483" extrusionOk="0">
                  <a:moveTo>
                    <a:pt x="863" y="0"/>
                  </a:moveTo>
                  <a:cubicBezTo>
                    <a:pt x="752" y="0"/>
                    <a:pt x="651" y="27"/>
                    <a:pt x="567" y="82"/>
                  </a:cubicBezTo>
                  <a:lnTo>
                    <a:pt x="0" y="416"/>
                  </a:lnTo>
                  <a:cubicBezTo>
                    <a:pt x="88" y="372"/>
                    <a:pt x="188" y="348"/>
                    <a:pt x="298" y="348"/>
                  </a:cubicBezTo>
                  <a:cubicBezTo>
                    <a:pt x="440" y="348"/>
                    <a:pt x="598" y="389"/>
                    <a:pt x="768" y="483"/>
                  </a:cubicBezTo>
                  <a:lnTo>
                    <a:pt x="1368" y="149"/>
                  </a:lnTo>
                  <a:cubicBezTo>
                    <a:pt x="1193" y="52"/>
                    <a:pt x="1018" y="0"/>
                    <a:pt x="863" y="0"/>
                  </a:cubicBezTo>
                  <a:close/>
                </a:path>
              </a:pathLst>
            </a:custGeom>
            <a:solidFill>
              <a:srgbClr val="696E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5579487" y="3551273"/>
              <a:ext cx="680100" cy="849447"/>
            </a:xfrm>
            <a:custGeom>
              <a:avLst/>
              <a:gdLst/>
              <a:ahLst/>
              <a:cxnLst/>
              <a:rect l="l" t="t" r="r" b="b"/>
              <a:pathLst>
                <a:path w="26120" h="32624" extrusionOk="0">
                  <a:moveTo>
                    <a:pt x="634" y="0"/>
                  </a:moveTo>
                  <a:lnTo>
                    <a:pt x="34" y="334"/>
                  </a:lnTo>
                  <a:lnTo>
                    <a:pt x="0" y="17846"/>
                  </a:lnTo>
                  <a:lnTo>
                    <a:pt x="25552" y="32623"/>
                  </a:lnTo>
                  <a:lnTo>
                    <a:pt x="26119" y="32257"/>
                  </a:lnTo>
                  <a:lnTo>
                    <a:pt x="601" y="17513"/>
                  </a:lnTo>
                  <a:lnTo>
                    <a:pt x="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2"/>
            <p:cNvSpPr/>
            <p:nvPr/>
          </p:nvSpPr>
          <p:spPr>
            <a:xfrm>
              <a:off x="6267371" y="4451077"/>
              <a:ext cx="23460" cy="79935"/>
            </a:xfrm>
            <a:custGeom>
              <a:avLst/>
              <a:gdLst/>
              <a:ahLst/>
              <a:cxnLst/>
              <a:rect l="l" t="t" r="r" b="b"/>
              <a:pathLst>
                <a:path w="901" h="3070" extrusionOk="0">
                  <a:moveTo>
                    <a:pt x="901" y="0"/>
                  </a:moveTo>
                  <a:lnTo>
                    <a:pt x="300" y="334"/>
                  </a:lnTo>
                  <a:lnTo>
                    <a:pt x="334" y="2358"/>
                  </a:lnTo>
                  <a:lnTo>
                    <a:pt x="334" y="2358"/>
                  </a:lnTo>
                  <a:cubicBezTo>
                    <a:pt x="328" y="2712"/>
                    <a:pt x="196" y="2938"/>
                    <a:pt x="0" y="3069"/>
                  </a:cubicBezTo>
                  <a:lnTo>
                    <a:pt x="601" y="2702"/>
                  </a:lnTo>
                  <a:cubicBezTo>
                    <a:pt x="801" y="2602"/>
                    <a:pt x="901" y="2369"/>
                    <a:pt x="901" y="2002"/>
                  </a:cubicBezTo>
                  <a:lnTo>
                    <a:pt x="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2"/>
            <p:cNvSpPr/>
            <p:nvPr/>
          </p:nvSpPr>
          <p:spPr>
            <a:xfrm>
              <a:off x="5545612" y="4038512"/>
              <a:ext cx="730456" cy="499425"/>
            </a:xfrm>
            <a:custGeom>
              <a:avLst/>
              <a:gdLst/>
              <a:ahLst/>
              <a:cxnLst/>
              <a:rect l="l" t="t" r="r" b="b"/>
              <a:pathLst>
                <a:path w="28054" h="19181" extrusionOk="0">
                  <a:moveTo>
                    <a:pt x="28054" y="16179"/>
                  </a:moveTo>
                  <a:lnTo>
                    <a:pt x="0" y="1"/>
                  </a:lnTo>
                  <a:lnTo>
                    <a:pt x="0" y="2002"/>
                  </a:lnTo>
                  <a:cubicBezTo>
                    <a:pt x="0" y="2702"/>
                    <a:pt x="467" y="3570"/>
                    <a:pt x="1101" y="3903"/>
                  </a:cubicBezTo>
                  <a:lnTo>
                    <a:pt x="11042" y="9641"/>
                  </a:lnTo>
                  <a:lnTo>
                    <a:pt x="17046" y="13143"/>
                  </a:lnTo>
                  <a:lnTo>
                    <a:pt x="26953" y="18814"/>
                  </a:lnTo>
                  <a:cubicBezTo>
                    <a:pt x="27553" y="19181"/>
                    <a:pt x="28054" y="18914"/>
                    <a:pt x="28054" y="18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5588157" y="3554736"/>
              <a:ext cx="666195" cy="839892"/>
            </a:xfrm>
            <a:custGeom>
              <a:avLst/>
              <a:gdLst/>
              <a:ahLst/>
              <a:cxnLst/>
              <a:rect l="l" t="t" r="r" b="b"/>
              <a:pathLst>
                <a:path w="25586" h="32257" extrusionOk="0">
                  <a:moveTo>
                    <a:pt x="68" y="1"/>
                  </a:moveTo>
                  <a:lnTo>
                    <a:pt x="1" y="17513"/>
                  </a:lnTo>
                  <a:lnTo>
                    <a:pt x="25553" y="32257"/>
                  </a:lnTo>
                  <a:lnTo>
                    <a:pt x="25586" y="14744"/>
                  </a:lnTo>
                  <a:lnTo>
                    <a:pt x="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6244771" y="3935143"/>
              <a:ext cx="16534" cy="465577"/>
            </a:xfrm>
            <a:custGeom>
              <a:avLst/>
              <a:gdLst/>
              <a:ahLst/>
              <a:cxnLst/>
              <a:rect l="l" t="t" r="r" b="b"/>
              <a:pathLst>
                <a:path w="635" h="17881" extrusionOk="0">
                  <a:moveTo>
                    <a:pt x="635" y="1"/>
                  </a:moveTo>
                  <a:lnTo>
                    <a:pt x="34" y="335"/>
                  </a:lnTo>
                  <a:lnTo>
                    <a:pt x="1" y="17880"/>
                  </a:lnTo>
                  <a:lnTo>
                    <a:pt x="568" y="17514"/>
                  </a:lnTo>
                  <a:lnTo>
                    <a:pt x="635"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2"/>
            <p:cNvSpPr/>
            <p:nvPr/>
          </p:nvSpPr>
          <p:spPr>
            <a:xfrm>
              <a:off x="5580346" y="3551273"/>
              <a:ext cx="680959" cy="392593"/>
            </a:xfrm>
            <a:custGeom>
              <a:avLst/>
              <a:gdLst/>
              <a:ahLst/>
              <a:cxnLst/>
              <a:rect l="l" t="t" r="r" b="b"/>
              <a:pathLst>
                <a:path w="26153" h="15078" extrusionOk="0">
                  <a:moveTo>
                    <a:pt x="601" y="0"/>
                  </a:moveTo>
                  <a:lnTo>
                    <a:pt x="1" y="334"/>
                  </a:lnTo>
                  <a:lnTo>
                    <a:pt x="25552" y="15078"/>
                  </a:lnTo>
                  <a:lnTo>
                    <a:pt x="26153" y="14744"/>
                  </a:lnTo>
                  <a:lnTo>
                    <a:pt x="60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p:nvPr/>
          </p:nvSpPr>
          <p:spPr>
            <a:xfrm>
              <a:off x="5555168" y="3513518"/>
              <a:ext cx="736549" cy="946255"/>
            </a:xfrm>
            <a:custGeom>
              <a:avLst/>
              <a:gdLst/>
              <a:ahLst/>
              <a:cxnLst/>
              <a:rect l="l" t="t" r="r" b="b"/>
              <a:pathLst>
                <a:path w="28288" h="36342" extrusionOk="0">
                  <a:moveTo>
                    <a:pt x="863" y="0"/>
                  </a:moveTo>
                  <a:cubicBezTo>
                    <a:pt x="752" y="0"/>
                    <a:pt x="651" y="27"/>
                    <a:pt x="567" y="82"/>
                  </a:cubicBezTo>
                  <a:lnTo>
                    <a:pt x="0" y="416"/>
                  </a:lnTo>
                  <a:cubicBezTo>
                    <a:pt x="88" y="372"/>
                    <a:pt x="188" y="348"/>
                    <a:pt x="298" y="348"/>
                  </a:cubicBezTo>
                  <a:cubicBezTo>
                    <a:pt x="440" y="348"/>
                    <a:pt x="598" y="389"/>
                    <a:pt x="768" y="483"/>
                  </a:cubicBezTo>
                  <a:lnTo>
                    <a:pt x="26619" y="15427"/>
                  </a:lnTo>
                  <a:cubicBezTo>
                    <a:pt x="27186" y="15760"/>
                    <a:pt x="27720" y="16594"/>
                    <a:pt x="27720" y="17328"/>
                  </a:cubicBezTo>
                  <a:lnTo>
                    <a:pt x="27687" y="34741"/>
                  </a:lnTo>
                  <a:lnTo>
                    <a:pt x="27687" y="36342"/>
                  </a:lnTo>
                  <a:lnTo>
                    <a:pt x="28254" y="36008"/>
                  </a:lnTo>
                  <a:lnTo>
                    <a:pt x="28254" y="34407"/>
                  </a:lnTo>
                  <a:lnTo>
                    <a:pt x="28287" y="16961"/>
                  </a:lnTo>
                  <a:cubicBezTo>
                    <a:pt x="28287" y="16327"/>
                    <a:pt x="27820" y="15427"/>
                    <a:pt x="27186" y="15060"/>
                  </a:cubicBezTo>
                  <a:lnTo>
                    <a:pt x="1368" y="149"/>
                  </a:lnTo>
                  <a:cubicBezTo>
                    <a:pt x="1193" y="52"/>
                    <a:pt x="1018"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2"/>
            <p:cNvSpPr/>
            <p:nvPr/>
          </p:nvSpPr>
          <p:spPr>
            <a:xfrm>
              <a:off x="5545612" y="3522345"/>
              <a:ext cx="731341" cy="937428"/>
            </a:xfrm>
            <a:custGeom>
              <a:avLst/>
              <a:gdLst/>
              <a:ahLst/>
              <a:cxnLst/>
              <a:rect l="l" t="t" r="r" b="b"/>
              <a:pathLst>
                <a:path w="28088" h="36003" extrusionOk="0">
                  <a:moveTo>
                    <a:pt x="1335" y="1445"/>
                  </a:moveTo>
                  <a:lnTo>
                    <a:pt x="26886" y="16189"/>
                  </a:lnTo>
                  <a:lnTo>
                    <a:pt x="26853" y="33734"/>
                  </a:lnTo>
                  <a:lnTo>
                    <a:pt x="1301" y="18957"/>
                  </a:lnTo>
                  <a:lnTo>
                    <a:pt x="1335" y="1445"/>
                  </a:lnTo>
                  <a:close/>
                  <a:moveTo>
                    <a:pt x="648" y="1"/>
                  </a:moveTo>
                  <a:cubicBezTo>
                    <a:pt x="286" y="1"/>
                    <a:pt x="34" y="280"/>
                    <a:pt x="34" y="778"/>
                  </a:cubicBezTo>
                  <a:cubicBezTo>
                    <a:pt x="0" y="19825"/>
                    <a:pt x="0" y="19558"/>
                    <a:pt x="0" y="19825"/>
                  </a:cubicBezTo>
                  <a:lnTo>
                    <a:pt x="28054" y="36003"/>
                  </a:lnTo>
                  <a:lnTo>
                    <a:pt x="28054" y="34702"/>
                  </a:lnTo>
                  <a:lnTo>
                    <a:pt x="28054" y="34402"/>
                  </a:lnTo>
                  <a:lnTo>
                    <a:pt x="28087" y="16989"/>
                  </a:lnTo>
                  <a:cubicBezTo>
                    <a:pt x="28087" y="16289"/>
                    <a:pt x="27587" y="15421"/>
                    <a:pt x="26986" y="15054"/>
                  </a:cubicBezTo>
                  <a:lnTo>
                    <a:pt x="1135" y="144"/>
                  </a:lnTo>
                  <a:cubicBezTo>
                    <a:pt x="961" y="47"/>
                    <a:pt x="795" y="1"/>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2"/>
            <p:cNvSpPr/>
            <p:nvPr/>
          </p:nvSpPr>
          <p:spPr>
            <a:xfrm>
              <a:off x="4497290" y="1649702"/>
              <a:ext cx="369160" cy="515907"/>
            </a:xfrm>
            <a:custGeom>
              <a:avLst/>
              <a:gdLst/>
              <a:ahLst/>
              <a:cxnLst/>
              <a:rect l="l" t="t" r="r" b="b"/>
              <a:pathLst>
                <a:path w="14178" h="19814" extrusionOk="0">
                  <a:moveTo>
                    <a:pt x="1857" y="0"/>
                  </a:moveTo>
                  <a:cubicBezTo>
                    <a:pt x="1798" y="0"/>
                    <a:pt x="1747" y="17"/>
                    <a:pt x="1702" y="47"/>
                  </a:cubicBezTo>
                  <a:lnTo>
                    <a:pt x="1602" y="47"/>
                  </a:lnTo>
                  <a:cubicBezTo>
                    <a:pt x="1602" y="47"/>
                    <a:pt x="1568" y="80"/>
                    <a:pt x="1568" y="80"/>
                  </a:cubicBezTo>
                  <a:lnTo>
                    <a:pt x="1501" y="80"/>
                  </a:lnTo>
                  <a:cubicBezTo>
                    <a:pt x="1468" y="113"/>
                    <a:pt x="1468" y="113"/>
                    <a:pt x="1435" y="113"/>
                  </a:cubicBezTo>
                  <a:lnTo>
                    <a:pt x="1401" y="113"/>
                  </a:lnTo>
                  <a:cubicBezTo>
                    <a:pt x="1401" y="113"/>
                    <a:pt x="1368" y="113"/>
                    <a:pt x="1368" y="147"/>
                  </a:cubicBezTo>
                  <a:lnTo>
                    <a:pt x="1268" y="147"/>
                  </a:lnTo>
                  <a:cubicBezTo>
                    <a:pt x="1268" y="147"/>
                    <a:pt x="1235" y="180"/>
                    <a:pt x="1235" y="180"/>
                  </a:cubicBezTo>
                  <a:lnTo>
                    <a:pt x="1168" y="180"/>
                  </a:lnTo>
                  <a:cubicBezTo>
                    <a:pt x="1135" y="213"/>
                    <a:pt x="1135" y="213"/>
                    <a:pt x="1101" y="213"/>
                  </a:cubicBezTo>
                  <a:lnTo>
                    <a:pt x="1068" y="213"/>
                  </a:lnTo>
                  <a:cubicBezTo>
                    <a:pt x="1068" y="213"/>
                    <a:pt x="1034" y="213"/>
                    <a:pt x="1034" y="247"/>
                  </a:cubicBezTo>
                  <a:lnTo>
                    <a:pt x="934" y="247"/>
                  </a:lnTo>
                  <a:cubicBezTo>
                    <a:pt x="934" y="247"/>
                    <a:pt x="901" y="280"/>
                    <a:pt x="901" y="280"/>
                  </a:cubicBezTo>
                  <a:lnTo>
                    <a:pt x="834" y="280"/>
                  </a:lnTo>
                  <a:cubicBezTo>
                    <a:pt x="801" y="313"/>
                    <a:pt x="801" y="313"/>
                    <a:pt x="768" y="313"/>
                  </a:cubicBezTo>
                  <a:lnTo>
                    <a:pt x="734" y="313"/>
                  </a:lnTo>
                  <a:cubicBezTo>
                    <a:pt x="734" y="313"/>
                    <a:pt x="701" y="313"/>
                    <a:pt x="701" y="347"/>
                  </a:cubicBezTo>
                  <a:lnTo>
                    <a:pt x="601" y="347"/>
                  </a:lnTo>
                  <a:cubicBezTo>
                    <a:pt x="601" y="347"/>
                    <a:pt x="567" y="380"/>
                    <a:pt x="567" y="380"/>
                  </a:cubicBezTo>
                  <a:lnTo>
                    <a:pt x="501" y="380"/>
                  </a:lnTo>
                  <a:cubicBezTo>
                    <a:pt x="467" y="413"/>
                    <a:pt x="467" y="413"/>
                    <a:pt x="434" y="413"/>
                  </a:cubicBezTo>
                  <a:cubicBezTo>
                    <a:pt x="167" y="480"/>
                    <a:pt x="0" y="847"/>
                    <a:pt x="0" y="1381"/>
                  </a:cubicBezTo>
                  <a:lnTo>
                    <a:pt x="0" y="11621"/>
                  </a:lnTo>
                  <a:cubicBezTo>
                    <a:pt x="0" y="12389"/>
                    <a:pt x="367" y="13223"/>
                    <a:pt x="801" y="13489"/>
                  </a:cubicBezTo>
                  <a:lnTo>
                    <a:pt x="2402" y="14457"/>
                  </a:lnTo>
                  <a:lnTo>
                    <a:pt x="2402" y="17592"/>
                  </a:lnTo>
                  <a:lnTo>
                    <a:pt x="2435" y="17559"/>
                  </a:lnTo>
                  <a:lnTo>
                    <a:pt x="2502" y="17526"/>
                  </a:lnTo>
                  <a:lnTo>
                    <a:pt x="2502" y="17559"/>
                  </a:lnTo>
                  <a:lnTo>
                    <a:pt x="2536" y="17526"/>
                  </a:lnTo>
                  <a:lnTo>
                    <a:pt x="2569" y="17492"/>
                  </a:lnTo>
                  <a:lnTo>
                    <a:pt x="2569" y="17526"/>
                  </a:lnTo>
                  <a:lnTo>
                    <a:pt x="2602" y="17492"/>
                  </a:lnTo>
                  <a:lnTo>
                    <a:pt x="2669" y="17459"/>
                  </a:lnTo>
                  <a:lnTo>
                    <a:pt x="2669" y="17492"/>
                  </a:lnTo>
                  <a:lnTo>
                    <a:pt x="2702" y="17459"/>
                  </a:lnTo>
                  <a:lnTo>
                    <a:pt x="2736" y="17426"/>
                  </a:lnTo>
                  <a:lnTo>
                    <a:pt x="2736" y="17459"/>
                  </a:lnTo>
                  <a:lnTo>
                    <a:pt x="2769" y="17426"/>
                  </a:lnTo>
                  <a:lnTo>
                    <a:pt x="2836" y="17392"/>
                  </a:lnTo>
                  <a:lnTo>
                    <a:pt x="2836" y="17426"/>
                  </a:lnTo>
                  <a:lnTo>
                    <a:pt x="2869" y="17392"/>
                  </a:lnTo>
                  <a:lnTo>
                    <a:pt x="2902" y="17359"/>
                  </a:lnTo>
                  <a:lnTo>
                    <a:pt x="2902" y="17392"/>
                  </a:lnTo>
                  <a:lnTo>
                    <a:pt x="2936" y="17359"/>
                  </a:lnTo>
                  <a:lnTo>
                    <a:pt x="3003" y="17326"/>
                  </a:lnTo>
                  <a:lnTo>
                    <a:pt x="3003" y="17359"/>
                  </a:lnTo>
                  <a:lnTo>
                    <a:pt x="3036" y="17326"/>
                  </a:lnTo>
                  <a:lnTo>
                    <a:pt x="3069" y="17292"/>
                  </a:lnTo>
                  <a:lnTo>
                    <a:pt x="3069" y="17326"/>
                  </a:lnTo>
                  <a:lnTo>
                    <a:pt x="3103" y="17292"/>
                  </a:lnTo>
                  <a:lnTo>
                    <a:pt x="3169" y="17259"/>
                  </a:lnTo>
                  <a:lnTo>
                    <a:pt x="3169" y="17292"/>
                  </a:lnTo>
                  <a:lnTo>
                    <a:pt x="3203" y="17259"/>
                  </a:lnTo>
                  <a:lnTo>
                    <a:pt x="3236" y="17225"/>
                  </a:lnTo>
                  <a:lnTo>
                    <a:pt x="3236" y="17259"/>
                  </a:lnTo>
                  <a:lnTo>
                    <a:pt x="3269" y="17225"/>
                  </a:lnTo>
                  <a:lnTo>
                    <a:pt x="3336" y="17192"/>
                  </a:lnTo>
                  <a:lnTo>
                    <a:pt x="3336" y="17225"/>
                  </a:lnTo>
                  <a:lnTo>
                    <a:pt x="3369" y="17192"/>
                  </a:lnTo>
                  <a:lnTo>
                    <a:pt x="3403" y="17159"/>
                  </a:lnTo>
                  <a:lnTo>
                    <a:pt x="3403" y="17192"/>
                  </a:lnTo>
                  <a:lnTo>
                    <a:pt x="3436" y="17159"/>
                  </a:lnTo>
                  <a:lnTo>
                    <a:pt x="3503" y="17125"/>
                  </a:lnTo>
                  <a:lnTo>
                    <a:pt x="3503" y="17159"/>
                  </a:lnTo>
                  <a:lnTo>
                    <a:pt x="3536" y="17125"/>
                  </a:lnTo>
                  <a:lnTo>
                    <a:pt x="3570" y="17092"/>
                  </a:lnTo>
                  <a:lnTo>
                    <a:pt x="3570" y="17125"/>
                  </a:lnTo>
                  <a:lnTo>
                    <a:pt x="3603" y="17092"/>
                  </a:lnTo>
                  <a:lnTo>
                    <a:pt x="3670" y="17059"/>
                  </a:lnTo>
                  <a:lnTo>
                    <a:pt x="3670" y="17092"/>
                  </a:lnTo>
                  <a:lnTo>
                    <a:pt x="3703" y="17059"/>
                  </a:lnTo>
                  <a:lnTo>
                    <a:pt x="5037" y="15891"/>
                  </a:lnTo>
                  <a:lnTo>
                    <a:pt x="12376" y="19727"/>
                  </a:lnTo>
                  <a:cubicBezTo>
                    <a:pt x="12482" y="19791"/>
                    <a:pt x="12574" y="19814"/>
                    <a:pt x="12653" y="19814"/>
                  </a:cubicBezTo>
                  <a:cubicBezTo>
                    <a:pt x="12698" y="19814"/>
                    <a:pt x="12740" y="19806"/>
                    <a:pt x="12776" y="19794"/>
                  </a:cubicBezTo>
                  <a:lnTo>
                    <a:pt x="12843" y="19794"/>
                  </a:lnTo>
                  <a:cubicBezTo>
                    <a:pt x="12843" y="19761"/>
                    <a:pt x="12876" y="19761"/>
                    <a:pt x="12876" y="19761"/>
                  </a:cubicBezTo>
                  <a:cubicBezTo>
                    <a:pt x="13677" y="19427"/>
                    <a:pt x="14177" y="19460"/>
                    <a:pt x="14177" y="18426"/>
                  </a:cubicBezTo>
                  <a:lnTo>
                    <a:pt x="14177" y="8152"/>
                  </a:lnTo>
                  <a:cubicBezTo>
                    <a:pt x="14177" y="7519"/>
                    <a:pt x="13810" y="6685"/>
                    <a:pt x="13377" y="6418"/>
                  </a:cubicBezTo>
                  <a:lnTo>
                    <a:pt x="2102" y="80"/>
                  </a:lnTo>
                  <a:cubicBezTo>
                    <a:pt x="2010" y="25"/>
                    <a:pt x="1928"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2"/>
            <p:cNvSpPr/>
            <p:nvPr/>
          </p:nvSpPr>
          <p:spPr>
            <a:xfrm>
              <a:off x="4498149" y="1660898"/>
              <a:ext cx="343096" cy="508096"/>
            </a:xfrm>
            <a:custGeom>
              <a:avLst/>
              <a:gdLst/>
              <a:ahLst/>
              <a:cxnLst/>
              <a:rect l="l" t="t" r="r" b="b"/>
              <a:pathLst>
                <a:path w="13177" h="19514" extrusionOk="0">
                  <a:moveTo>
                    <a:pt x="540" y="1"/>
                  </a:moveTo>
                  <a:cubicBezTo>
                    <a:pt x="230" y="1"/>
                    <a:pt x="1" y="378"/>
                    <a:pt x="1" y="984"/>
                  </a:cubicBezTo>
                  <a:lnTo>
                    <a:pt x="1" y="11225"/>
                  </a:lnTo>
                  <a:cubicBezTo>
                    <a:pt x="1" y="11992"/>
                    <a:pt x="368" y="12826"/>
                    <a:pt x="801" y="13093"/>
                  </a:cubicBezTo>
                  <a:lnTo>
                    <a:pt x="2402" y="14060"/>
                  </a:lnTo>
                  <a:lnTo>
                    <a:pt x="2402" y="17196"/>
                  </a:lnTo>
                  <a:lnTo>
                    <a:pt x="4504" y="15294"/>
                  </a:lnTo>
                  <a:lnTo>
                    <a:pt x="12343" y="19431"/>
                  </a:lnTo>
                  <a:cubicBezTo>
                    <a:pt x="12441" y="19487"/>
                    <a:pt x="12535" y="19513"/>
                    <a:pt x="12621" y="19513"/>
                  </a:cubicBezTo>
                  <a:cubicBezTo>
                    <a:pt x="12948" y="19513"/>
                    <a:pt x="13177" y="19136"/>
                    <a:pt x="13177" y="18530"/>
                  </a:cubicBezTo>
                  <a:lnTo>
                    <a:pt x="13177" y="8289"/>
                  </a:lnTo>
                  <a:cubicBezTo>
                    <a:pt x="13177" y="7489"/>
                    <a:pt x="12810" y="6655"/>
                    <a:pt x="12343" y="6421"/>
                  </a:cubicBezTo>
                  <a:lnTo>
                    <a:pt x="801" y="84"/>
                  </a:lnTo>
                  <a:cubicBezTo>
                    <a:pt x="710" y="28"/>
                    <a:pt x="622" y="1"/>
                    <a:pt x="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p:nvPr/>
          </p:nvSpPr>
          <p:spPr>
            <a:xfrm>
              <a:off x="4587614" y="1865761"/>
              <a:ext cx="21741" cy="39837"/>
            </a:xfrm>
            <a:custGeom>
              <a:avLst/>
              <a:gdLst/>
              <a:ahLst/>
              <a:cxnLst/>
              <a:rect l="l" t="t" r="r" b="b"/>
              <a:pathLst>
                <a:path w="835" h="1530" extrusionOk="0">
                  <a:moveTo>
                    <a:pt x="256" y="0"/>
                  </a:moveTo>
                  <a:cubicBezTo>
                    <a:pt x="101" y="0"/>
                    <a:pt x="1" y="210"/>
                    <a:pt x="1" y="521"/>
                  </a:cubicBezTo>
                  <a:cubicBezTo>
                    <a:pt x="1" y="922"/>
                    <a:pt x="167" y="1355"/>
                    <a:pt x="401" y="1489"/>
                  </a:cubicBezTo>
                  <a:cubicBezTo>
                    <a:pt x="450" y="1517"/>
                    <a:pt x="497" y="1530"/>
                    <a:pt x="541" y="1530"/>
                  </a:cubicBezTo>
                  <a:cubicBezTo>
                    <a:pt x="709" y="1530"/>
                    <a:pt x="834" y="1339"/>
                    <a:pt x="834" y="1022"/>
                  </a:cubicBezTo>
                  <a:cubicBezTo>
                    <a:pt x="834" y="622"/>
                    <a:pt x="634" y="188"/>
                    <a:pt x="401" y="54"/>
                  </a:cubicBezTo>
                  <a:cubicBezTo>
                    <a:pt x="349" y="17"/>
                    <a:pt x="300"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a:off x="4652760" y="1904323"/>
              <a:ext cx="21741" cy="40280"/>
            </a:xfrm>
            <a:custGeom>
              <a:avLst/>
              <a:gdLst/>
              <a:ahLst/>
              <a:cxnLst/>
              <a:rect l="l" t="t" r="r" b="b"/>
              <a:pathLst>
                <a:path w="835" h="1547" extrusionOk="0">
                  <a:moveTo>
                    <a:pt x="264" y="0"/>
                  </a:moveTo>
                  <a:cubicBezTo>
                    <a:pt x="105" y="0"/>
                    <a:pt x="0" y="191"/>
                    <a:pt x="0" y="508"/>
                  </a:cubicBezTo>
                  <a:cubicBezTo>
                    <a:pt x="0" y="942"/>
                    <a:pt x="167" y="1375"/>
                    <a:pt x="401" y="1509"/>
                  </a:cubicBezTo>
                  <a:cubicBezTo>
                    <a:pt x="445" y="1535"/>
                    <a:pt x="489" y="1547"/>
                    <a:pt x="530" y="1547"/>
                  </a:cubicBezTo>
                  <a:cubicBezTo>
                    <a:pt x="704" y="1547"/>
                    <a:pt x="834" y="1332"/>
                    <a:pt x="834" y="1009"/>
                  </a:cubicBezTo>
                  <a:cubicBezTo>
                    <a:pt x="834" y="608"/>
                    <a:pt x="634" y="175"/>
                    <a:pt x="401" y="41"/>
                  </a:cubicBezTo>
                  <a:cubicBezTo>
                    <a:pt x="352" y="13"/>
                    <a:pt x="306"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a:off x="4717906" y="1943040"/>
              <a:ext cx="21741" cy="39863"/>
            </a:xfrm>
            <a:custGeom>
              <a:avLst/>
              <a:gdLst/>
              <a:ahLst/>
              <a:cxnLst/>
              <a:rect l="l" t="t" r="r" b="b"/>
              <a:pathLst>
                <a:path w="835" h="1531" extrusionOk="0">
                  <a:moveTo>
                    <a:pt x="284" y="1"/>
                  </a:moveTo>
                  <a:cubicBezTo>
                    <a:pt x="121" y="1"/>
                    <a:pt x="0" y="211"/>
                    <a:pt x="0" y="522"/>
                  </a:cubicBezTo>
                  <a:cubicBezTo>
                    <a:pt x="0" y="923"/>
                    <a:pt x="200" y="1356"/>
                    <a:pt x="434" y="1490"/>
                  </a:cubicBezTo>
                  <a:cubicBezTo>
                    <a:pt x="482" y="1517"/>
                    <a:pt x="528" y="1531"/>
                    <a:pt x="570" y="1531"/>
                  </a:cubicBezTo>
                  <a:cubicBezTo>
                    <a:pt x="730" y="1531"/>
                    <a:pt x="834" y="1339"/>
                    <a:pt x="834" y="1023"/>
                  </a:cubicBezTo>
                  <a:cubicBezTo>
                    <a:pt x="834" y="622"/>
                    <a:pt x="634" y="189"/>
                    <a:pt x="434" y="55"/>
                  </a:cubicBezTo>
                  <a:cubicBezTo>
                    <a:pt x="382" y="18"/>
                    <a:pt x="331" y="1"/>
                    <a:pt x="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a:off x="5582950" y="2263744"/>
              <a:ext cx="369160" cy="517235"/>
            </a:xfrm>
            <a:custGeom>
              <a:avLst/>
              <a:gdLst/>
              <a:ahLst/>
              <a:cxnLst/>
              <a:rect l="l" t="t" r="r" b="b"/>
              <a:pathLst>
                <a:path w="14178" h="19865" extrusionOk="0">
                  <a:moveTo>
                    <a:pt x="1857" y="1"/>
                  </a:moveTo>
                  <a:cubicBezTo>
                    <a:pt x="1799" y="1"/>
                    <a:pt x="1747" y="17"/>
                    <a:pt x="1702" y="47"/>
                  </a:cubicBezTo>
                  <a:lnTo>
                    <a:pt x="1602" y="47"/>
                  </a:lnTo>
                  <a:cubicBezTo>
                    <a:pt x="1602" y="47"/>
                    <a:pt x="1569" y="80"/>
                    <a:pt x="1569" y="80"/>
                  </a:cubicBezTo>
                  <a:lnTo>
                    <a:pt x="1502" y="80"/>
                  </a:lnTo>
                  <a:cubicBezTo>
                    <a:pt x="1469" y="114"/>
                    <a:pt x="1469" y="114"/>
                    <a:pt x="1435" y="114"/>
                  </a:cubicBezTo>
                  <a:lnTo>
                    <a:pt x="1402" y="114"/>
                  </a:lnTo>
                  <a:cubicBezTo>
                    <a:pt x="1402" y="114"/>
                    <a:pt x="1368" y="114"/>
                    <a:pt x="1368" y="147"/>
                  </a:cubicBezTo>
                  <a:lnTo>
                    <a:pt x="1268" y="147"/>
                  </a:lnTo>
                  <a:cubicBezTo>
                    <a:pt x="1268" y="147"/>
                    <a:pt x="1235" y="181"/>
                    <a:pt x="1235" y="181"/>
                  </a:cubicBezTo>
                  <a:lnTo>
                    <a:pt x="1168" y="181"/>
                  </a:lnTo>
                  <a:cubicBezTo>
                    <a:pt x="1135" y="214"/>
                    <a:pt x="1135" y="214"/>
                    <a:pt x="1102" y="214"/>
                  </a:cubicBezTo>
                  <a:lnTo>
                    <a:pt x="1068" y="214"/>
                  </a:lnTo>
                  <a:cubicBezTo>
                    <a:pt x="1068" y="214"/>
                    <a:pt x="1035" y="214"/>
                    <a:pt x="1035" y="247"/>
                  </a:cubicBezTo>
                  <a:lnTo>
                    <a:pt x="935" y="247"/>
                  </a:lnTo>
                  <a:cubicBezTo>
                    <a:pt x="935" y="247"/>
                    <a:pt x="901" y="281"/>
                    <a:pt x="901" y="281"/>
                  </a:cubicBezTo>
                  <a:lnTo>
                    <a:pt x="835" y="281"/>
                  </a:lnTo>
                  <a:cubicBezTo>
                    <a:pt x="801" y="314"/>
                    <a:pt x="801" y="314"/>
                    <a:pt x="768" y="314"/>
                  </a:cubicBezTo>
                  <a:lnTo>
                    <a:pt x="735" y="314"/>
                  </a:lnTo>
                  <a:cubicBezTo>
                    <a:pt x="735" y="314"/>
                    <a:pt x="701" y="314"/>
                    <a:pt x="701" y="347"/>
                  </a:cubicBezTo>
                  <a:lnTo>
                    <a:pt x="601" y="347"/>
                  </a:lnTo>
                  <a:cubicBezTo>
                    <a:pt x="601" y="347"/>
                    <a:pt x="568" y="381"/>
                    <a:pt x="568" y="381"/>
                  </a:cubicBezTo>
                  <a:lnTo>
                    <a:pt x="501" y="381"/>
                  </a:lnTo>
                  <a:cubicBezTo>
                    <a:pt x="468" y="414"/>
                    <a:pt x="468" y="414"/>
                    <a:pt x="434" y="414"/>
                  </a:cubicBezTo>
                  <a:cubicBezTo>
                    <a:pt x="168" y="481"/>
                    <a:pt x="1" y="848"/>
                    <a:pt x="1" y="1381"/>
                  </a:cubicBezTo>
                  <a:lnTo>
                    <a:pt x="1" y="11622"/>
                  </a:lnTo>
                  <a:cubicBezTo>
                    <a:pt x="1" y="12389"/>
                    <a:pt x="368" y="13223"/>
                    <a:pt x="801" y="13490"/>
                  </a:cubicBezTo>
                  <a:lnTo>
                    <a:pt x="2403" y="14457"/>
                  </a:lnTo>
                  <a:lnTo>
                    <a:pt x="2403" y="17593"/>
                  </a:lnTo>
                  <a:lnTo>
                    <a:pt x="2436" y="17560"/>
                  </a:lnTo>
                  <a:lnTo>
                    <a:pt x="2503" y="17526"/>
                  </a:lnTo>
                  <a:lnTo>
                    <a:pt x="2503" y="17560"/>
                  </a:lnTo>
                  <a:lnTo>
                    <a:pt x="2536" y="17526"/>
                  </a:lnTo>
                  <a:lnTo>
                    <a:pt x="2569" y="17493"/>
                  </a:lnTo>
                  <a:lnTo>
                    <a:pt x="2569" y="17526"/>
                  </a:lnTo>
                  <a:lnTo>
                    <a:pt x="2603" y="17493"/>
                  </a:lnTo>
                  <a:lnTo>
                    <a:pt x="2669" y="17460"/>
                  </a:lnTo>
                  <a:lnTo>
                    <a:pt x="2669" y="17493"/>
                  </a:lnTo>
                  <a:lnTo>
                    <a:pt x="2703" y="17460"/>
                  </a:lnTo>
                  <a:lnTo>
                    <a:pt x="2703" y="17526"/>
                  </a:lnTo>
                  <a:lnTo>
                    <a:pt x="2736" y="17460"/>
                  </a:lnTo>
                  <a:lnTo>
                    <a:pt x="2736" y="17493"/>
                  </a:lnTo>
                  <a:lnTo>
                    <a:pt x="2769" y="17460"/>
                  </a:lnTo>
                  <a:lnTo>
                    <a:pt x="2769" y="17493"/>
                  </a:lnTo>
                  <a:lnTo>
                    <a:pt x="2836" y="17426"/>
                  </a:lnTo>
                  <a:lnTo>
                    <a:pt x="2836" y="17460"/>
                  </a:lnTo>
                  <a:lnTo>
                    <a:pt x="2870" y="17426"/>
                  </a:lnTo>
                  <a:lnTo>
                    <a:pt x="2870" y="17460"/>
                  </a:lnTo>
                  <a:lnTo>
                    <a:pt x="2903" y="17393"/>
                  </a:lnTo>
                  <a:lnTo>
                    <a:pt x="2903" y="17426"/>
                  </a:lnTo>
                  <a:lnTo>
                    <a:pt x="2936" y="17393"/>
                  </a:lnTo>
                  <a:lnTo>
                    <a:pt x="2936" y="17426"/>
                  </a:lnTo>
                  <a:lnTo>
                    <a:pt x="3003" y="17359"/>
                  </a:lnTo>
                  <a:lnTo>
                    <a:pt x="3003" y="17393"/>
                  </a:lnTo>
                  <a:lnTo>
                    <a:pt x="3036" y="17359"/>
                  </a:lnTo>
                  <a:lnTo>
                    <a:pt x="3036" y="17393"/>
                  </a:lnTo>
                  <a:lnTo>
                    <a:pt x="3070" y="17326"/>
                  </a:lnTo>
                  <a:lnTo>
                    <a:pt x="3070" y="17359"/>
                  </a:lnTo>
                  <a:lnTo>
                    <a:pt x="3103" y="17326"/>
                  </a:lnTo>
                  <a:lnTo>
                    <a:pt x="3103" y="17359"/>
                  </a:lnTo>
                  <a:lnTo>
                    <a:pt x="3170" y="17293"/>
                  </a:lnTo>
                  <a:lnTo>
                    <a:pt x="3170" y="17326"/>
                  </a:lnTo>
                  <a:lnTo>
                    <a:pt x="3203" y="17293"/>
                  </a:lnTo>
                  <a:lnTo>
                    <a:pt x="3203" y="17326"/>
                  </a:lnTo>
                  <a:lnTo>
                    <a:pt x="3236" y="17259"/>
                  </a:lnTo>
                  <a:lnTo>
                    <a:pt x="3236" y="17293"/>
                  </a:lnTo>
                  <a:lnTo>
                    <a:pt x="3270" y="17259"/>
                  </a:lnTo>
                  <a:lnTo>
                    <a:pt x="3270" y="17293"/>
                  </a:lnTo>
                  <a:lnTo>
                    <a:pt x="3337" y="17226"/>
                  </a:lnTo>
                  <a:lnTo>
                    <a:pt x="3337" y="17259"/>
                  </a:lnTo>
                  <a:lnTo>
                    <a:pt x="3370" y="17226"/>
                  </a:lnTo>
                  <a:lnTo>
                    <a:pt x="3370" y="17259"/>
                  </a:lnTo>
                  <a:lnTo>
                    <a:pt x="3403" y="17193"/>
                  </a:lnTo>
                  <a:lnTo>
                    <a:pt x="3403" y="17226"/>
                  </a:lnTo>
                  <a:lnTo>
                    <a:pt x="3437" y="17193"/>
                  </a:lnTo>
                  <a:lnTo>
                    <a:pt x="3437" y="17226"/>
                  </a:lnTo>
                  <a:lnTo>
                    <a:pt x="3503" y="17159"/>
                  </a:lnTo>
                  <a:lnTo>
                    <a:pt x="3503" y="17193"/>
                  </a:lnTo>
                  <a:lnTo>
                    <a:pt x="3537" y="17159"/>
                  </a:lnTo>
                  <a:lnTo>
                    <a:pt x="3537" y="17193"/>
                  </a:lnTo>
                  <a:lnTo>
                    <a:pt x="3570" y="17126"/>
                  </a:lnTo>
                  <a:lnTo>
                    <a:pt x="3570" y="17159"/>
                  </a:lnTo>
                  <a:lnTo>
                    <a:pt x="3603" y="17126"/>
                  </a:lnTo>
                  <a:lnTo>
                    <a:pt x="3603" y="17159"/>
                  </a:lnTo>
                  <a:lnTo>
                    <a:pt x="3670" y="17093"/>
                  </a:lnTo>
                  <a:lnTo>
                    <a:pt x="3670" y="17126"/>
                  </a:lnTo>
                  <a:lnTo>
                    <a:pt x="3703" y="17093"/>
                  </a:lnTo>
                  <a:lnTo>
                    <a:pt x="3703" y="17126"/>
                  </a:lnTo>
                  <a:lnTo>
                    <a:pt x="5038" y="15925"/>
                  </a:lnTo>
                  <a:lnTo>
                    <a:pt x="12410" y="19795"/>
                  </a:lnTo>
                  <a:cubicBezTo>
                    <a:pt x="12492" y="19836"/>
                    <a:pt x="12575" y="19864"/>
                    <a:pt x="12657" y="19864"/>
                  </a:cubicBezTo>
                  <a:cubicBezTo>
                    <a:pt x="12708" y="19864"/>
                    <a:pt x="12759" y="19853"/>
                    <a:pt x="12810" y="19828"/>
                  </a:cubicBezTo>
                  <a:lnTo>
                    <a:pt x="12877" y="19828"/>
                  </a:lnTo>
                  <a:cubicBezTo>
                    <a:pt x="13677" y="19494"/>
                    <a:pt x="14178" y="19494"/>
                    <a:pt x="14178" y="18460"/>
                  </a:cubicBezTo>
                  <a:lnTo>
                    <a:pt x="14178" y="8220"/>
                  </a:lnTo>
                  <a:cubicBezTo>
                    <a:pt x="14178" y="7519"/>
                    <a:pt x="13811" y="6685"/>
                    <a:pt x="13377" y="6418"/>
                  </a:cubicBezTo>
                  <a:lnTo>
                    <a:pt x="2102" y="80"/>
                  </a:lnTo>
                  <a:cubicBezTo>
                    <a:pt x="2011" y="25"/>
                    <a:pt x="1929"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a:off x="5583835" y="2274966"/>
              <a:ext cx="343096" cy="508070"/>
            </a:xfrm>
            <a:custGeom>
              <a:avLst/>
              <a:gdLst/>
              <a:ahLst/>
              <a:cxnLst/>
              <a:rect l="l" t="t" r="r" b="b"/>
              <a:pathLst>
                <a:path w="13177" h="19513" extrusionOk="0">
                  <a:moveTo>
                    <a:pt x="539" y="0"/>
                  </a:moveTo>
                  <a:cubicBezTo>
                    <a:pt x="229" y="0"/>
                    <a:pt x="0" y="378"/>
                    <a:pt x="0" y="984"/>
                  </a:cubicBezTo>
                  <a:lnTo>
                    <a:pt x="0" y="11224"/>
                  </a:lnTo>
                  <a:cubicBezTo>
                    <a:pt x="0" y="11992"/>
                    <a:pt x="367" y="12826"/>
                    <a:pt x="801" y="13092"/>
                  </a:cubicBezTo>
                  <a:lnTo>
                    <a:pt x="2402" y="14060"/>
                  </a:lnTo>
                  <a:lnTo>
                    <a:pt x="2402" y="17195"/>
                  </a:lnTo>
                  <a:lnTo>
                    <a:pt x="4503" y="15294"/>
                  </a:lnTo>
                  <a:lnTo>
                    <a:pt x="12376" y="19430"/>
                  </a:lnTo>
                  <a:cubicBezTo>
                    <a:pt x="12467" y="19486"/>
                    <a:pt x="12555" y="19513"/>
                    <a:pt x="12637" y="19513"/>
                  </a:cubicBezTo>
                  <a:cubicBezTo>
                    <a:pt x="12947" y="19513"/>
                    <a:pt x="13176" y="19136"/>
                    <a:pt x="13176" y="18530"/>
                  </a:cubicBezTo>
                  <a:lnTo>
                    <a:pt x="13176" y="8289"/>
                  </a:lnTo>
                  <a:cubicBezTo>
                    <a:pt x="13176" y="7522"/>
                    <a:pt x="12809" y="6688"/>
                    <a:pt x="12376" y="6421"/>
                  </a:cubicBezTo>
                  <a:lnTo>
                    <a:pt x="801" y="83"/>
                  </a:lnTo>
                  <a:cubicBezTo>
                    <a:pt x="710" y="27"/>
                    <a:pt x="622" y="0"/>
                    <a:pt x="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2"/>
            <p:cNvSpPr/>
            <p:nvPr/>
          </p:nvSpPr>
          <p:spPr>
            <a:xfrm>
              <a:off x="5673274" y="2479803"/>
              <a:ext cx="21741" cy="39863"/>
            </a:xfrm>
            <a:custGeom>
              <a:avLst/>
              <a:gdLst/>
              <a:ahLst/>
              <a:cxnLst/>
              <a:rect l="l" t="t" r="r" b="b"/>
              <a:pathLst>
                <a:path w="835" h="1531" extrusionOk="0">
                  <a:moveTo>
                    <a:pt x="256" y="1"/>
                  </a:moveTo>
                  <a:cubicBezTo>
                    <a:pt x="102" y="1"/>
                    <a:pt x="1" y="211"/>
                    <a:pt x="1" y="522"/>
                  </a:cubicBezTo>
                  <a:cubicBezTo>
                    <a:pt x="1" y="922"/>
                    <a:pt x="168" y="1356"/>
                    <a:pt x="401" y="1489"/>
                  </a:cubicBezTo>
                  <a:cubicBezTo>
                    <a:pt x="450" y="1517"/>
                    <a:pt x="497" y="1531"/>
                    <a:pt x="542" y="1531"/>
                  </a:cubicBezTo>
                  <a:cubicBezTo>
                    <a:pt x="710" y="1531"/>
                    <a:pt x="835" y="1339"/>
                    <a:pt x="835" y="1022"/>
                  </a:cubicBezTo>
                  <a:cubicBezTo>
                    <a:pt x="835" y="622"/>
                    <a:pt x="635" y="188"/>
                    <a:pt x="401" y="55"/>
                  </a:cubicBezTo>
                  <a:cubicBezTo>
                    <a:pt x="349" y="18"/>
                    <a:pt x="301"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2"/>
            <p:cNvSpPr/>
            <p:nvPr/>
          </p:nvSpPr>
          <p:spPr>
            <a:xfrm>
              <a:off x="5738420" y="2518365"/>
              <a:ext cx="21741" cy="40306"/>
            </a:xfrm>
            <a:custGeom>
              <a:avLst/>
              <a:gdLst/>
              <a:ahLst/>
              <a:cxnLst/>
              <a:rect l="l" t="t" r="r" b="b"/>
              <a:pathLst>
                <a:path w="835" h="1548" extrusionOk="0">
                  <a:moveTo>
                    <a:pt x="294" y="1"/>
                  </a:moveTo>
                  <a:cubicBezTo>
                    <a:pt x="126" y="1"/>
                    <a:pt x="1" y="192"/>
                    <a:pt x="1" y="509"/>
                  </a:cubicBezTo>
                  <a:cubicBezTo>
                    <a:pt x="1" y="942"/>
                    <a:pt x="201" y="1376"/>
                    <a:pt x="434" y="1509"/>
                  </a:cubicBezTo>
                  <a:cubicBezTo>
                    <a:pt x="479" y="1535"/>
                    <a:pt x="522" y="1547"/>
                    <a:pt x="561" y="1547"/>
                  </a:cubicBezTo>
                  <a:cubicBezTo>
                    <a:pt x="726" y="1547"/>
                    <a:pt x="835" y="1333"/>
                    <a:pt x="835" y="1009"/>
                  </a:cubicBezTo>
                  <a:cubicBezTo>
                    <a:pt x="835" y="609"/>
                    <a:pt x="635" y="175"/>
                    <a:pt x="434" y="42"/>
                  </a:cubicBezTo>
                  <a:cubicBezTo>
                    <a:pt x="386" y="14"/>
                    <a:pt x="338" y="1"/>
                    <a:pt x="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2"/>
            <p:cNvSpPr/>
            <p:nvPr/>
          </p:nvSpPr>
          <p:spPr>
            <a:xfrm>
              <a:off x="5803565" y="2556666"/>
              <a:ext cx="21741" cy="40306"/>
            </a:xfrm>
            <a:custGeom>
              <a:avLst/>
              <a:gdLst/>
              <a:ahLst/>
              <a:cxnLst/>
              <a:rect l="l" t="t" r="r" b="b"/>
              <a:pathLst>
                <a:path w="835" h="1548" extrusionOk="0">
                  <a:moveTo>
                    <a:pt x="305" y="1"/>
                  </a:moveTo>
                  <a:cubicBezTo>
                    <a:pt x="131" y="1"/>
                    <a:pt x="1" y="215"/>
                    <a:pt x="1" y="539"/>
                  </a:cubicBezTo>
                  <a:cubicBezTo>
                    <a:pt x="1" y="939"/>
                    <a:pt x="201" y="1373"/>
                    <a:pt x="434" y="1506"/>
                  </a:cubicBezTo>
                  <a:cubicBezTo>
                    <a:pt x="483" y="1534"/>
                    <a:pt x="529" y="1547"/>
                    <a:pt x="571" y="1547"/>
                  </a:cubicBezTo>
                  <a:cubicBezTo>
                    <a:pt x="730" y="1547"/>
                    <a:pt x="834" y="1356"/>
                    <a:pt x="834" y="1039"/>
                  </a:cubicBezTo>
                  <a:cubicBezTo>
                    <a:pt x="834" y="639"/>
                    <a:pt x="668" y="205"/>
                    <a:pt x="434" y="38"/>
                  </a:cubicBezTo>
                  <a:cubicBezTo>
                    <a:pt x="389" y="13"/>
                    <a:pt x="346"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2"/>
            <p:cNvSpPr/>
            <p:nvPr/>
          </p:nvSpPr>
          <p:spPr>
            <a:xfrm>
              <a:off x="3401189" y="1995636"/>
              <a:ext cx="369160" cy="517834"/>
            </a:xfrm>
            <a:custGeom>
              <a:avLst/>
              <a:gdLst/>
              <a:ahLst/>
              <a:cxnLst/>
              <a:rect l="l" t="t" r="r" b="b"/>
              <a:pathLst>
                <a:path w="14178" h="19888" extrusionOk="0">
                  <a:moveTo>
                    <a:pt x="1821" y="0"/>
                  </a:moveTo>
                  <a:cubicBezTo>
                    <a:pt x="1770" y="0"/>
                    <a:pt x="1719" y="11"/>
                    <a:pt x="1669" y="37"/>
                  </a:cubicBezTo>
                  <a:lnTo>
                    <a:pt x="1635" y="37"/>
                  </a:lnTo>
                  <a:cubicBezTo>
                    <a:pt x="1635" y="37"/>
                    <a:pt x="1602" y="37"/>
                    <a:pt x="1602" y="70"/>
                  </a:cubicBezTo>
                  <a:lnTo>
                    <a:pt x="1502" y="70"/>
                  </a:lnTo>
                  <a:cubicBezTo>
                    <a:pt x="1502" y="70"/>
                    <a:pt x="1502" y="103"/>
                    <a:pt x="1468" y="103"/>
                  </a:cubicBezTo>
                  <a:lnTo>
                    <a:pt x="1402" y="103"/>
                  </a:lnTo>
                  <a:cubicBezTo>
                    <a:pt x="1368" y="137"/>
                    <a:pt x="1368" y="137"/>
                    <a:pt x="1335" y="137"/>
                  </a:cubicBezTo>
                  <a:lnTo>
                    <a:pt x="1302" y="137"/>
                  </a:lnTo>
                  <a:cubicBezTo>
                    <a:pt x="1302" y="137"/>
                    <a:pt x="1268" y="137"/>
                    <a:pt x="1268" y="170"/>
                  </a:cubicBezTo>
                  <a:lnTo>
                    <a:pt x="1168" y="170"/>
                  </a:lnTo>
                  <a:cubicBezTo>
                    <a:pt x="1168" y="170"/>
                    <a:pt x="1168" y="203"/>
                    <a:pt x="1135" y="203"/>
                  </a:cubicBezTo>
                  <a:lnTo>
                    <a:pt x="1068" y="203"/>
                  </a:lnTo>
                  <a:cubicBezTo>
                    <a:pt x="1035" y="237"/>
                    <a:pt x="1035" y="237"/>
                    <a:pt x="1001" y="237"/>
                  </a:cubicBezTo>
                  <a:lnTo>
                    <a:pt x="968" y="237"/>
                  </a:lnTo>
                  <a:cubicBezTo>
                    <a:pt x="968" y="237"/>
                    <a:pt x="935" y="237"/>
                    <a:pt x="935" y="270"/>
                  </a:cubicBezTo>
                  <a:lnTo>
                    <a:pt x="835" y="270"/>
                  </a:lnTo>
                  <a:cubicBezTo>
                    <a:pt x="835" y="270"/>
                    <a:pt x="835" y="304"/>
                    <a:pt x="801" y="304"/>
                  </a:cubicBezTo>
                  <a:lnTo>
                    <a:pt x="735" y="304"/>
                  </a:lnTo>
                  <a:cubicBezTo>
                    <a:pt x="701" y="337"/>
                    <a:pt x="701" y="337"/>
                    <a:pt x="668" y="337"/>
                  </a:cubicBezTo>
                  <a:lnTo>
                    <a:pt x="634" y="337"/>
                  </a:lnTo>
                  <a:cubicBezTo>
                    <a:pt x="634" y="337"/>
                    <a:pt x="601" y="337"/>
                    <a:pt x="601" y="370"/>
                  </a:cubicBezTo>
                  <a:lnTo>
                    <a:pt x="501" y="370"/>
                  </a:lnTo>
                  <a:cubicBezTo>
                    <a:pt x="501" y="370"/>
                    <a:pt x="501" y="404"/>
                    <a:pt x="468" y="404"/>
                  </a:cubicBezTo>
                  <a:lnTo>
                    <a:pt x="434" y="404"/>
                  </a:lnTo>
                  <a:cubicBezTo>
                    <a:pt x="167" y="470"/>
                    <a:pt x="1" y="837"/>
                    <a:pt x="1" y="1371"/>
                  </a:cubicBezTo>
                  <a:lnTo>
                    <a:pt x="1" y="11645"/>
                  </a:lnTo>
                  <a:cubicBezTo>
                    <a:pt x="1" y="12379"/>
                    <a:pt x="334" y="13213"/>
                    <a:pt x="801" y="13480"/>
                  </a:cubicBezTo>
                  <a:lnTo>
                    <a:pt x="2402" y="14447"/>
                  </a:lnTo>
                  <a:lnTo>
                    <a:pt x="2402" y="17583"/>
                  </a:lnTo>
                  <a:lnTo>
                    <a:pt x="2436" y="17549"/>
                  </a:lnTo>
                  <a:lnTo>
                    <a:pt x="2469" y="17516"/>
                  </a:lnTo>
                  <a:lnTo>
                    <a:pt x="2469" y="17549"/>
                  </a:lnTo>
                  <a:lnTo>
                    <a:pt x="2536" y="17516"/>
                  </a:lnTo>
                  <a:lnTo>
                    <a:pt x="2569" y="17483"/>
                  </a:lnTo>
                  <a:lnTo>
                    <a:pt x="2569" y="17516"/>
                  </a:lnTo>
                  <a:lnTo>
                    <a:pt x="2603" y="17483"/>
                  </a:lnTo>
                  <a:lnTo>
                    <a:pt x="2636" y="17449"/>
                  </a:lnTo>
                  <a:lnTo>
                    <a:pt x="2636" y="17483"/>
                  </a:lnTo>
                  <a:lnTo>
                    <a:pt x="2703" y="17449"/>
                  </a:lnTo>
                  <a:lnTo>
                    <a:pt x="2736" y="17416"/>
                  </a:lnTo>
                  <a:lnTo>
                    <a:pt x="2736" y="17449"/>
                  </a:lnTo>
                  <a:lnTo>
                    <a:pt x="2769" y="17416"/>
                  </a:lnTo>
                  <a:lnTo>
                    <a:pt x="2803" y="17382"/>
                  </a:lnTo>
                  <a:lnTo>
                    <a:pt x="2803" y="17416"/>
                  </a:lnTo>
                  <a:lnTo>
                    <a:pt x="2869" y="17382"/>
                  </a:lnTo>
                  <a:lnTo>
                    <a:pt x="2903" y="17349"/>
                  </a:lnTo>
                  <a:lnTo>
                    <a:pt x="2903" y="17382"/>
                  </a:lnTo>
                  <a:lnTo>
                    <a:pt x="2936" y="17349"/>
                  </a:lnTo>
                  <a:lnTo>
                    <a:pt x="2936" y="17382"/>
                  </a:lnTo>
                  <a:lnTo>
                    <a:pt x="2969" y="17316"/>
                  </a:lnTo>
                  <a:lnTo>
                    <a:pt x="2969" y="17349"/>
                  </a:lnTo>
                  <a:lnTo>
                    <a:pt x="3036" y="17316"/>
                  </a:lnTo>
                  <a:lnTo>
                    <a:pt x="3036" y="17349"/>
                  </a:lnTo>
                  <a:lnTo>
                    <a:pt x="3070" y="17282"/>
                  </a:lnTo>
                  <a:lnTo>
                    <a:pt x="3070" y="17382"/>
                  </a:lnTo>
                  <a:lnTo>
                    <a:pt x="3103" y="17349"/>
                  </a:lnTo>
                  <a:lnTo>
                    <a:pt x="3103" y="17382"/>
                  </a:lnTo>
                  <a:lnTo>
                    <a:pt x="3136" y="17316"/>
                  </a:lnTo>
                  <a:lnTo>
                    <a:pt x="3136" y="17349"/>
                  </a:lnTo>
                  <a:lnTo>
                    <a:pt x="3203" y="17316"/>
                  </a:lnTo>
                  <a:lnTo>
                    <a:pt x="3203" y="17349"/>
                  </a:lnTo>
                  <a:lnTo>
                    <a:pt x="3236" y="17282"/>
                  </a:lnTo>
                  <a:lnTo>
                    <a:pt x="3236" y="17316"/>
                  </a:lnTo>
                  <a:lnTo>
                    <a:pt x="3270" y="17282"/>
                  </a:lnTo>
                  <a:lnTo>
                    <a:pt x="3270" y="17316"/>
                  </a:lnTo>
                  <a:lnTo>
                    <a:pt x="3303" y="17249"/>
                  </a:lnTo>
                  <a:lnTo>
                    <a:pt x="3303" y="17282"/>
                  </a:lnTo>
                  <a:lnTo>
                    <a:pt x="3370" y="17249"/>
                  </a:lnTo>
                  <a:lnTo>
                    <a:pt x="3370" y="17282"/>
                  </a:lnTo>
                  <a:lnTo>
                    <a:pt x="3403" y="17216"/>
                  </a:lnTo>
                  <a:lnTo>
                    <a:pt x="3403" y="17249"/>
                  </a:lnTo>
                  <a:lnTo>
                    <a:pt x="3436" y="17216"/>
                  </a:lnTo>
                  <a:lnTo>
                    <a:pt x="3436" y="17249"/>
                  </a:lnTo>
                  <a:lnTo>
                    <a:pt x="3470" y="17182"/>
                  </a:lnTo>
                  <a:lnTo>
                    <a:pt x="3470" y="17216"/>
                  </a:lnTo>
                  <a:lnTo>
                    <a:pt x="3537" y="17182"/>
                  </a:lnTo>
                  <a:lnTo>
                    <a:pt x="3537" y="17216"/>
                  </a:lnTo>
                  <a:lnTo>
                    <a:pt x="3570" y="17182"/>
                  </a:lnTo>
                  <a:lnTo>
                    <a:pt x="3603" y="17149"/>
                  </a:lnTo>
                  <a:lnTo>
                    <a:pt x="3603" y="17182"/>
                  </a:lnTo>
                  <a:lnTo>
                    <a:pt x="3637" y="17149"/>
                  </a:lnTo>
                  <a:lnTo>
                    <a:pt x="3703" y="17116"/>
                  </a:lnTo>
                  <a:lnTo>
                    <a:pt x="3703" y="17149"/>
                  </a:lnTo>
                  <a:lnTo>
                    <a:pt x="5004" y="15948"/>
                  </a:lnTo>
                  <a:lnTo>
                    <a:pt x="12376" y="19818"/>
                  </a:lnTo>
                  <a:cubicBezTo>
                    <a:pt x="12479" y="19859"/>
                    <a:pt x="12570" y="19887"/>
                    <a:pt x="12647" y="19887"/>
                  </a:cubicBezTo>
                  <a:cubicBezTo>
                    <a:pt x="12695" y="19887"/>
                    <a:pt x="12738" y="19876"/>
                    <a:pt x="12776" y="19851"/>
                  </a:cubicBezTo>
                  <a:lnTo>
                    <a:pt x="12877" y="19851"/>
                  </a:lnTo>
                  <a:cubicBezTo>
                    <a:pt x="13677" y="19517"/>
                    <a:pt x="14177" y="19517"/>
                    <a:pt x="14177" y="18483"/>
                  </a:cubicBezTo>
                  <a:lnTo>
                    <a:pt x="14177" y="8243"/>
                  </a:lnTo>
                  <a:cubicBezTo>
                    <a:pt x="14144" y="7509"/>
                    <a:pt x="13811" y="6675"/>
                    <a:pt x="13344" y="6408"/>
                  </a:cubicBezTo>
                  <a:lnTo>
                    <a:pt x="2069" y="70"/>
                  </a:lnTo>
                  <a:cubicBezTo>
                    <a:pt x="1986" y="29"/>
                    <a:pt x="1904" y="0"/>
                    <a:pt x="1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2"/>
            <p:cNvSpPr/>
            <p:nvPr/>
          </p:nvSpPr>
          <p:spPr>
            <a:xfrm>
              <a:off x="3402075" y="2006598"/>
              <a:ext cx="342211" cy="508070"/>
            </a:xfrm>
            <a:custGeom>
              <a:avLst/>
              <a:gdLst/>
              <a:ahLst/>
              <a:cxnLst/>
              <a:rect l="l" t="t" r="r" b="b"/>
              <a:pathLst>
                <a:path w="13143" h="19513" extrusionOk="0">
                  <a:moveTo>
                    <a:pt x="539" y="0"/>
                  </a:moveTo>
                  <a:cubicBezTo>
                    <a:pt x="229" y="0"/>
                    <a:pt x="0" y="377"/>
                    <a:pt x="0" y="983"/>
                  </a:cubicBezTo>
                  <a:lnTo>
                    <a:pt x="0" y="11224"/>
                  </a:lnTo>
                  <a:cubicBezTo>
                    <a:pt x="0" y="11991"/>
                    <a:pt x="367" y="12825"/>
                    <a:pt x="801" y="13092"/>
                  </a:cubicBezTo>
                  <a:lnTo>
                    <a:pt x="2402" y="14059"/>
                  </a:lnTo>
                  <a:lnTo>
                    <a:pt x="2402" y="17195"/>
                  </a:lnTo>
                  <a:lnTo>
                    <a:pt x="4503" y="15294"/>
                  </a:lnTo>
                  <a:lnTo>
                    <a:pt x="12342" y="19430"/>
                  </a:lnTo>
                  <a:cubicBezTo>
                    <a:pt x="12440" y="19486"/>
                    <a:pt x="12532" y="19513"/>
                    <a:pt x="12617" y="19513"/>
                  </a:cubicBezTo>
                  <a:cubicBezTo>
                    <a:pt x="12935" y="19513"/>
                    <a:pt x="13143" y="19135"/>
                    <a:pt x="13143" y="18529"/>
                  </a:cubicBezTo>
                  <a:lnTo>
                    <a:pt x="13143" y="8289"/>
                  </a:lnTo>
                  <a:cubicBezTo>
                    <a:pt x="13143" y="7521"/>
                    <a:pt x="12776" y="6687"/>
                    <a:pt x="12342" y="6421"/>
                  </a:cubicBezTo>
                  <a:lnTo>
                    <a:pt x="801" y="83"/>
                  </a:lnTo>
                  <a:cubicBezTo>
                    <a:pt x="710" y="27"/>
                    <a:pt x="621" y="0"/>
                    <a:pt x="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2"/>
            <p:cNvSpPr/>
            <p:nvPr/>
          </p:nvSpPr>
          <p:spPr>
            <a:xfrm>
              <a:off x="3490654" y="2211773"/>
              <a:ext cx="22601" cy="39525"/>
            </a:xfrm>
            <a:custGeom>
              <a:avLst/>
              <a:gdLst/>
              <a:ahLst/>
              <a:cxnLst/>
              <a:rect l="l" t="t" r="r" b="b"/>
              <a:pathLst>
                <a:path w="868" h="1518" extrusionOk="0">
                  <a:moveTo>
                    <a:pt x="294" y="0"/>
                  </a:moveTo>
                  <a:cubicBezTo>
                    <a:pt x="126" y="0"/>
                    <a:pt x="0" y="192"/>
                    <a:pt x="0" y="509"/>
                  </a:cubicBezTo>
                  <a:cubicBezTo>
                    <a:pt x="0" y="909"/>
                    <a:pt x="201" y="1343"/>
                    <a:pt x="434" y="1476"/>
                  </a:cubicBezTo>
                  <a:cubicBezTo>
                    <a:pt x="483" y="1504"/>
                    <a:pt x="530" y="1517"/>
                    <a:pt x="574" y="1517"/>
                  </a:cubicBezTo>
                  <a:cubicBezTo>
                    <a:pt x="742" y="1517"/>
                    <a:pt x="868" y="1326"/>
                    <a:pt x="868" y="1009"/>
                  </a:cubicBezTo>
                  <a:cubicBezTo>
                    <a:pt x="868" y="609"/>
                    <a:pt x="668" y="175"/>
                    <a:pt x="434" y="42"/>
                  </a:cubicBezTo>
                  <a:cubicBezTo>
                    <a:pt x="385" y="14"/>
                    <a:pt x="338" y="0"/>
                    <a:pt x="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2"/>
            <p:cNvSpPr/>
            <p:nvPr/>
          </p:nvSpPr>
          <p:spPr>
            <a:xfrm>
              <a:off x="3555800" y="2249996"/>
              <a:ext cx="22601" cy="40384"/>
            </a:xfrm>
            <a:custGeom>
              <a:avLst/>
              <a:gdLst/>
              <a:ahLst/>
              <a:cxnLst/>
              <a:rect l="l" t="t" r="r" b="b"/>
              <a:pathLst>
                <a:path w="868" h="1551" extrusionOk="0">
                  <a:moveTo>
                    <a:pt x="295" y="0"/>
                  </a:moveTo>
                  <a:cubicBezTo>
                    <a:pt x="126" y="0"/>
                    <a:pt x="0" y="198"/>
                    <a:pt x="0" y="542"/>
                  </a:cubicBezTo>
                  <a:cubicBezTo>
                    <a:pt x="0" y="942"/>
                    <a:pt x="200" y="1376"/>
                    <a:pt x="434" y="1509"/>
                  </a:cubicBezTo>
                  <a:cubicBezTo>
                    <a:pt x="483" y="1537"/>
                    <a:pt x="530" y="1550"/>
                    <a:pt x="574" y="1550"/>
                  </a:cubicBezTo>
                  <a:cubicBezTo>
                    <a:pt x="742" y="1550"/>
                    <a:pt x="868" y="1359"/>
                    <a:pt x="868" y="1042"/>
                  </a:cubicBezTo>
                  <a:cubicBezTo>
                    <a:pt x="868" y="642"/>
                    <a:pt x="667" y="175"/>
                    <a:pt x="434" y="41"/>
                  </a:cubicBezTo>
                  <a:cubicBezTo>
                    <a:pt x="386" y="14"/>
                    <a:pt x="339" y="0"/>
                    <a:pt x="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2"/>
            <p:cNvSpPr/>
            <p:nvPr/>
          </p:nvSpPr>
          <p:spPr>
            <a:xfrm>
              <a:off x="3621805" y="2289079"/>
              <a:ext cx="21741" cy="39499"/>
            </a:xfrm>
            <a:custGeom>
              <a:avLst/>
              <a:gdLst/>
              <a:ahLst/>
              <a:cxnLst/>
              <a:rect l="l" t="t" r="r" b="b"/>
              <a:pathLst>
                <a:path w="835" h="1517" extrusionOk="0">
                  <a:moveTo>
                    <a:pt x="264" y="0"/>
                  </a:moveTo>
                  <a:cubicBezTo>
                    <a:pt x="105" y="0"/>
                    <a:pt x="0" y="192"/>
                    <a:pt x="0" y="508"/>
                  </a:cubicBezTo>
                  <a:cubicBezTo>
                    <a:pt x="0" y="909"/>
                    <a:pt x="167" y="1342"/>
                    <a:pt x="401" y="1476"/>
                  </a:cubicBezTo>
                  <a:cubicBezTo>
                    <a:pt x="449" y="1504"/>
                    <a:pt x="497" y="1517"/>
                    <a:pt x="541" y="1517"/>
                  </a:cubicBezTo>
                  <a:cubicBezTo>
                    <a:pt x="709" y="1517"/>
                    <a:pt x="834" y="1326"/>
                    <a:pt x="834" y="1009"/>
                  </a:cubicBezTo>
                  <a:cubicBezTo>
                    <a:pt x="834" y="609"/>
                    <a:pt x="634" y="175"/>
                    <a:pt x="401" y="41"/>
                  </a:cubicBezTo>
                  <a:cubicBezTo>
                    <a:pt x="352" y="14"/>
                    <a:pt x="306"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2"/>
            <p:cNvSpPr/>
            <p:nvPr/>
          </p:nvSpPr>
          <p:spPr>
            <a:xfrm>
              <a:off x="4573710" y="2636185"/>
              <a:ext cx="369160" cy="517834"/>
            </a:xfrm>
            <a:custGeom>
              <a:avLst/>
              <a:gdLst/>
              <a:ahLst/>
              <a:cxnLst/>
              <a:rect l="l" t="t" r="r" b="b"/>
              <a:pathLst>
                <a:path w="14178" h="19888" extrusionOk="0">
                  <a:moveTo>
                    <a:pt x="1815" y="0"/>
                  </a:moveTo>
                  <a:cubicBezTo>
                    <a:pt x="1766" y="0"/>
                    <a:pt x="1718" y="8"/>
                    <a:pt x="1669" y="20"/>
                  </a:cubicBezTo>
                  <a:cubicBezTo>
                    <a:pt x="1669" y="20"/>
                    <a:pt x="1669" y="53"/>
                    <a:pt x="1635" y="53"/>
                  </a:cubicBezTo>
                  <a:lnTo>
                    <a:pt x="1569" y="53"/>
                  </a:lnTo>
                  <a:cubicBezTo>
                    <a:pt x="1535" y="87"/>
                    <a:pt x="1535" y="87"/>
                    <a:pt x="1502" y="87"/>
                  </a:cubicBezTo>
                  <a:lnTo>
                    <a:pt x="1469" y="87"/>
                  </a:lnTo>
                  <a:cubicBezTo>
                    <a:pt x="1469" y="87"/>
                    <a:pt x="1435" y="87"/>
                    <a:pt x="1435" y="120"/>
                  </a:cubicBezTo>
                  <a:lnTo>
                    <a:pt x="1335" y="120"/>
                  </a:lnTo>
                  <a:cubicBezTo>
                    <a:pt x="1335" y="120"/>
                    <a:pt x="1335" y="153"/>
                    <a:pt x="1302" y="153"/>
                  </a:cubicBezTo>
                  <a:lnTo>
                    <a:pt x="1235" y="153"/>
                  </a:lnTo>
                  <a:cubicBezTo>
                    <a:pt x="1202" y="187"/>
                    <a:pt x="1202" y="187"/>
                    <a:pt x="1168" y="187"/>
                  </a:cubicBezTo>
                  <a:lnTo>
                    <a:pt x="1135" y="187"/>
                  </a:lnTo>
                  <a:cubicBezTo>
                    <a:pt x="1135" y="187"/>
                    <a:pt x="1102" y="187"/>
                    <a:pt x="1102" y="220"/>
                  </a:cubicBezTo>
                  <a:lnTo>
                    <a:pt x="1002" y="220"/>
                  </a:lnTo>
                  <a:cubicBezTo>
                    <a:pt x="1002" y="220"/>
                    <a:pt x="1002" y="253"/>
                    <a:pt x="968" y="253"/>
                  </a:cubicBezTo>
                  <a:lnTo>
                    <a:pt x="901" y="253"/>
                  </a:lnTo>
                  <a:cubicBezTo>
                    <a:pt x="868" y="287"/>
                    <a:pt x="868" y="287"/>
                    <a:pt x="835" y="287"/>
                  </a:cubicBezTo>
                  <a:lnTo>
                    <a:pt x="801" y="287"/>
                  </a:lnTo>
                  <a:cubicBezTo>
                    <a:pt x="801" y="287"/>
                    <a:pt x="768" y="287"/>
                    <a:pt x="768" y="320"/>
                  </a:cubicBezTo>
                  <a:lnTo>
                    <a:pt x="668" y="320"/>
                  </a:lnTo>
                  <a:cubicBezTo>
                    <a:pt x="668" y="320"/>
                    <a:pt x="668" y="354"/>
                    <a:pt x="635" y="354"/>
                  </a:cubicBezTo>
                  <a:lnTo>
                    <a:pt x="568" y="354"/>
                  </a:lnTo>
                  <a:cubicBezTo>
                    <a:pt x="535" y="387"/>
                    <a:pt x="535" y="387"/>
                    <a:pt x="501" y="387"/>
                  </a:cubicBezTo>
                  <a:lnTo>
                    <a:pt x="468" y="387"/>
                  </a:lnTo>
                  <a:cubicBezTo>
                    <a:pt x="468" y="387"/>
                    <a:pt x="434" y="387"/>
                    <a:pt x="434" y="420"/>
                  </a:cubicBezTo>
                  <a:cubicBezTo>
                    <a:pt x="168" y="487"/>
                    <a:pt x="1" y="854"/>
                    <a:pt x="1" y="1388"/>
                  </a:cubicBezTo>
                  <a:lnTo>
                    <a:pt x="1" y="11628"/>
                  </a:lnTo>
                  <a:cubicBezTo>
                    <a:pt x="1" y="12395"/>
                    <a:pt x="334" y="13229"/>
                    <a:pt x="801" y="13496"/>
                  </a:cubicBezTo>
                  <a:lnTo>
                    <a:pt x="2403" y="14430"/>
                  </a:lnTo>
                  <a:lnTo>
                    <a:pt x="2403" y="17566"/>
                  </a:lnTo>
                  <a:lnTo>
                    <a:pt x="2436" y="17533"/>
                  </a:lnTo>
                  <a:lnTo>
                    <a:pt x="2436" y="17566"/>
                  </a:lnTo>
                  <a:lnTo>
                    <a:pt x="2469" y="17533"/>
                  </a:lnTo>
                  <a:lnTo>
                    <a:pt x="2536" y="17499"/>
                  </a:lnTo>
                  <a:lnTo>
                    <a:pt x="2536" y="17533"/>
                  </a:lnTo>
                  <a:lnTo>
                    <a:pt x="2569" y="17499"/>
                  </a:lnTo>
                  <a:lnTo>
                    <a:pt x="2603" y="17466"/>
                  </a:lnTo>
                  <a:lnTo>
                    <a:pt x="2603" y="17499"/>
                  </a:lnTo>
                  <a:lnTo>
                    <a:pt x="2636" y="17466"/>
                  </a:lnTo>
                  <a:lnTo>
                    <a:pt x="2703" y="17432"/>
                  </a:lnTo>
                  <a:lnTo>
                    <a:pt x="2703" y="17466"/>
                  </a:lnTo>
                  <a:lnTo>
                    <a:pt x="2736" y="17432"/>
                  </a:lnTo>
                  <a:lnTo>
                    <a:pt x="2769" y="17399"/>
                  </a:lnTo>
                  <a:lnTo>
                    <a:pt x="2769" y="17432"/>
                  </a:lnTo>
                  <a:lnTo>
                    <a:pt x="2803" y="17399"/>
                  </a:lnTo>
                  <a:lnTo>
                    <a:pt x="2870" y="17366"/>
                  </a:lnTo>
                  <a:lnTo>
                    <a:pt x="2870" y="17399"/>
                  </a:lnTo>
                  <a:lnTo>
                    <a:pt x="2903" y="17366"/>
                  </a:lnTo>
                  <a:lnTo>
                    <a:pt x="2936" y="17332"/>
                  </a:lnTo>
                  <a:lnTo>
                    <a:pt x="2936" y="17366"/>
                  </a:lnTo>
                  <a:lnTo>
                    <a:pt x="2970" y="17332"/>
                  </a:lnTo>
                  <a:lnTo>
                    <a:pt x="2970" y="17366"/>
                  </a:lnTo>
                  <a:lnTo>
                    <a:pt x="3036" y="17299"/>
                  </a:lnTo>
                  <a:lnTo>
                    <a:pt x="3036" y="17332"/>
                  </a:lnTo>
                  <a:lnTo>
                    <a:pt x="3070" y="17299"/>
                  </a:lnTo>
                  <a:lnTo>
                    <a:pt x="3070" y="17399"/>
                  </a:lnTo>
                  <a:lnTo>
                    <a:pt x="3103" y="17332"/>
                  </a:lnTo>
                  <a:lnTo>
                    <a:pt x="3103" y="17366"/>
                  </a:lnTo>
                  <a:lnTo>
                    <a:pt x="3136" y="17332"/>
                  </a:lnTo>
                  <a:lnTo>
                    <a:pt x="3136" y="17366"/>
                  </a:lnTo>
                  <a:lnTo>
                    <a:pt x="3203" y="17299"/>
                  </a:lnTo>
                  <a:lnTo>
                    <a:pt x="3203" y="17332"/>
                  </a:lnTo>
                  <a:lnTo>
                    <a:pt x="3236" y="17299"/>
                  </a:lnTo>
                  <a:lnTo>
                    <a:pt x="3236" y="17332"/>
                  </a:lnTo>
                  <a:lnTo>
                    <a:pt x="3270" y="17266"/>
                  </a:lnTo>
                  <a:lnTo>
                    <a:pt x="3270" y="17299"/>
                  </a:lnTo>
                  <a:lnTo>
                    <a:pt x="3303" y="17266"/>
                  </a:lnTo>
                  <a:lnTo>
                    <a:pt x="3303" y="17299"/>
                  </a:lnTo>
                  <a:lnTo>
                    <a:pt x="3370" y="17232"/>
                  </a:lnTo>
                  <a:lnTo>
                    <a:pt x="3370" y="17266"/>
                  </a:lnTo>
                  <a:lnTo>
                    <a:pt x="3403" y="17232"/>
                  </a:lnTo>
                  <a:lnTo>
                    <a:pt x="3403" y="17266"/>
                  </a:lnTo>
                  <a:lnTo>
                    <a:pt x="3437" y="17199"/>
                  </a:lnTo>
                  <a:lnTo>
                    <a:pt x="3437" y="17232"/>
                  </a:lnTo>
                  <a:lnTo>
                    <a:pt x="3470" y="17199"/>
                  </a:lnTo>
                  <a:lnTo>
                    <a:pt x="3470" y="17232"/>
                  </a:lnTo>
                  <a:lnTo>
                    <a:pt x="3537" y="17199"/>
                  </a:lnTo>
                  <a:lnTo>
                    <a:pt x="3570" y="17166"/>
                  </a:lnTo>
                  <a:lnTo>
                    <a:pt x="3570" y="17199"/>
                  </a:lnTo>
                  <a:lnTo>
                    <a:pt x="3603" y="17166"/>
                  </a:lnTo>
                  <a:lnTo>
                    <a:pt x="3637" y="17132"/>
                  </a:lnTo>
                  <a:lnTo>
                    <a:pt x="3637" y="17166"/>
                  </a:lnTo>
                  <a:lnTo>
                    <a:pt x="3703" y="17132"/>
                  </a:lnTo>
                  <a:lnTo>
                    <a:pt x="5004" y="15965"/>
                  </a:lnTo>
                  <a:lnTo>
                    <a:pt x="12376" y="19801"/>
                  </a:lnTo>
                  <a:cubicBezTo>
                    <a:pt x="12482" y="19864"/>
                    <a:pt x="12574" y="19887"/>
                    <a:pt x="12653" y="19887"/>
                  </a:cubicBezTo>
                  <a:cubicBezTo>
                    <a:pt x="12699" y="19887"/>
                    <a:pt x="12740" y="19880"/>
                    <a:pt x="12777" y="19868"/>
                  </a:cubicBezTo>
                  <a:cubicBezTo>
                    <a:pt x="12810" y="19868"/>
                    <a:pt x="12810" y="19868"/>
                    <a:pt x="12810" y="19834"/>
                  </a:cubicBezTo>
                  <a:lnTo>
                    <a:pt x="12877" y="19834"/>
                  </a:lnTo>
                  <a:cubicBezTo>
                    <a:pt x="13677" y="19501"/>
                    <a:pt x="14178" y="19534"/>
                    <a:pt x="14178" y="18500"/>
                  </a:cubicBezTo>
                  <a:lnTo>
                    <a:pt x="14178" y="8226"/>
                  </a:lnTo>
                  <a:cubicBezTo>
                    <a:pt x="14144" y="7525"/>
                    <a:pt x="13811" y="6691"/>
                    <a:pt x="13344" y="6425"/>
                  </a:cubicBezTo>
                  <a:lnTo>
                    <a:pt x="2069" y="87"/>
                  </a:lnTo>
                  <a:cubicBezTo>
                    <a:pt x="1984" y="23"/>
                    <a:pt x="1900" y="0"/>
                    <a:pt x="1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2"/>
            <p:cNvSpPr/>
            <p:nvPr/>
          </p:nvSpPr>
          <p:spPr>
            <a:xfrm>
              <a:off x="4574595" y="2646782"/>
              <a:ext cx="342211" cy="508877"/>
            </a:xfrm>
            <a:custGeom>
              <a:avLst/>
              <a:gdLst/>
              <a:ahLst/>
              <a:cxnLst/>
              <a:rect l="l" t="t" r="r" b="b"/>
              <a:pathLst>
                <a:path w="13143" h="19544" extrusionOk="0">
                  <a:moveTo>
                    <a:pt x="550" y="1"/>
                  </a:moveTo>
                  <a:cubicBezTo>
                    <a:pt x="234" y="1"/>
                    <a:pt x="0" y="401"/>
                    <a:pt x="0" y="1014"/>
                  </a:cubicBezTo>
                  <a:lnTo>
                    <a:pt x="0" y="11255"/>
                  </a:lnTo>
                  <a:cubicBezTo>
                    <a:pt x="0" y="12022"/>
                    <a:pt x="367" y="12856"/>
                    <a:pt x="801" y="13123"/>
                  </a:cubicBezTo>
                  <a:lnTo>
                    <a:pt x="2402" y="14057"/>
                  </a:lnTo>
                  <a:lnTo>
                    <a:pt x="2402" y="17192"/>
                  </a:lnTo>
                  <a:lnTo>
                    <a:pt x="4503" y="15324"/>
                  </a:lnTo>
                  <a:lnTo>
                    <a:pt x="12342" y="19461"/>
                  </a:lnTo>
                  <a:cubicBezTo>
                    <a:pt x="12440" y="19517"/>
                    <a:pt x="12533" y="19543"/>
                    <a:pt x="12617" y="19543"/>
                  </a:cubicBezTo>
                  <a:cubicBezTo>
                    <a:pt x="12935" y="19543"/>
                    <a:pt x="13143" y="19166"/>
                    <a:pt x="13143" y="18560"/>
                  </a:cubicBezTo>
                  <a:lnTo>
                    <a:pt x="13143" y="8286"/>
                  </a:lnTo>
                  <a:cubicBezTo>
                    <a:pt x="13143" y="7519"/>
                    <a:pt x="12776" y="6685"/>
                    <a:pt x="12342" y="6418"/>
                  </a:cubicBezTo>
                  <a:lnTo>
                    <a:pt x="801" y="80"/>
                  </a:lnTo>
                  <a:cubicBezTo>
                    <a:pt x="714" y="26"/>
                    <a:pt x="629" y="1"/>
                    <a:pt x="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2"/>
            <p:cNvSpPr/>
            <p:nvPr/>
          </p:nvSpPr>
          <p:spPr>
            <a:xfrm>
              <a:off x="4663175" y="2851983"/>
              <a:ext cx="22601" cy="40280"/>
            </a:xfrm>
            <a:custGeom>
              <a:avLst/>
              <a:gdLst/>
              <a:ahLst/>
              <a:cxnLst/>
              <a:rect l="l" t="t" r="r" b="b"/>
              <a:pathLst>
                <a:path w="868" h="1547" extrusionOk="0">
                  <a:moveTo>
                    <a:pt x="305" y="0"/>
                  </a:moveTo>
                  <a:cubicBezTo>
                    <a:pt x="131" y="0"/>
                    <a:pt x="1" y="215"/>
                    <a:pt x="1" y="538"/>
                  </a:cubicBezTo>
                  <a:cubicBezTo>
                    <a:pt x="1" y="939"/>
                    <a:pt x="201" y="1372"/>
                    <a:pt x="434" y="1506"/>
                  </a:cubicBezTo>
                  <a:cubicBezTo>
                    <a:pt x="483" y="1533"/>
                    <a:pt x="530" y="1547"/>
                    <a:pt x="575" y="1547"/>
                  </a:cubicBezTo>
                  <a:cubicBezTo>
                    <a:pt x="743" y="1547"/>
                    <a:pt x="868" y="1355"/>
                    <a:pt x="868" y="1039"/>
                  </a:cubicBezTo>
                  <a:cubicBezTo>
                    <a:pt x="868" y="638"/>
                    <a:pt x="668" y="171"/>
                    <a:pt x="434" y="38"/>
                  </a:cubicBezTo>
                  <a:cubicBezTo>
                    <a:pt x="389" y="12"/>
                    <a:pt x="34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2"/>
            <p:cNvSpPr/>
            <p:nvPr/>
          </p:nvSpPr>
          <p:spPr>
            <a:xfrm>
              <a:off x="4728321" y="2890962"/>
              <a:ext cx="22601" cy="39525"/>
            </a:xfrm>
            <a:custGeom>
              <a:avLst/>
              <a:gdLst/>
              <a:ahLst/>
              <a:cxnLst/>
              <a:rect l="l" t="t" r="r" b="b"/>
              <a:pathLst>
                <a:path w="868" h="1518" extrusionOk="0">
                  <a:moveTo>
                    <a:pt x="294" y="1"/>
                  </a:moveTo>
                  <a:cubicBezTo>
                    <a:pt x="126" y="1"/>
                    <a:pt x="0" y="192"/>
                    <a:pt x="0" y="509"/>
                  </a:cubicBezTo>
                  <a:cubicBezTo>
                    <a:pt x="0" y="909"/>
                    <a:pt x="201" y="1343"/>
                    <a:pt x="434" y="1476"/>
                  </a:cubicBezTo>
                  <a:cubicBezTo>
                    <a:pt x="483" y="1504"/>
                    <a:pt x="530" y="1518"/>
                    <a:pt x="574" y="1518"/>
                  </a:cubicBezTo>
                  <a:cubicBezTo>
                    <a:pt x="742" y="1518"/>
                    <a:pt x="868" y="1326"/>
                    <a:pt x="868" y="1009"/>
                  </a:cubicBezTo>
                  <a:cubicBezTo>
                    <a:pt x="868" y="609"/>
                    <a:pt x="668" y="175"/>
                    <a:pt x="434" y="42"/>
                  </a:cubicBezTo>
                  <a:cubicBezTo>
                    <a:pt x="385" y="14"/>
                    <a:pt x="338" y="1"/>
                    <a:pt x="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2"/>
            <p:cNvSpPr/>
            <p:nvPr/>
          </p:nvSpPr>
          <p:spPr>
            <a:xfrm>
              <a:off x="4794326" y="2929289"/>
              <a:ext cx="21741" cy="40280"/>
            </a:xfrm>
            <a:custGeom>
              <a:avLst/>
              <a:gdLst/>
              <a:ahLst/>
              <a:cxnLst/>
              <a:rect l="l" t="t" r="r" b="b"/>
              <a:pathLst>
                <a:path w="835" h="1547" extrusionOk="0">
                  <a:moveTo>
                    <a:pt x="275" y="0"/>
                  </a:moveTo>
                  <a:cubicBezTo>
                    <a:pt x="109" y="0"/>
                    <a:pt x="1" y="215"/>
                    <a:pt x="1" y="538"/>
                  </a:cubicBezTo>
                  <a:cubicBezTo>
                    <a:pt x="1" y="938"/>
                    <a:pt x="167" y="1372"/>
                    <a:pt x="401" y="1505"/>
                  </a:cubicBezTo>
                  <a:cubicBezTo>
                    <a:pt x="450" y="1533"/>
                    <a:pt x="497" y="1547"/>
                    <a:pt x="541" y="1547"/>
                  </a:cubicBezTo>
                  <a:cubicBezTo>
                    <a:pt x="709" y="1547"/>
                    <a:pt x="834" y="1355"/>
                    <a:pt x="834" y="1038"/>
                  </a:cubicBezTo>
                  <a:cubicBezTo>
                    <a:pt x="834" y="638"/>
                    <a:pt x="634" y="171"/>
                    <a:pt x="401" y="38"/>
                  </a:cubicBezTo>
                  <a:cubicBezTo>
                    <a:pt x="356" y="12"/>
                    <a:pt x="314"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2"/>
            <p:cNvSpPr/>
            <p:nvPr/>
          </p:nvSpPr>
          <p:spPr>
            <a:xfrm>
              <a:off x="5821818" y="3295012"/>
              <a:ext cx="369134" cy="517365"/>
            </a:xfrm>
            <a:custGeom>
              <a:avLst/>
              <a:gdLst/>
              <a:ahLst/>
              <a:cxnLst/>
              <a:rect l="l" t="t" r="r" b="b"/>
              <a:pathLst>
                <a:path w="14177" h="19870" extrusionOk="0">
                  <a:moveTo>
                    <a:pt x="1820" y="0"/>
                  </a:moveTo>
                  <a:cubicBezTo>
                    <a:pt x="1776" y="0"/>
                    <a:pt x="1737" y="11"/>
                    <a:pt x="1701" y="35"/>
                  </a:cubicBezTo>
                  <a:lnTo>
                    <a:pt x="1668" y="35"/>
                  </a:lnTo>
                  <a:cubicBezTo>
                    <a:pt x="1635" y="35"/>
                    <a:pt x="1635" y="68"/>
                    <a:pt x="1601" y="68"/>
                  </a:cubicBezTo>
                  <a:lnTo>
                    <a:pt x="1534" y="68"/>
                  </a:lnTo>
                  <a:cubicBezTo>
                    <a:pt x="1501" y="102"/>
                    <a:pt x="1501" y="102"/>
                    <a:pt x="1501" y="102"/>
                  </a:cubicBezTo>
                  <a:lnTo>
                    <a:pt x="1434" y="102"/>
                  </a:lnTo>
                  <a:cubicBezTo>
                    <a:pt x="1434" y="102"/>
                    <a:pt x="1401" y="102"/>
                    <a:pt x="1401" y="135"/>
                  </a:cubicBezTo>
                  <a:lnTo>
                    <a:pt x="1334" y="135"/>
                  </a:lnTo>
                  <a:cubicBezTo>
                    <a:pt x="1301" y="135"/>
                    <a:pt x="1301" y="169"/>
                    <a:pt x="1268" y="169"/>
                  </a:cubicBezTo>
                  <a:lnTo>
                    <a:pt x="1201" y="169"/>
                  </a:lnTo>
                  <a:cubicBezTo>
                    <a:pt x="1168" y="202"/>
                    <a:pt x="1168" y="202"/>
                    <a:pt x="1168" y="202"/>
                  </a:cubicBezTo>
                  <a:lnTo>
                    <a:pt x="1101" y="202"/>
                  </a:lnTo>
                  <a:cubicBezTo>
                    <a:pt x="1101" y="202"/>
                    <a:pt x="1067" y="202"/>
                    <a:pt x="1067" y="235"/>
                  </a:cubicBezTo>
                  <a:lnTo>
                    <a:pt x="1001" y="235"/>
                  </a:lnTo>
                  <a:cubicBezTo>
                    <a:pt x="967" y="235"/>
                    <a:pt x="967" y="269"/>
                    <a:pt x="934" y="269"/>
                  </a:cubicBezTo>
                  <a:lnTo>
                    <a:pt x="867" y="269"/>
                  </a:lnTo>
                  <a:cubicBezTo>
                    <a:pt x="834" y="302"/>
                    <a:pt x="834" y="302"/>
                    <a:pt x="834" y="302"/>
                  </a:cubicBezTo>
                  <a:lnTo>
                    <a:pt x="767" y="302"/>
                  </a:lnTo>
                  <a:cubicBezTo>
                    <a:pt x="767" y="302"/>
                    <a:pt x="734" y="302"/>
                    <a:pt x="734" y="335"/>
                  </a:cubicBezTo>
                  <a:lnTo>
                    <a:pt x="667" y="335"/>
                  </a:lnTo>
                  <a:cubicBezTo>
                    <a:pt x="634" y="335"/>
                    <a:pt x="634" y="369"/>
                    <a:pt x="600" y="369"/>
                  </a:cubicBezTo>
                  <a:lnTo>
                    <a:pt x="534" y="369"/>
                  </a:lnTo>
                  <a:cubicBezTo>
                    <a:pt x="500" y="402"/>
                    <a:pt x="500" y="402"/>
                    <a:pt x="500" y="402"/>
                  </a:cubicBezTo>
                  <a:lnTo>
                    <a:pt x="434" y="402"/>
                  </a:lnTo>
                  <a:cubicBezTo>
                    <a:pt x="167" y="469"/>
                    <a:pt x="0" y="836"/>
                    <a:pt x="0" y="1369"/>
                  </a:cubicBezTo>
                  <a:lnTo>
                    <a:pt x="0" y="11643"/>
                  </a:lnTo>
                  <a:cubicBezTo>
                    <a:pt x="0" y="12411"/>
                    <a:pt x="367" y="13245"/>
                    <a:pt x="801" y="13511"/>
                  </a:cubicBezTo>
                  <a:lnTo>
                    <a:pt x="2402" y="14445"/>
                  </a:lnTo>
                  <a:lnTo>
                    <a:pt x="2402" y="17581"/>
                  </a:lnTo>
                  <a:lnTo>
                    <a:pt x="2435" y="17548"/>
                  </a:lnTo>
                  <a:lnTo>
                    <a:pt x="2435" y="17581"/>
                  </a:lnTo>
                  <a:lnTo>
                    <a:pt x="2502" y="17514"/>
                  </a:lnTo>
                  <a:lnTo>
                    <a:pt x="2502" y="17548"/>
                  </a:lnTo>
                  <a:lnTo>
                    <a:pt x="2535" y="17514"/>
                  </a:lnTo>
                  <a:lnTo>
                    <a:pt x="2535" y="17548"/>
                  </a:lnTo>
                  <a:lnTo>
                    <a:pt x="2569" y="17481"/>
                  </a:lnTo>
                  <a:lnTo>
                    <a:pt x="2569" y="17514"/>
                  </a:lnTo>
                  <a:lnTo>
                    <a:pt x="2602" y="17481"/>
                  </a:lnTo>
                  <a:lnTo>
                    <a:pt x="2602" y="17514"/>
                  </a:lnTo>
                  <a:lnTo>
                    <a:pt x="2669" y="17448"/>
                  </a:lnTo>
                  <a:lnTo>
                    <a:pt x="2669" y="17481"/>
                  </a:lnTo>
                  <a:lnTo>
                    <a:pt x="2702" y="17448"/>
                  </a:lnTo>
                  <a:lnTo>
                    <a:pt x="2702" y="17514"/>
                  </a:lnTo>
                  <a:lnTo>
                    <a:pt x="2735" y="17481"/>
                  </a:lnTo>
                  <a:lnTo>
                    <a:pt x="2735" y="17514"/>
                  </a:lnTo>
                  <a:lnTo>
                    <a:pt x="2769" y="17448"/>
                  </a:lnTo>
                  <a:lnTo>
                    <a:pt x="2769" y="17481"/>
                  </a:lnTo>
                  <a:lnTo>
                    <a:pt x="2835" y="17448"/>
                  </a:lnTo>
                  <a:lnTo>
                    <a:pt x="2835" y="17481"/>
                  </a:lnTo>
                  <a:lnTo>
                    <a:pt x="2869" y="17414"/>
                  </a:lnTo>
                  <a:lnTo>
                    <a:pt x="2869" y="17448"/>
                  </a:lnTo>
                  <a:lnTo>
                    <a:pt x="2902" y="17414"/>
                  </a:lnTo>
                  <a:lnTo>
                    <a:pt x="2902" y="17448"/>
                  </a:lnTo>
                  <a:lnTo>
                    <a:pt x="2935" y="17381"/>
                  </a:lnTo>
                  <a:lnTo>
                    <a:pt x="2935" y="17414"/>
                  </a:lnTo>
                  <a:lnTo>
                    <a:pt x="3002" y="17381"/>
                  </a:lnTo>
                  <a:lnTo>
                    <a:pt x="3002" y="17414"/>
                  </a:lnTo>
                  <a:lnTo>
                    <a:pt x="3036" y="17347"/>
                  </a:lnTo>
                  <a:lnTo>
                    <a:pt x="3036" y="17381"/>
                  </a:lnTo>
                  <a:lnTo>
                    <a:pt x="3069" y="17347"/>
                  </a:lnTo>
                  <a:lnTo>
                    <a:pt x="3069" y="17381"/>
                  </a:lnTo>
                  <a:lnTo>
                    <a:pt x="3102" y="17347"/>
                  </a:lnTo>
                  <a:lnTo>
                    <a:pt x="3169" y="17314"/>
                  </a:lnTo>
                  <a:lnTo>
                    <a:pt x="3169" y="17347"/>
                  </a:lnTo>
                  <a:lnTo>
                    <a:pt x="3202" y="17314"/>
                  </a:lnTo>
                  <a:lnTo>
                    <a:pt x="3236" y="17281"/>
                  </a:lnTo>
                  <a:lnTo>
                    <a:pt x="3236" y="17314"/>
                  </a:lnTo>
                  <a:lnTo>
                    <a:pt x="3269" y="17281"/>
                  </a:lnTo>
                  <a:lnTo>
                    <a:pt x="3336" y="17247"/>
                  </a:lnTo>
                  <a:lnTo>
                    <a:pt x="3336" y="17281"/>
                  </a:lnTo>
                  <a:lnTo>
                    <a:pt x="3369" y="17247"/>
                  </a:lnTo>
                  <a:lnTo>
                    <a:pt x="3402" y="17214"/>
                  </a:lnTo>
                  <a:lnTo>
                    <a:pt x="3402" y="17247"/>
                  </a:lnTo>
                  <a:lnTo>
                    <a:pt x="3436" y="17214"/>
                  </a:lnTo>
                  <a:lnTo>
                    <a:pt x="3503" y="17181"/>
                  </a:lnTo>
                  <a:lnTo>
                    <a:pt x="3503" y="17214"/>
                  </a:lnTo>
                  <a:lnTo>
                    <a:pt x="3536" y="17181"/>
                  </a:lnTo>
                  <a:lnTo>
                    <a:pt x="3569" y="17147"/>
                  </a:lnTo>
                  <a:lnTo>
                    <a:pt x="3569" y="17181"/>
                  </a:lnTo>
                  <a:lnTo>
                    <a:pt x="3603" y="17147"/>
                  </a:lnTo>
                  <a:lnTo>
                    <a:pt x="3669" y="17114"/>
                  </a:lnTo>
                  <a:lnTo>
                    <a:pt x="3669" y="17147"/>
                  </a:lnTo>
                  <a:lnTo>
                    <a:pt x="3703" y="17114"/>
                  </a:lnTo>
                  <a:lnTo>
                    <a:pt x="5037" y="15946"/>
                  </a:lnTo>
                  <a:lnTo>
                    <a:pt x="12409" y="19783"/>
                  </a:lnTo>
                  <a:cubicBezTo>
                    <a:pt x="12494" y="19846"/>
                    <a:pt x="12578" y="19869"/>
                    <a:pt x="12663" y="19869"/>
                  </a:cubicBezTo>
                  <a:cubicBezTo>
                    <a:pt x="12712" y="19869"/>
                    <a:pt x="12760" y="19861"/>
                    <a:pt x="12809" y="19849"/>
                  </a:cubicBezTo>
                  <a:cubicBezTo>
                    <a:pt x="12809" y="19849"/>
                    <a:pt x="12843" y="19849"/>
                    <a:pt x="12843" y="19816"/>
                  </a:cubicBezTo>
                  <a:lnTo>
                    <a:pt x="12876" y="19816"/>
                  </a:lnTo>
                  <a:cubicBezTo>
                    <a:pt x="13676" y="19482"/>
                    <a:pt x="14177" y="19516"/>
                    <a:pt x="14177" y="18482"/>
                  </a:cubicBezTo>
                  <a:lnTo>
                    <a:pt x="14177" y="8208"/>
                  </a:lnTo>
                  <a:cubicBezTo>
                    <a:pt x="14177" y="7507"/>
                    <a:pt x="13810" y="6673"/>
                    <a:pt x="13376" y="6406"/>
                  </a:cubicBezTo>
                  <a:lnTo>
                    <a:pt x="2102" y="102"/>
                  </a:lnTo>
                  <a:cubicBezTo>
                    <a:pt x="1994" y="37"/>
                    <a:pt x="1900" y="0"/>
                    <a:pt x="1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2"/>
            <p:cNvSpPr/>
            <p:nvPr/>
          </p:nvSpPr>
          <p:spPr>
            <a:xfrm>
              <a:off x="5822677" y="3305921"/>
              <a:ext cx="343096" cy="508851"/>
            </a:xfrm>
            <a:custGeom>
              <a:avLst/>
              <a:gdLst/>
              <a:ahLst/>
              <a:cxnLst/>
              <a:rect l="l" t="t" r="r" b="b"/>
              <a:pathLst>
                <a:path w="13177" h="19543" extrusionOk="0">
                  <a:moveTo>
                    <a:pt x="540" y="0"/>
                  </a:moveTo>
                  <a:cubicBezTo>
                    <a:pt x="229" y="0"/>
                    <a:pt x="0" y="378"/>
                    <a:pt x="0" y="984"/>
                  </a:cubicBezTo>
                  <a:lnTo>
                    <a:pt x="0" y="11258"/>
                  </a:lnTo>
                  <a:cubicBezTo>
                    <a:pt x="0" y="12025"/>
                    <a:pt x="367" y="12859"/>
                    <a:pt x="801" y="13126"/>
                  </a:cubicBezTo>
                  <a:lnTo>
                    <a:pt x="2402" y="14060"/>
                  </a:lnTo>
                  <a:lnTo>
                    <a:pt x="2402" y="17195"/>
                  </a:lnTo>
                  <a:lnTo>
                    <a:pt x="4504" y="15294"/>
                  </a:lnTo>
                  <a:lnTo>
                    <a:pt x="12376" y="19464"/>
                  </a:lnTo>
                  <a:cubicBezTo>
                    <a:pt x="12463" y="19517"/>
                    <a:pt x="12548" y="19543"/>
                    <a:pt x="12627" y="19543"/>
                  </a:cubicBezTo>
                  <a:cubicBezTo>
                    <a:pt x="12942" y="19543"/>
                    <a:pt x="13176" y="19143"/>
                    <a:pt x="13176" y="18530"/>
                  </a:cubicBezTo>
                  <a:lnTo>
                    <a:pt x="13176" y="8289"/>
                  </a:lnTo>
                  <a:cubicBezTo>
                    <a:pt x="13176" y="7522"/>
                    <a:pt x="12810" y="6688"/>
                    <a:pt x="12376" y="6421"/>
                  </a:cubicBezTo>
                  <a:lnTo>
                    <a:pt x="801" y="83"/>
                  </a:lnTo>
                  <a:cubicBezTo>
                    <a:pt x="710" y="27"/>
                    <a:pt x="622" y="0"/>
                    <a:pt x="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2"/>
            <p:cNvSpPr/>
            <p:nvPr/>
          </p:nvSpPr>
          <p:spPr>
            <a:xfrm>
              <a:off x="5912142" y="3511097"/>
              <a:ext cx="21741" cy="40306"/>
            </a:xfrm>
            <a:custGeom>
              <a:avLst/>
              <a:gdLst/>
              <a:ahLst/>
              <a:cxnLst/>
              <a:rect l="l" t="t" r="r" b="b"/>
              <a:pathLst>
                <a:path w="835" h="1548" extrusionOk="0">
                  <a:moveTo>
                    <a:pt x="264" y="1"/>
                  </a:moveTo>
                  <a:cubicBezTo>
                    <a:pt x="105" y="1"/>
                    <a:pt x="0" y="192"/>
                    <a:pt x="0" y="509"/>
                  </a:cubicBezTo>
                  <a:cubicBezTo>
                    <a:pt x="0" y="909"/>
                    <a:pt x="167" y="1376"/>
                    <a:pt x="400" y="1510"/>
                  </a:cubicBezTo>
                  <a:cubicBezTo>
                    <a:pt x="445" y="1535"/>
                    <a:pt x="489" y="1547"/>
                    <a:pt x="530" y="1547"/>
                  </a:cubicBezTo>
                  <a:cubicBezTo>
                    <a:pt x="703" y="1547"/>
                    <a:pt x="834" y="1333"/>
                    <a:pt x="834" y="1009"/>
                  </a:cubicBezTo>
                  <a:cubicBezTo>
                    <a:pt x="834" y="609"/>
                    <a:pt x="634" y="175"/>
                    <a:pt x="400" y="42"/>
                  </a:cubicBezTo>
                  <a:cubicBezTo>
                    <a:pt x="352" y="14"/>
                    <a:pt x="306" y="1"/>
                    <a:pt x="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2"/>
            <p:cNvSpPr/>
            <p:nvPr/>
          </p:nvSpPr>
          <p:spPr>
            <a:xfrm>
              <a:off x="5977262" y="3549841"/>
              <a:ext cx="21741" cy="39863"/>
            </a:xfrm>
            <a:custGeom>
              <a:avLst/>
              <a:gdLst/>
              <a:ahLst/>
              <a:cxnLst/>
              <a:rect l="l" t="t" r="r" b="b"/>
              <a:pathLst>
                <a:path w="835" h="1531" extrusionOk="0">
                  <a:moveTo>
                    <a:pt x="285" y="1"/>
                  </a:moveTo>
                  <a:cubicBezTo>
                    <a:pt x="122" y="1"/>
                    <a:pt x="1" y="211"/>
                    <a:pt x="1" y="522"/>
                  </a:cubicBezTo>
                  <a:cubicBezTo>
                    <a:pt x="1" y="922"/>
                    <a:pt x="201" y="1356"/>
                    <a:pt x="435" y="1489"/>
                  </a:cubicBezTo>
                  <a:cubicBezTo>
                    <a:pt x="483" y="1517"/>
                    <a:pt x="529" y="1531"/>
                    <a:pt x="571" y="1531"/>
                  </a:cubicBezTo>
                  <a:cubicBezTo>
                    <a:pt x="730" y="1531"/>
                    <a:pt x="835" y="1339"/>
                    <a:pt x="835" y="1022"/>
                  </a:cubicBezTo>
                  <a:cubicBezTo>
                    <a:pt x="835" y="622"/>
                    <a:pt x="635" y="189"/>
                    <a:pt x="435" y="55"/>
                  </a:cubicBezTo>
                  <a:cubicBezTo>
                    <a:pt x="383" y="18"/>
                    <a:pt x="332"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2"/>
            <p:cNvSpPr/>
            <p:nvPr/>
          </p:nvSpPr>
          <p:spPr>
            <a:xfrm>
              <a:off x="6042407" y="3588402"/>
              <a:ext cx="21741" cy="40306"/>
            </a:xfrm>
            <a:custGeom>
              <a:avLst/>
              <a:gdLst/>
              <a:ahLst/>
              <a:cxnLst/>
              <a:rect l="l" t="t" r="r" b="b"/>
              <a:pathLst>
                <a:path w="835" h="1548" extrusionOk="0">
                  <a:moveTo>
                    <a:pt x="294" y="1"/>
                  </a:moveTo>
                  <a:cubicBezTo>
                    <a:pt x="126" y="1"/>
                    <a:pt x="1" y="192"/>
                    <a:pt x="1" y="509"/>
                  </a:cubicBezTo>
                  <a:cubicBezTo>
                    <a:pt x="1" y="909"/>
                    <a:pt x="201" y="1343"/>
                    <a:pt x="434" y="1510"/>
                  </a:cubicBezTo>
                  <a:cubicBezTo>
                    <a:pt x="479" y="1535"/>
                    <a:pt x="522" y="1547"/>
                    <a:pt x="561" y="1547"/>
                  </a:cubicBezTo>
                  <a:cubicBezTo>
                    <a:pt x="726" y="1547"/>
                    <a:pt x="835" y="1333"/>
                    <a:pt x="835" y="1009"/>
                  </a:cubicBezTo>
                  <a:cubicBezTo>
                    <a:pt x="835" y="609"/>
                    <a:pt x="668" y="175"/>
                    <a:pt x="434" y="42"/>
                  </a:cubicBezTo>
                  <a:cubicBezTo>
                    <a:pt x="386" y="14"/>
                    <a:pt x="338" y="1"/>
                    <a:pt x="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2"/>
            <p:cNvSpPr/>
            <p:nvPr/>
          </p:nvSpPr>
          <p:spPr>
            <a:xfrm>
              <a:off x="3391634" y="2626264"/>
              <a:ext cx="200671" cy="185908"/>
            </a:xfrm>
            <a:custGeom>
              <a:avLst/>
              <a:gdLst/>
              <a:ahLst/>
              <a:cxnLst/>
              <a:rect l="l" t="t" r="r" b="b"/>
              <a:pathLst>
                <a:path w="7707" h="7140" extrusionOk="0">
                  <a:moveTo>
                    <a:pt x="3103" y="1"/>
                  </a:moveTo>
                  <a:cubicBezTo>
                    <a:pt x="1402" y="1"/>
                    <a:pt x="868" y="201"/>
                    <a:pt x="668" y="334"/>
                  </a:cubicBezTo>
                  <a:cubicBezTo>
                    <a:pt x="368" y="501"/>
                    <a:pt x="201" y="1735"/>
                    <a:pt x="1" y="2769"/>
                  </a:cubicBezTo>
                  <a:lnTo>
                    <a:pt x="3870" y="4938"/>
                  </a:lnTo>
                  <a:lnTo>
                    <a:pt x="7706" y="7139"/>
                  </a:lnTo>
                  <a:cubicBezTo>
                    <a:pt x="7539" y="5938"/>
                    <a:pt x="7339" y="4504"/>
                    <a:pt x="7039" y="3970"/>
                  </a:cubicBezTo>
                  <a:cubicBezTo>
                    <a:pt x="6839" y="3637"/>
                    <a:pt x="6339" y="2836"/>
                    <a:pt x="4637" y="901"/>
                  </a:cubicBezTo>
                  <a:close/>
                </a:path>
              </a:pathLst>
            </a:custGeom>
            <a:solidFill>
              <a:srgbClr val="F5D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2"/>
            <p:cNvSpPr/>
            <p:nvPr/>
          </p:nvSpPr>
          <p:spPr>
            <a:xfrm>
              <a:off x="3391634" y="2626264"/>
              <a:ext cx="200671" cy="185908"/>
            </a:xfrm>
            <a:custGeom>
              <a:avLst/>
              <a:gdLst/>
              <a:ahLst/>
              <a:cxnLst/>
              <a:rect l="l" t="t" r="r" b="b"/>
              <a:pathLst>
                <a:path w="7707" h="7140" extrusionOk="0">
                  <a:moveTo>
                    <a:pt x="3103" y="1"/>
                  </a:moveTo>
                  <a:cubicBezTo>
                    <a:pt x="1402" y="1"/>
                    <a:pt x="868" y="201"/>
                    <a:pt x="668" y="334"/>
                  </a:cubicBezTo>
                  <a:cubicBezTo>
                    <a:pt x="368" y="501"/>
                    <a:pt x="201" y="1735"/>
                    <a:pt x="1" y="2769"/>
                  </a:cubicBezTo>
                  <a:lnTo>
                    <a:pt x="3870" y="4938"/>
                  </a:lnTo>
                  <a:lnTo>
                    <a:pt x="7706" y="7139"/>
                  </a:lnTo>
                  <a:cubicBezTo>
                    <a:pt x="7539" y="5938"/>
                    <a:pt x="7339" y="4504"/>
                    <a:pt x="7039" y="3970"/>
                  </a:cubicBezTo>
                  <a:cubicBezTo>
                    <a:pt x="6839" y="3637"/>
                    <a:pt x="6339" y="2836"/>
                    <a:pt x="4637" y="9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2"/>
            <p:cNvSpPr/>
            <p:nvPr/>
          </p:nvSpPr>
          <p:spPr>
            <a:xfrm>
              <a:off x="3470683" y="2541148"/>
              <a:ext cx="43457" cy="134666"/>
            </a:xfrm>
            <a:custGeom>
              <a:avLst/>
              <a:gdLst/>
              <a:ahLst/>
              <a:cxnLst/>
              <a:rect l="l" t="t" r="r" b="b"/>
              <a:pathLst>
                <a:path w="1669" h="5172" extrusionOk="0">
                  <a:moveTo>
                    <a:pt x="0" y="1335"/>
                  </a:moveTo>
                  <a:lnTo>
                    <a:pt x="0" y="2936"/>
                  </a:lnTo>
                  <a:lnTo>
                    <a:pt x="0" y="3770"/>
                  </a:lnTo>
                  <a:cubicBezTo>
                    <a:pt x="467" y="4704"/>
                    <a:pt x="1201" y="5171"/>
                    <a:pt x="1668" y="4704"/>
                  </a:cubicBezTo>
                  <a:lnTo>
                    <a:pt x="1668" y="3903"/>
                  </a:lnTo>
                  <a:lnTo>
                    <a:pt x="1668" y="2269"/>
                  </a:lnTo>
                  <a:cubicBezTo>
                    <a:pt x="1668" y="935"/>
                    <a:pt x="0" y="1"/>
                    <a:pt x="0" y="13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2"/>
            <p:cNvSpPr/>
            <p:nvPr/>
          </p:nvSpPr>
          <p:spPr>
            <a:xfrm>
              <a:off x="3442016" y="2522036"/>
              <a:ext cx="18252" cy="35645"/>
            </a:xfrm>
            <a:custGeom>
              <a:avLst/>
              <a:gdLst/>
              <a:ahLst/>
              <a:cxnLst/>
              <a:rect l="l" t="t" r="r" b="b"/>
              <a:pathLst>
                <a:path w="701" h="1369" extrusionOk="0">
                  <a:moveTo>
                    <a:pt x="201" y="1"/>
                  </a:moveTo>
                  <a:cubicBezTo>
                    <a:pt x="367" y="34"/>
                    <a:pt x="534" y="334"/>
                    <a:pt x="634" y="735"/>
                  </a:cubicBezTo>
                  <a:cubicBezTo>
                    <a:pt x="701" y="1102"/>
                    <a:pt x="668" y="1368"/>
                    <a:pt x="501" y="1368"/>
                  </a:cubicBezTo>
                  <a:cubicBezTo>
                    <a:pt x="367" y="1335"/>
                    <a:pt x="167" y="1035"/>
                    <a:pt x="101" y="635"/>
                  </a:cubicBezTo>
                  <a:cubicBezTo>
                    <a:pt x="0" y="268"/>
                    <a:pt x="67" y="1"/>
                    <a:pt x="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2"/>
            <p:cNvSpPr/>
            <p:nvPr/>
          </p:nvSpPr>
          <p:spPr>
            <a:xfrm>
              <a:off x="3523670" y="2569815"/>
              <a:ext cx="18252" cy="33901"/>
            </a:xfrm>
            <a:custGeom>
              <a:avLst/>
              <a:gdLst/>
              <a:ahLst/>
              <a:cxnLst/>
              <a:rect l="l" t="t" r="r" b="b"/>
              <a:pathLst>
                <a:path w="701" h="1302" extrusionOk="0">
                  <a:moveTo>
                    <a:pt x="500" y="134"/>
                  </a:moveTo>
                  <a:cubicBezTo>
                    <a:pt x="367" y="0"/>
                    <a:pt x="200" y="101"/>
                    <a:pt x="100" y="367"/>
                  </a:cubicBezTo>
                  <a:cubicBezTo>
                    <a:pt x="0" y="668"/>
                    <a:pt x="67" y="1001"/>
                    <a:pt x="200" y="1135"/>
                  </a:cubicBezTo>
                  <a:cubicBezTo>
                    <a:pt x="367" y="1301"/>
                    <a:pt x="534" y="1168"/>
                    <a:pt x="634" y="901"/>
                  </a:cubicBezTo>
                  <a:cubicBezTo>
                    <a:pt x="701" y="634"/>
                    <a:pt x="667" y="267"/>
                    <a:pt x="500" y="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2"/>
            <p:cNvSpPr/>
            <p:nvPr/>
          </p:nvSpPr>
          <p:spPr>
            <a:xfrm>
              <a:off x="3461987" y="2656676"/>
              <a:ext cx="57361" cy="111180"/>
            </a:xfrm>
            <a:custGeom>
              <a:avLst/>
              <a:gdLst/>
              <a:ahLst/>
              <a:cxnLst/>
              <a:rect l="l" t="t" r="r" b="b"/>
              <a:pathLst>
                <a:path w="2203" h="4270" extrusionOk="0">
                  <a:moveTo>
                    <a:pt x="1168" y="334"/>
                  </a:moveTo>
                  <a:cubicBezTo>
                    <a:pt x="1168" y="334"/>
                    <a:pt x="1" y="0"/>
                    <a:pt x="1" y="100"/>
                  </a:cubicBezTo>
                  <a:cubicBezTo>
                    <a:pt x="1" y="200"/>
                    <a:pt x="468" y="3369"/>
                    <a:pt x="468" y="3369"/>
                  </a:cubicBezTo>
                  <a:lnTo>
                    <a:pt x="2002" y="4270"/>
                  </a:lnTo>
                  <a:lnTo>
                    <a:pt x="2202" y="13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2"/>
            <p:cNvSpPr/>
            <p:nvPr/>
          </p:nvSpPr>
          <p:spPr>
            <a:xfrm>
              <a:off x="3442875" y="2626264"/>
              <a:ext cx="37390" cy="121621"/>
            </a:xfrm>
            <a:custGeom>
              <a:avLst/>
              <a:gdLst/>
              <a:ahLst/>
              <a:cxnLst/>
              <a:rect l="l" t="t" r="r" b="b"/>
              <a:pathLst>
                <a:path w="1436" h="4671" extrusionOk="0">
                  <a:moveTo>
                    <a:pt x="1068" y="1"/>
                  </a:moveTo>
                  <a:lnTo>
                    <a:pt x="1068" y="468"/>
                  </a:lnTo>
                  <a:lnTo>
                    <a:pt x="1435" y="4671"/>
                  </a:lnTo>
                  <a:lnTo>
                    <a:pt x="801" y="4337"/>
                  </a:lnTo>
                  <a:lnTo>
                    <a:pt x="134" y="2169"/>
                  </a:lnTo>
                  <a:lnTo>
                    <a:pt x="801" y="1969"/>
                  </a:lnTo>
                  <a:lnTo>
                    <a:pt x="1" y="1035"/>
                  </a:lnTo>
                  <a:lnTo>
                    <a:pt x="7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2"/>
            <p:cNvSpPr/>
            <p:nvPr/>
          </p:nvSpPr>
          <p:spPr>
            <a:xfrm>
              <a:off x="3504558" y="2650583"/>
              <a:ext cx="37364" cy="120762"/>
            </a:xfrm>
            <a:custGeom>
              <a:avLst/>
              <a:gdLst/>
              <a:ahLst/>
              <a:cxnLst/>
              <a:rect l="l" t="t" r="r" b="b"/>
              <a:pathLst>
                <a:path w="1435" h="4638" extrusionOk="0">
                  <a:moveTo>
                    <a:pt x="367" y="1"/>
                  </a:moveTo>
                  <a:lnTo>
                    <a:pt x="367" y="501"/>
                  </a:lnTo>
                  <a:lnTo>
                    <a:pt x="0" y="4270"/>
                  </a:lnTo>
                  <a:lnTo>
                    <a:pt x="601" y="4637"/>
                  </a:lnTo>
                  <a:lnTo>
                    <a:pt x="1301" y="3236"/>
                  </a:lnTo>
                  <a:lnTo>
                    <a:pt x="634" y="2302"/>
                  </a:lnTo>
                  <a:lnTo>
                    <a:pt x="1435" y="2302"/>
                  </a:lnTo>
                  <a:lnTo>
                    <a:pt x="801" y="50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2"/>
            <p:cNvSpPr/>
            <p:nvPr/>
          </p:nvSpPr>
          <p:spPr>
            <a:xfrm>
              <a:off x="3482843" y="2664487"/>
              <a:ext cx="18252" cy="26090"/>
            </a:xfrm>
            <a:custGeom>
              <a:avLst/>
              <a:gdLst/>
              <a:ahLst/>
              <a:cxnLst/>
              <a:rect l="l" t="t" r="r" b="b"/>
              <a:pathLst>
                <a:path w="701" h="1002" extrusionOk="0">
                  <a:moveTo>
                    <a:pt x="0" y="301"/>
                  </a:moveTo>
                  <a:lnTo>
                    <a:pt x="200" y="834"/>
                  </a:lnTo>
                  <a:cubicBezTo>
                    <a:pt x="300" y="868"/>
                    <a:pt x="401" y="934"/>
                    <a:pt x="501" y="1001"/>
                  </a:cubicBezTo>
                  <a:lnTo>
                    <a:pt x="701" y="701"/>
                  </a:lnTo>
                  <a:lnTo>
                    <a:pt x="3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2"/>
            <p:cNvSpPr/>
            <p:nvPr/>
          </p:nvSpPr>
          <p:spPr>
            <a:xfrm>
              <a:off x="3481098" y="2686203"/>
              <a:ext cx="22601" cy="75587"/>
            </a:xfrm>
            <a:custGeom>
              <a:avLst/>
              <a:gdLst/>
              <a:ahLst/>
              <a:cxnLst/>
              <a:rect l="l" t="t" r="r" b="b"/>
              <a:pathLst>
                <a:path w="868" h="2903" extrusionOk="0">
                  <a:moveTo>
                    <a:pt x="267" y="0"/>
                  </a:moveTo>
                  <a:lnTo>
                    <a:pt x="1" y="2402"/>
                  </a:lnTo>
                  <a:lnTo>
                    <a:pt x="868" y="2902"/>
                  </a:lnTo>
                  <a:lnTo>
                    <a:pt x="568" y="1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2"/>
            <p:cNvSpPr/>
            <p:nvPr/>
          </p:nvSpPr>
          <p:spPr>
            <a:xfrm>
              <a:off x="3468939" y="2617594"/>
              <a:ext cx="23486" cy="60824"/>
            </a:xfrm>
            <a:custGeom>
              <a:avLst/>
              <a:gdLst/>
              <a:ahLst/>
              <a:cxnLst/>
              <a:rect l="l" t="t" r="r" b="b"/>
              <a:pathLst>
                <a:path w="902" h="2336" extrusionOk="0">
                  <a:moveTo>
                    <a:pt x="67" y="0"/>
                  </a:moveTo>
                  <a:lnTo>
                    <a:pt x="1" y="334"/>
                  </a:lnTo>
                  <a:lnTo>
                    <a:pt x="201" y="2335"/>
                  </a:lnTo>
                  <a:lnTo>
                    <a:pt x="901" y="183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2"/>
            <p:cNvSpPr/>
            <p:nvPr/>
          </p:nvSpPr>
          <p:spPr>
            <a:xfrm>
              <a:off x="3470683" y="2606294"/>
              <a:ext cx="43457" cy="33693"/>
            </a:xfrm>
            <a:custGeom>
              <a:avLst/>
              <a:gdLst/>
              <a:ahLst/>
              <a:cxnLst/>
              <a:rect l="l" t="t" r="r" b="b"/>
              <a:pathLst>
                <a:path w="1669" h="1294" extrusionOk="0">
                  <a:moveTo>
                    <a:pt x="0" y="0"/>
                  </a:moveTo>
                  <a:lnTo>
                    <a:pt x="0" y="67"/>
                  </a:lnTo>
                  <a:cubicBezTo>
                    <a:pt x="0" y="67"/>
                    <a:pt x="434" y="968"/>
                    <a:pt x="834" y="1201"/>
                  </a:cubicBezTo>
                  <a:cubicBezTo>
                    <a:pt x="934" y="1268"/>
                    <a:pt x="1036" y="1293"/>
                    <a:pt x="1133" y="1293"/>
                  </a:cubicBezTo>
                  <a:cubicBezTo>
                    <a:pt x="1424" y="1293"/>
                    <a:pt x="1668" y="1068"/>
                    <a:pt x="1668" y="1068"/>
                  </a:cubicBezTo>
                  <a:lnTo>
                    <a:pt x="1668" y="9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2"/>
            <p:cNvSpPr/>
            <p:nvPr/>
          </p:nvSpPr>
          <p:spPr>
            <a:xfrm>
              <a:off x="3426394" y="2436060"/>
              <a:ext cx="132036" cy="201530"/>
            </a:xfrm>
            <a:custGeom>
              <a:avLst/>
              <a:gdLst/>
              <a:ahLst/>
              <a:cxnLst/>
              <a:rect l="l" t="t" r="r" b="b"/>
              <a:pathLst>
                <a:path w="5071" h="7740" extrusionOk="0">
                  <a:moveTo>
                    <a:pt x="2535" y="1468"/>
                  </a:moveTo>
                  <a:cubicBezTo>
                    <a:pt x="0" y="0"/>
                    <a:pt x="967" y="5071"/>
                    <a:pt x="1134" y="5504"/>
                  </a:cubicBezTo>
                  <a:cubicBezTo>
                    <a:pt x="1301" y="5971"/>
                    <a:pt x="2135" y="7272"/>
                    <a:pt x="2535" y="7506"/>
                  </a:cubicBezTo>
                  <a:cubicBezTo>
                    <a:pt x="2935" y="7739"/>
                    <a:pt x="3736" y="7372"/>
                    <a:pt x="3936" y="7106"/>
                  </a:cubicBezTo>
                  <a:cubicBezTo>
                    <a:pt x="4103" y="6839"/>
                    <a:pt x="5070" y="2903"/>
                    <a:pt x="2535" y="14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2"/>
            <p:cNvSpPr/>
            <p:nvPr/>
          </p:nvSpPr>
          <p:spPr>
            <a:xfrm>
              <a:off x="3442016" y="2458973"/>
              <a:ext cx="103369" cy="140394"/>
            </a:xfrm>
            <a:custGeom>
              <a:avLst/>
              <a:gdLst/>
              <a:ahLst/>
              <a:cxnLst/>
              <a:rect l="l" t="t" r="r" b="b"/>
              <a:pathLst>
                <a:path w="3970" h="5392" extrusionOk="0">
                  <a:moveTo>
                    <a:pt x="1735" y="1422"/>
                  </a:moveTo>
                  <a:cubicBezTo>
                    <a:pt x="1768" y="1422"/>
                    <a:pt x="1768" y="1455"/>
                    <a:pt x="1802" y="1455"/>
                  </a:cubicBezTo>
                  <a:lnTo>
                    <a:pt x="1768" y="1455"/>
                  </a:lnTo>
                  <a:lnTo>
                    <a:pt x="1735" y="1422"/>
                  </a:lnTo>
                  <a:close/>
                  <a:moveTo>
                    <a:pt x="1084" y="1"/>
                  </a:moveTo>
                  <a:cubicBezTo>
                    <a:pt x="831" y="1"/>
                    <a:pt x="623" y="78"/>
                    <a:pt x="501" y="221"/>
                  </a:cubicBezTo>
                  <a:cubicBezTo>
                    <a:pt x="0" y="855"/>
                    <a:pt x="167" y="2356"/>
                    <a:pt x="301" y="3457"/>
                  </a:cubicBezTo>
                  <a:cubicBezTo>
                    <a:pt x="301" y="3490"/>
                    <a:pt x="301" y="3524"/>
                    <a:pt x="301" y="3524"/>
                  </a:cubicBezTo>
                  <a:cubicBezTo>
                    <a:pt x="301" y="3524"/>
                    <a:pt x="315" y="3538"/>
                    <a:pt x="335" y="3538"/>
                  </a:cubicBezTo>
                  <a:cubicBezTo>
                    <a:pt x="345" y="3538"/>
                    <a:pt x="356" y="3535"/>
                    <a:pt x="367" y="3524"/>
                  </a:cubicBezTo>
                  <a:cubicBezTo>
                    <a:pt x="367" y="3424"/>
                    <a:pt x="367" y="3257"/>
                    <a:pt x="367" y="3257"/>
                  </a:cubicBezTo>
                  <a:cubicBezTo>
                    <a:pt x="334" y="3090"/>
                    <a:pt x="334" y="2957"/>
                    <a:pt x="301" y="2790"/>
                  </a:cubicBezTo>
                  <a:cubicBezTo>
                    <a:pt x="367" y="2189"/>
                    <a:pt x="634" y="2189"/>
                    <a:pt x="734" y="1489"/>
                  </a:cubicBezTo>
                  <a:cubicBezTo>
                    <a:pt x="768" y="1455"/>
                    <a:pt x="801" y="1422"/>
                    <a:pt x="834" y="1389"/>
                  </a:cubicBezTo>
                  <a:cubicBezTo>
                    <a:pt x="868" y="1322"/>
                    <a:pt x="901" y="1289"/>
                    <a:pt x="934" y="1289"/>
                  </a:cubicBezTo>
                  <a:cubicBezTo>
                    <a:pt x="968" y="1255"/>
                    <a:pt x="968" y="1255"/>
                    <a:pt x="1001" y="1255"/>
                  </a:cubicBezTo>
                  <a:cubicBezTo>
                    <a:pt x="1468" y="1289"/>
                    <a:pt x="1935" y="1822"/>
                    <a:pt x="2369" y="2323"/>
                  </a:cubicBezTo>
                  <a:cubicBezTo>
                    <a:pt x="2536" y="2490"/>
                    <a:pt x="2736" y="2690"/>
                    <a:pt x="2903" y="2790"/>
                  </a:cubicBezTo>
                  <a:cubicBezTo>
                    <a:pt x="2929" y="2799"/>
                    <a:pt x="2951" y="2803"/>
                    <a:pt x="2970" y="2803"/>
                  </a:cubicBezTo>
                  <a:cubicBezTo>
                    <a:pt x="3020" y="2803"/>
                    <a:pt x="3045" y="2772"/>
                    <a:pt x="3069" y="2723"/>
                  </a:cubicBezTo>
                  <a:cubicBezTo>
                    <a:pt x="3269" y="3624"/>
                    <a:pt x="3436" y="4124"/>
                    <a:pt x="3536" y="4758"/>
                  </a:cubicBezTo>
                  <a:cubicBezTo>
                    <a:pt x="3536" y="4858"/>
                    <a:pt x="3503" y="4958"/>
                    <a:pt x="3503" y="5058"/>
                  </a:cubicBezTo>
                  <a:cubicBezTo>
                    <a:pt x="3503" y="5058"/>
                    <a:pt x="3503" y="5225"/>
                    <a:pt x="3503" y="5325"/>
                  </a:cubicBezTo>
                  <a:cubicBezTo>
                    <a:pt x="3503" y="5325"/>
                    <a:pt x="3503" y="5325"/>
                    <a:pt x="3503" y="5358"/>
                  </a:cubicBezTo>
                  <a:cubicBezTo>
                    <a:pt x="3503" y="5358"/>
                    <a:pt x="3536" y="5392"/>
                    <a:pt x="3570" y="5392"/>
                  </a:cubicBezTo>
                  <a:cubicBezTo>
                    <a:pt x="3570" y="5358"/>
                    <a:pt x="3570" y="5358"/>
                    <a:pt x="3570" y="5358"/>
                  </a:cubicBezTo>
                  <a:cubicBezTo>
                    <a:pt x="3570" y="5325"/>
                    <a:pt x="3570" y="5292"/>
                    <a:pt x="3570" y="5258"/>
                  </a:cubicBezTo>
                  <a:cubicBezTo>
                    <a:pt x="3603" y="5191"/>
                    <a:pt x="3603" y="5158"/>
                    <a:pt x="3603" y="5091"/>
                  </a:cubicBezTo>
                  <a:cubicBezTo>
                    <a:pt x="3736" y="4524"/>
                    <a:pt x="3970" y="2123"/>
                    <a:pt x="3069" y="1322"/>
                  </a:cubicBezTo>
                  <a:cubicBezTo>
                    <a:pt x="2468" y="397"/>
                    <a:pt x="1658" y="1"/>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2"/>
            <p:cNvSpPr/>
            <p:nvPr/>
          </p:nvSpPr>
          <p:spPr>
            <a:xfrm>
              <a:off x="3492399" y="2642772"/>
              <a:ext cx="22601" cy="56475"/>
            </a:xfrm>
            <a:custGeom>
              <a:avLst/>
              <a:gdLst/>
              <a:ahLst/>
              <a:cxnLst/>
              <a:rect l="l" t="t" r="r" b="b"/>
              <a:pathLst>
                <a:path w="868" h="2169" extrusionOk="0">
                  <a:moveTo>
                    <a:pt x="834" y="0"/>
                  </a:moveTo>
                  <a:lnTo>
                    <a:pt x="867" y="367"/>
                  </a:lnTo>
                  <a:lnTo>
                    <a:pt x="701" y="2169"/>
                  </a:lnTo>
                  <a:lnTo>
                    <a:pt x="0" y="8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2"/>
            <p:cNvSpPr/>
            <p:nvPr/>
          </p:nvSpPr>
          <p:spPr>
            <a:xfrm>
              <a:off x="3470683" y="2616709"/>
              <a:ext cx="43457" cy="48664"/>
            </a:xfrm>
            <a:custGeom>
              <a:avLst/>
              <a:gdLst/>
              <a:ahLst/>
              <a:cxnLst/>
              <a:rect l="l" t="t" r="r" b="b"/>
              <a:pathLst>
                <a:path w="1669" h="1869" extrusionOk="0">
                  <a:moveTo>
                    <a:pt x="0" y="1"/>
                  </a:moveTo>
                  <a:lnTo>
                    <a:pt x="0" y="34"/>
                  </a:lnTo>
                  <a:lnTo>
                    <a:pt x="834" y="1869"/>
                  </a:lnTo>
                  <a:lnTo>
                    <a:pt x="1668" y="1001"/>
                  </a:lnTo>
                  <a:lnTo>
                    <a:pt x="1668" y="968"/>
                  </a:lnTo>
                  <a:lnTo>
                    <a:pt x="834" y="180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2"/>
            <p:cNvSpPr/>
            <p:nvPr/>
          </p:nvSpPr>
          <p:spPr>
            <a:xfrm>
              <a:off x="3488051" y="2686203"/>
              <a:ext cx="8697" cy="4374"/>
            </a:xfrm>
            <a:custGeom>
              <a:avLst/>
              <a:gdLst/>
              <a:ahLst/>
              <a:cxnLst/>
              <a:rect l="l" t="t" r="r" b="b"/>
              <a:pathLst>
                <a:path w="334" h="168" extrusionOk="0">
                  <a:moveTo>
                    <a:pt x="0" y="0"/>
                  </a:moveTo>
                  <a:lnTo>
                    <a:pt x="301" y="167"/>
                  </a:lnTo>
                  <a:lnTo>
                    <a:pt x="334" y="1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2"/>
            <p:cNvSpPr/>
            <p:nvPr/>
          </p:nvSpPr>
          <p:spPr>
            <a:xfrm>
              <a:off x="4645808" y="3306338"/>
              <a:ext cx="200645" cy="186767"/>
            </a:xfrm>
            <a:custGeom>
              <a:avLst/>
              <a:gdLst/>
              <a:ahLst/>
              <a:cxnLst/>
              <a:rect l="l" t="t" r="r" b="b"/>
              <a:pathLst>
                <a:path w="7706" h="7173" extrusionOk="0">
                  <a:moveTo>
                    <a:pt x="3103" y="34"/>
                  </a:moveTo>
                  <a:cubicBezTo>
                    <a:pt x="1401" y="0"/>
                    <a:pt x="868" y="234"/>
                    <a:pt x="668" y="367"/>
                  </a:cubicBezTo>
                  <a:cubicBezTo>
                    <a:pt x="367" y="534"/>
                    <a:pt x="201" y="1768"/>
                    <a:pt x="0" y="2769"/>
                  </a:cubicBezTo>
                  <a:lnTo>
                    <a:pt x="3870" y="4971"/>
                  </a:lnTo>
                  <a:lnTo>
                    <a:pt x="7706" y="7172"/>
                  </a:lnTo>
                  <a:cubicBezTo>
                    <a:pt x="7506" y="5938"/>
                    <a:pt x="7339" y="4504"/>
                    <a:pt x="7039" y="3970"/>
                  </a:cubicBezTo>
                  <a:cubicBezTo>
                    <a:pt x="6839" y="3636"/>
                    <a:pt x="6338" y="2869"/>
                    <a:pt x="4637" y="934"/>
                  </a:cubicBezTo>
                  <a:close/>
                </a:path>
              </a:pathLst>
            </a:custGeom>
            <a:solidFill>
              <a:srgbClr val="F5D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2"/>
            <p:cNvSpPr/>
            <p:nvPr/>
          </p:nvSpPr>
          <p:spPr>
            <a:xfrm>
              <a:off x="4645808" y="3306338"/>
              <a:ext cx="200645" cy="186767"/>
            </a:xfrm>
            <a:custGeom>
              <a:avLst/>
              <a:gdLst/>
              <a:ahLst/>
              <a:cxnLst/>
              <a:rect l="l" t="t" r="r" b="b"/>
              <a:pathLst>
                <a:path w="7706" h="7173" extrusionOk="0">
                  <a:moveTo>
                    <a:pt x="3103" y="34"/>
                  </a:moveTo>
                  <a:cubicBezTo>
                    <a:pt x="1401" y="0"/>
                    <a:pt x="868" y="234"/>
                    <a:pt x="668" y="367"/>
                  </a:cubicBezTo>
                  <a:cubicBezTo>
                    <a:pt x="367" y="534"/>
                    <a:pt x="201" y="1768"/>
                    <a:pt x="0" y="2769"/>
                  </a:cubicBezTo>
                  <a:lnTo>
                    <a:pt x="3870" y="4971"/>
                  </a:lnTo>
                  <a:lnTo>
                    <a:pt x="7706" y="7172"/>
                  </a:lnTo>
                  <a:cubicBezTo>
                    <a:pt x="7506" y="5938"/>
                    <a:pt x="7339" y="4504"/>
                    <a:pt x="7039" y="3970"/>
                  </a:cubicBezTo>
                  <a:cubicBezTo>
                    <a:pt x="6839" y="3636"/>
                    <a:pt x="6338" y="2869"/>
                    <a:pt x="4637" y="9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2"/>
            <p:cNvSpPr/>
            <p:nvPr/>
          </p:nvSpPr>
          <p:spPr>
            <a:xfrm>
              <a:off x="4724832" y="3222080"/>
              <a:ext cx="43457" cy="133781"/>
            </a:xfrm>
            <a:custGeom>
              <a:avLst/>
              <a:gdLst/>
              <a:ahLst/>
              <a:cxnLst/>
              <a:rect l="l" t="t" r="r" b="b"/>
              <a:pathLst>
                <a:path w="1669" h="5138" extrusionOk="0">
                  <a:moveTo>
                    <a:pt x="1" y="1302"/>
                  </a:moveTo>
                  <a:lnTo>
                    <a:pt x="1" y="2936"/>
                  </a:lnTo>
                  <a:lnTo>
                    <a:pt x="1" y="3737"/>
                  </a:lnTo>
                  <a:cubicBezTo>
                    <a:pt x="468" y="4704"/>
                    <a:pt x="1202" y="5138"/>
                    <a:pt x="1635" y="4671"/>
                  </a:cubicBezTo>
                  <a:lnTo>
                    <a:pt x="1635" y="3870"/>
                  </a:lnTo>
                  <a:lnTo>
                    <a:pt x="1635" y="2236"/>
                  </a:lnTo>
                  <a:cubicBezTo>
                    <a:pt x="1669" y="935"/>
                    <a:pt x="1" y="1"/>
                    <a:pt x="1" y="130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2"/>
            <p:cNvSpPr/>
            <p:nvPr/>
          </p:nvSpPr>
          <p:spPr>
            <a:xfrm>
              <a:off x="4696191" y="3202110"/>
              <a:ext cx="18252" cy="36505"/>
            </a:xfrm>
            <a:custGeom>
              <a:avLst/>
              <a:gdLst/>
              <a:ahLst/>
              <a:cxnLst/>
              <a:rect l="l" t="t" r="r" b="b"/>
              <a:pathLst>
                <a:path w="701" h="1402" extrusionOk="0">
                  <a:moveTo>
                    <a:pt x="200" y="34"/>
                  </a:moveTo>
                  <a:cubicBezTo>
                    <a:pt x="334" y="67"/>
                    <a:pt x="534" y="367"/>
                    <a:pt x="601" y="734"/>
                  </a:cubicBezTo>
                  <a:cubicBezTo>
                    <a:pt x="701" y="1101"/>
                    <a:pt x="634" y="1402"/>
                    <a:pt x="501" y="1368"/>
                  </a:cubicBezTo>
                  <a:cubicBezTo>
                    <a:pt x="367" y="1368"/>
                    <a:pt x="167" y="1035"/>
                    <a:pt x="100" y="668"/>
                  </a:cubicBezTo>
                  <a:cubicBezTo>
                    <a:pt x="0" y="301"/>
                    <a:pt x="67" y="1"/>
                    <a:pt x="200" y="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2"/>
            <p:cNvSpPr/>
            <p:nvPr/>
          </p:nvSpPr>
          <p:spPr>
            <a:xfrm>
              <a:off x="4777818" y="3249889"/>
              <a:ext cx="18278" cy="33901"/>
            </a:xfrm>
            <a:custGeom>
              <a:avLst/>
              <a:gdLst/>
              <a:ahLst/>
              <a:cxnLst/>
              <a:rect l="l" t="t" r="r" b="b"/>
              <a:pathLst>
                <a:path w="702" h="1302" extrusionOk="0">
                  <a:moveTo>
                    <a:pt x="501" y="167"/>
                  </a:moveTo>
                  <a:cubicBezTo>
                    <a:pt x="368" y="0"/>
                    <a:pt x="168" y="134"/>
                    <a:pt x="101" y="400"/>
                  </a:cubicBezTo>
                  <a:cubicBezTo>
                    <a:pt x="1" y="667"/>
                    <a:pt x="67" y="1034"/>
                    <a:pt x="201" y="1168"/>
                  </a:cubicBezTo>
                  <a:cubicBezTo>
                    <a:pt x="368" y="1301"/>
                    <a:pt x="534" y="1201"/>
                    <a:pt x="635" y="934"/>
                  </a:cubicBezTo>
                  <a:cubicBezTo>
                    <a:pt x="701" y="634"/>
                    <a:pt x="668" y="300"/>
                    <a:pt x="501" y="1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2"/>
            <p:cNvSpPr/>
            <p:nvPr/>
          </p:nvSpPr>
          <p:spPr>
            <a:xfrm>
              <a:off x="4716161" y="3337609"/>
              <a:ext cx="57335" cy="110321"/>
            </a:xfrm>
            <a:custGeom>
              <a:avLst/>
              <a:gdLst/>
              <a:ahLst/>
              <a:cxnLst/>
              <a:rect l="l" t="t" r="r" b="b"/>
              <a:pathLst>
                <a:path w="2202" h="4237" extrusionOk="0">
                  <a:moveTo>
                    <a:pt x="1168" y="300"/>
                  </a:moveTo>
                  <a:cubicBezTo>
                    <a:pt x="1168" y="300"/>
                    <a:pt x="0" y="0"/>
                    <a:pt x="0" y="100"/>
                  </a:cubicBezTo>
                  <a:cubicBezTo>
                    <a:pt x="0" y="200"/>
                    <a:pt x="434" y="3369"/>
                    <a:pt x="434" y="3369"/>
                  </a:cubicBezTo>
                  <a:lnTo>
                    <a:pt x="2002" y="4237"/>
                  </a:lnTo>
                  <a:lnTo>
                    <a:pt x="2202" y="133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2"/>
            <p:cNvSpPr/>
            <p:nvPr/>
          </p:nvSpPr>
          <p:spPr>
            <a:xfrm>
              <a:off x="4736991" y="3345420"/>
              <a:ext cx="18278" cy="25204"/>
            </a:xfrm>
            <a:custGeom>
              <a:avLst/>
              <a:gdLst/>
              <a:ahLst/>
              <a:cxnLst/>
              <a:rect l="l" t="t" r="r" b="b"/>
              <a:pathLst>
                <a:path w="702" h="968" extrusionOk="0">
                  <a:moveTo>
                    <a:pt x="1" y="301"/>
                  </a:moveTo>
                  <a:lnTo>
                    <a:pt x="201" y="801"/>
                  </a:lnTo>
                  <a:cubicBezTo>
                    <a:pt x="301" y="868"/>
                    <a:pt x="401" y="934"/>
                    <a:pt x="501" y="968"/>
                  </a:cubicBezTo>
                  <a:lnTo>
                    <a:pt x="701" y="701"/>
                  </a:lnTo>
                  <a:lnTo>
                    <a:pt x="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2"/>
            <p:cNvSpPr/>
            <p:nvPr/>
          </p:nvSpPr>
          <p:spPr>
            <a:xfrm>
              <a:off x="4735273" y="3366276"/>
              <a:ext cx="22601" cy="75587"/>
            </a:xfrm>
            <a:custGeom>
              <a:avLst/>
              <a:gdLst/>
              <a:ahLst/>
              <a:cxnLst/>
              <a:rect l="l" t="t" r="r" b="b"/>
              <a:pathLst>
                <a:path w="868" h="2903" extrusionOk="0">
                  <a:moveTo>
                    <a:pt x="267" y="0"/>
                  </a:moveTo>
                  <a:lnTo>
                    <a:pt x="0" y="2402"/>
                  </a:lnTo>
                  <a:lnTo>
                    <a:pt x="868" y="2902"/>
                  </a:lnTo>
                  <a:lnTo>
                    <a:pt x="567" y="2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2"/>
            <p:cNvSpPr/>
            <p:nvPr/>
          </p:nvSpPr>
          <p:spPr>
            <a:xfrm>
              <a:off x="4723113" y="3298527"/>
              <a:ext cx="23460" cy="60824"/>
            </a:xfrm>
            <a:custGeom>
              <a:avLst/>
              <a:gdLst/>
              <a:ahLst/>
              <a:cxnLst/>
              <a:rect l="l" t="t" r="r" b="b"/>
              <a:pathLst>
                <a:path w="901" h="2336" extrusionOk="0">
                  <a:moveTo>
                    <a:pt x="67" y="0"/>
                  </a:moveTo>
                  <a:lnTo>
                    <a:pt x="0" y="334"/>
                  </a:lnTo>
                  <a:lnTo>
                    <a:pt x="200" y="2335"/>
                  </a:lnTo>
                  <a:lnTo>
                    <a:pt x="901" y="180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2"/>
            <p:cNvSpPr/>
            <p:nvPr/>
          </p:nvSpPr>
          <p:spPr>
            <a:xfrm>
              <a:off x="4724832" y="3287226"/>
              <a:ext cx="43457" cy="33562"/>
            </a:xfrm>
            <a:custGeom>
              <a:avLst/>
              <a:gdLst/>
              <a:ahLst/>
              <a:cxnLst/>
              <a:rect l="l" t="t" r="r" b="b"/>
              <a:pathLst>
                <a:path w="1669" h="1289" extrusionOk="0">
                  <a:moveTo>
                    <a:pt x="1" y="1"/>
                  </a:moveTo>
                  <a:lnTo>
                    <a:pt x="1" y="67"/>
                  </a:lnTo>
                  <a:cubicBezTo>
                    <a:pt x="1" y="67"/>
                    <a:pt x="435" y="935"/>
                    <a:pt x="835" y="1201"/>
                  </a:cubicBezTo>
                  <a:cubicBezTo>
                    <a:pt x="929" y="1264"/>
                    <a:pt x="1025" y="1288"/>
                    <a:pt x="1117" y="1288"/>
                  </a:cubicBezTo>
                  <a:cubicBezTo>
                    <a:pt x="1415" y="1288"/>
                    <a:pt x="1669" y="1035"/>
                    <a:pt x="1669" y="1035"/>
                  </a:cubicBezTo>
                  <a:lnTo>
                    <a:pt x="1669" y="93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2"/>
            <p:cNvSpPr/>
            <p:nvPr/>
          </p:nvSpPr>
          <p:spPr>
            <a:xfrm>
              <a:off x="4679683" y="3116993"/>
              <a:ext cx="132921" cy="201530"/>
            </a:xfrm>
            <a:custGeom>
              <a:avLst/>
              <a:gdLst/>
              <a:ahLst/>
              <a:cxnLst/>
              <a:rect l="l" t="t" r="r" b="b"/>
              <a:pathLst>
                <a:path w="5105" h="7740" extrusionOk="0">
                  <a:moveTo>
                    <a:pt x="2569" y="1435"/>
                  </a:moveTo>
                  <a:cubicBezTo>
                    <a:pt x="0" y="1"/>
                    <a:pt x="1001" y="5037"/>
                    <a:pt x="1168" y="5471"/>
                  </a:cubicBezTo>
                  <a:cubicBezTo>
                    <a:pt x="1335" y="5971"/>
                    <a:pt x="2169" y="7272"/>
                    <a:pt x="2569" y="7506"/>
                  </a:cubicBezTo>
                  <a:cubicBezTo>
                    <a:pt x="2969" y="7739"/>
                    <a:pt x="3770" y="7372"/>
                    <a:pt x="3970" y="7072"/>
                  </a:cubicBezTo>
                  <a:cubicBezTo>
                    <a:pt x="4137" y="6839"/>
                    <a:pt x="5104" y="2903"/>
                    <a:pt x="2569" y="14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2"/>
            <p:cNvSpPr/>
            <p:nvPr/>
          </p:nvSpPr>
          <p:spPr>
            <a:xfrm>
              <a:off x="4696191" y="3139359"/>
              <a:ext cx="103369" cy="140082"/>
            </a:xfrm>
            <a:custGeom>
              <a:avLst/>
              <a:gdLst/>
              <a:ahLst/>
              <a:cxnLst/>
              <a:rect l="l" t="t" r="r" b="b"/>
              <a:pathLst>
                <a:path w="3970" h="5380" extrusionOk="0">
                  <a:moveTo>
                    <a:pt x="1103" y="0"/>
                  </a:moveTo>
                  <a:cubicBezTo>
                    <a:pt x="841" y="0"/>
                    <a:pt x="626" y="85"/>
                    <a:pt x="501" y="242"/>
                  </a:cubicBezTo>
                  <a:cubicBezTo>
                    <a:pt x="0" y="876"/>
                    <a:pt x="167" y="2344"/>
                    <a:pt x="267" y="3445"/>
                  </a:cubicBezTo>
                  <a:cubicBezTo>
                    <a:pt x="267" y="3445"/>
                    <a:pt x="300" y="3478"/>
                    <a:pt x="300" y="3478"/>
                  </a:cubicBezTo>
                  <a:cubicBezTo>
                    <a:pt x="300" y="3478"/>
                    <a:pt x="300" y="3511"/>
                    <a:pt x="300" y="3545"/>
                  </a:cubicBezTo>
                  <a:lnTo>
                    <a:pt x="367" y="3545"/>
                  </a:lnTo>
                  <a:cubicBezTo>
                    <a:pt x="367" y="3445"/>
                    <a:pt x="367" y="3278"/>
                    <a:pt x="367" y="3244"/>
                  </a:cubicBezTo>
                  <a:cubicBezTo>
                    <a:pt x="334" y="3111"/>
                    <a:pt x="334" y="2944"/>
                    <a:pt x="300" y="2811"/>
                  </a:cubicBezTo>
                  <a:cubicBezTo>
                    <a:pt x="367" y="2210"/>
                    <a:pt x="634" y="2210"/>
                    <a:pt x="734" y="1477"/>
                  </a:cubicBezTo>
                  <a:cubicBezTo>
                    <a:pt x="767" y="1443"/>
                    <a:pt x="801" y="1410"/>
                    <a:pt x="834" y="1376"/>
                  </a:cubicBezTo>
                  <a:cubicBezTo>
                    <a:pt x="867" y="1343"/>
                    <a:pt x="901" y="1310"/>
                    <a:pt x="934" y="1276"/>
                  </a:cubicBezTo>
                  <a:lnTo>
                    <a:pt x="1001" y="1276"/>
                  </a:lnTo>
                  <a:cubicBezTo>
                    <a:pt x="1468" y="1310"/>
                    <a:pt x="1935" y="1843"/>
                    <a:pt x="2369" y="2310"/>
                  </a:cubicBezTo>
                  <a:cubicBezTo>
                    <a:pt x="2535" y="2511"/>
                    <a:pt x="2735" y="2711"/>
                    <a:pt x="2902" y="2777"/>
                  </a:cubicBezTo>
                  <a:cubicBezTo>
                    <a:pt x="2938" y="2801"/>
                    <a:pt x="2965" y="2812"/>
                    <a:pt x="2986" y="2812"/>
                  </a:cubicBezTo>
                  <a:cubicBezTo>
                    <a:pt x="3026" y="2812"/>
                    <a:pt x="3048" y="2775"/>
                    <a:pt x="3069" y="2711"/>
                  </a:cubicBezTo>
                  <a:cubicBezTo>
                    <a:pt x="3269" y="3645"/>
                    <a:pt x="3436" y="4112"/>
                    <a:pt x="3536" y="4779"/>
                  </a:cubicBezTo>
                  <a:cubicBezTo>
                    <a:pt x="3536" y="4846"/>
                    <a:pt x="3503" y="4946"/>
                    <a:pt x="3503" y="5046"/>
                  </a:cubicBezTo>
                  <a:cubicBezTo>
                    <a:pt x="3503" y="5046"/>
                    <a:pt x="3503" y="5246"/>
                    <a:pt x="3503" y="5346"/>
                  </a:cubicBezTo>
                  <a:cubicBezTo>
                    <a:pt x="3503" y="5346"/>
                    <a:pt x="3536" y="5379"/>
                    <a:pt x="3569" y="5379"/>
                  </a:cubicBezTo>
                  <a:cubicBezTo>
                    <a:pt x="3569" y="5379"/>
                    <a:pt x="3569" y="5346"/>
                    <a:pt x="3569" y="5346"/>
                  </a:cubicBezTo>
                  <a:cubicBezTo>
                    <a:pt x="3569" y="5313"/>
                    <a:pt x="3569" y="5279"/>
                    <a:pt x="3603" y="5246"/>
                  </a:cubicBezTo>
                  <a:cubicBezTo>
                    <a:pt x="3603" y="5213"/>
                    <a:pt x="3603" y="5146"/>
                    <a:pt x="3603" y="5079"/>
                  </a:cubicBezTo>
                  <a:cubicBezTo>
                    <a:pt x="3736" y="4545"/>
                    <a:pt x="3970" y="2144"/>
                    <a:pt x="3069" y="1343"/>
                  </a:cubicBezTo>
                  <a:cubicBezTo>
                    <a:pt x="2474" y="405"/>
                    <a:pt x="1675" y="0"/>
                    <a:pt x="1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2"/>
            <p:cNvSpPr/>
            <p:nvPr/>
          </p:nvSpPr>
          <p:spPr>
            <a:xfrm>
              <a:off x="4746547" y="3322846"/>
              <a:ext cx="22627" cy="57335"/>
            </a:xfrm>
            <a:custGeom>
              <a:avLst/>
              <a:gdLst/>
              <a:ahLst/>
              <a:cxnLst/>
              <a:rect l="l" t="t" r="r" b="b"/>
              <a:pathLst>
                <a:path w="869" h="2202" extrusionOk="0">
                  <a:moveTo>
                    <a:pt x="835" y="0"/>
                  </a:moveTo>
                  <a:lnTo>
                    <a:pt x="868" y="400"/>
                  </a:lnTo>
                  <a:lnTo>
                    <a:pt x="701" y="2202"/>
                  </a:lnTo>
                  <a:lnTo>
                    <a:pt x="1" y="86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2"/>
            <p:cNvSpPr/>
            <p:nvPr/>
          </p:nvSpPr>
          <p:spPr>
            <a:xfrm>
              <a:off x="4724832" y="3297641"/>
              <a:ext cx="43457" cy="47805"/>
            </a:xfrm>
            <a:custGeom>
              <a:avLst/>
              <a:gdLst/>
              <a:ahLst/>
              <a:cxnLst/>
              <a:rect l="l" t="t" r="r" b="b"/>
              <a:pathLst>
                <a:path w="1669" h="1836" extrusionOk="0">
                  <a:moveTo>
                    <a:pt x="1" y="1"/>
                  </a:moveTo>
                  <a:lnTo>
                    <a:pt x="1" y="34"/>
                  </a:lnTo>
                  <a:lnTo>
                    <a:pt x="835" y="1835"/>
                  </a:lnTo>
                  <a:lnTo>
                    <a:pt x="1669" y="968"/>
                  </a:lnTo>
                  <a:lnTo>
                    <a:pt x="1669" y="935"/>
                  </a:lnTo>
                  <a:lnTo>
                    <a:pt x="835" y="18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2"/>
            <p:cNvSpPr/>
            <p:nvPr/>
          </p:nvSpPr>
          <p:spPr>
            <a:xfrm>
              <a:off x="4742225" y="3366276"/>
              <a:ext cx="7837" cy="5234"/>
            </a:xfrm>
            <a:custGeom>
              <a:avLst/>
              <a:gdLst/>
              <a:ahLst/>
              <a:cxnLst/>
              <a:rect l="l" t="t" r="r" b="b"/>
              <a:pathLst>
                <a:path w="301" h="201" extrusionOk="0">
                  <a:moveTo>
                    <a:pt x="0" y="0"/>
                  </a:moveTo>
                  <a:lnTo>
                    <a:pt x="300" y="200"/>
                  </a:lnTo>
                  <a:lnTo>
                    <a:pt x="300" y="200"/>
                  </a:lnTo>
                  <a:lnTo>
                    <a:pt x="0" y="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2"/>
            <p:cNvSpPr/>
            <p:nvPr/>
          </p:nvSpPr>
          <p:spPr>
            <a:xfrm>
              <a:off x="4705746" y="3231636"/>
              <a:ext cx="86002" cy="86497"/>
            </a:xfrm>
            <a:custGeom>
              <a:avLst/>
              <a:gdLst/>
              <a:ahLst/>
              <a:cxnLst/>
              <a:rect l="l" t="t" r="r" b="b"/>
              <a:pathLst>
                <a:path w="3303" h="3322" extrusionOk="0">
                  <a:moveTo>
                    <a:pt x="0" y="1"/>
                  </a:moveTo>
                  <a:lnTo>
                    <a:pt x="33" y="1068"/>
                  </a:lnTo>
                  <a:cubicBezTo>
                    <a:pt x="33" y="1068"/>
                    <a:pt x="934" y="3136"/>
                    <a:pt x="1635" y="3303"/>
                  </a:cubicBezTo>
                  <a:cubicBezTo>
                    <a:pt x="1701" y="3316"/>
                    <a:pt x="1768" y="3321"/>
                    <a:pt x="1833" y="3321"/>
                  </a:cubicBezTo>
                  <a:cubicBezTo>
                    <a:pt x="2456" y="3321"/>
                    <a:pt x="3002" y="2803"/>
                    <a:pt x="3002" y="2803"/>
                  </a:cubicBezTo>
                  <a:cubicBezTo>
                    <a:pt x="3002" y="2803"/>
                    <a:pt x="3302" y="1068"/>
                    <a:pt x="3302" y="1068"/>
                  </a:cubicBezTo>
                  <a:cubicBezTo>
                    <a:pt x="3302" y="1066"/>
                    <a:pt x="3302" y="1064"/>
                    <a:pt x="3300" y="1064"/>
                  </a:cubicBezTo>
                  <a:cubicBezTo>
                    <a:pt x="3283" y="1064"/>
                    <a:pt x="3169" y="1235"/>
                    <a:pt x="3169" y="1235"/>
                  </a:cubicBezTo>
                  <a:lnTo>
                    <a:pt x="2402" y="1902"/>
                  </a:lnTo>
                  <a:cubicBezTo>
                    <a:pt x="2402" y="1902"/>
                    <a:pt x="2268" y="1468"/>
                    <a:pt x="2102" y="1268"/>
                  </a:cubicBezTo>
                  <a:cubicBezTo>
                    <a:pt x="2035" y="1168"/>
                    <a:pt x="1801" y="1035"/>
                    <a:pt x="1568" y="935"/>
                  </a:cubicBezTo>
                  <a:cubicBezTo>
                    <a:pt x="1468" y="879"/>
                    <a:pt x="1364" y="853"/>
                    <a:pt x="1264" y="853"/>
                  </a:cubicBezTo>
                  <a:cubicBezTo>
                    <a:pt x="1064" y="853"/>
                    <a:pt x="879" y="957"/>
                    <a:pt x="767" y="1135"/>
                  </a:cubicBezTo>
                  <a:lnTo>
                    <a:pt x="667" y="130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2"/>
            <p:cNvSpPr/>
            <p:nvPr/>
          </p:nvSpPr>
          <p:spPr>
            <a:xfrm>
              <a:off x="5818329" y="4011590"/>
              <a:ext cx="200671" cy="186767"/>
            </a:xfrm>
            <a:custGeom>
              <a:avLst/>
              <a:gdLst/>
              <a:ahLst/>
              <a:cxnLst/>
              <a:rect l="l" t="t" r="r" b="b"/>
              <a:pathLst>
                <a:path w="7707" h="7173" extrusionOk="0">
                  <a:moveTo>
                    <a:pt x="3103" y="34"/>
                  </a:moveTo>
                  <a:cubicBezTo>
                    <a:pt x="1402" y="0"/>
                    <a:pt x="868" y="234"/>
                    <a:pt x="668" y="334"/>
                  </a:cubicBezTo>
                  <a:cubicBezTo>
                    <a:pt x="368" y="534"/>
                    <a:pt x="201" y="1735"/>
                    <a:pt x="1" y="2769"/>
                  </a:cubicBezTo>
                  <a:lnTo>
                    <a:pt x="3870" y="4971"/>
                  </a:lnTo>
                  <a:lnTo>
                    <a:pt x="7706" y="7172"/>
                  </a:lnTo>
                  <a:cubicBezTo>
                    <a:pt x="7506" y="5938"/>
                    <a:pt x="7339" y="4504"/>
                    <a:pt x="7039" y="3970"/>
                  </a:cubicBezTo>
                  <a:cubicBezTo>
                    <a:pt x="6839" y="3636"/>
                    <a:pt x="6338" y="2869"/>
                    <a:pt x="4637" y="934"/>
                  </a:cubicBezTo>
                  <a:close/>
                </a:path>
              </a:pathLst>
            </a:custGeom>
            <a:solidFill>
              <a:srgbClr val="F5D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2"/>
            <p:cNvSpPr/>
            <p:nvPr/>
          </p:nvSpPr>
          <p:spPr>
            <a:xfrm>
              <a:off x="5818329" y="4011590"/>
              <a:ext cx="200671" cy="186767"/>
            </a:xfrm>
            <a:custGeom>
              <a:avLst/>
              <a:gdLst/>
              <a:ahLst/>
              <a:cxnLst/>
              <a:rect l="l" t="t" r="r" b="b"/>
              <a:pathLst>
                <a:path w="7707" h="7173" extrusionOk="0">
                  <a:moveTo>
                    <a:pt x="3103" y="34"/>
                  </a:moveTo>
                  <a:cubicBezTo>
                    <a:pt x="1402" y="0"/>
                    <a:pt x="868" y="234"/>
                    <a:pt x="668" y="334"/>
                  </a:cubicBezTo>
                  <a:cubicBezTo>
                    <a:pt x="368" y="534"/>
                    <a:pt x="201" y="1735"/>
                    <a:pt x="1" y="2769"/>
                  </a:cubicBezTo>
                  <a:lnTo>
                    <a:pt x="3870" y="4971"/>
                  </a:lnTo>
                  <a:lnTo>
                    <a:pt x="7706" y="7172"/>
                  </a:lnTo>
                  <a:cubicBezTo>
                    <a:pt x="7506" y="5938"/>
                    <a:pt x="7339" y="4504"/>
                    <a:pt x="7039" y="3970"/>
                  </a:cubicBezTo>
                  <a:cubicBezTo>
                    <a:pt x="6839" y="3636"/>
                    <a:pt x="6338" y="2869"/>
                    <a:pt x="4637" y="9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2"/>
            <p:cNvSpPr/>
            <p:nvPr/>
          </p:nvSpPr>
          <p:spPr>
            <a:xfrm>
              <a:off x="5897378" y="3927332"/>
              <a:ext cx="42571" cy="133781"/>
            </a:xfrm>
            <a:custGeom>
              <a:avLst/>
              <a:gdLst/>
              <a:ahLst/>
              <a:cxnLst/>
              <a:rect l="l" t="t" r="r" b="b"/>
              <a:pathLst>
                <a:path w="1635" h="5138" extrusionOk="0">
                  <a:moveTo>
                    <a:pt x="0" y="1302"/>
                  </a:moveTo>
                  <a:lnTo>
                    <a:pt x="0" y="2936"/>
                  </a:lnTo>
                  <a:lnTo>
                    <a:pt x="0" y="3737"/>
                  </a:lnTo>
                  <a:cubicBezTo>
                    <a:pt x="434" y="4704"/>
                    <a:pt x="1201" y="5138"/>
                    <a:pt x="1635" y="4671"/>
                  </a:cubicBezTo>
                  <a:lnTo>
                    <a:pt x="1635" y="3870"/>
                  </a:lnTo>
                  <a:lnTo>
                    <a:pt x="1635" y="2236"/>
                  </a:lnTo>
                  <a:cubicBezTo>
                    <a:pt x="1635" y="935"/>
                    <a:pt x="0" y="1"/>
                    <a:pt x="0" y="130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2"/>
            <p:cNvSpPr/>
            <p:nvPr/>
          </p:nvSpPr>
          <p:spPr>
            <a:xfrm>
              <a:off x="5868711" y="3907361"/>
              <a:ext cx="18252" cy="36505"/>
            </a:xfrm>
            <a:custGeom>
              <a:avLst/>
              <a:gdLst/>
              <a:ahLst/>
              <a:cxnLst/>
              <a:rect l="l" t="t" r="r" b="b"/>
              <a:pathLst>
                <a:path w="701" h="1402" extrusionOk="0">
                  <a:moveTo>
                    <a:pt x="200" y="34"/>
                  </a:moveTo>
                  <a:cubicBezTo>
                    <a:pt x="334" y="34"/>
                    <a:pt x="534" y="367"/>
                    <a:pt x="601" y="734"/>
                  </a:cubicBezTo>
                  <a:cubicBezTo>
                    <a:pt x="701" y="1101"/>
                    <a:pt x="634" y="1402"/>
                    <a:pt x="501" y="1368"/>
                  </a:cubicBezTo>
                  <a:cubicBezTo>
                    <a:pt x="367" y="1335"/>
                    <a:pt x="167" y="1035"/>
                    <a:pt x="100" y="668"/>
                  </a:cubicBezTo>
                  <a:cubicBezTo>
                    <a:pt x="0" y="301"/>
                    <a:pt x="67" y="1"/>
                    <a:pt x="200" y="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2"/>
            <p:cNvSpPr/>
            <p:nvPr/>
          </p:nvSpPr>
          <p:spPr>
            <a:xfrm>
              <a:off x="5950339" y="3955140"/>
              <a:ext cx="18278" cy="33901"/>
            </a:xfrm>
            <a:custGeom>
              <a:avLst/>
              <a:gdLst/>
              <a:ahLst/>
              <a:cxnLst/>
              <a:rect l="l" t="t" r="r" b="b"/>
              <a:pathLst>
                <a:path w="702" h="1302" extrusionOk="0">
                  <a:moveTo>
                    <a:pt x="501" y="167"/>
                  </a:moveTo>
                  <a:cubicBezTo>
                    <a:pt x="368" y="0"/>
                    <a:pt x="168" y="134"/>
                    <a:pt x="101" y="401"/>
                  </a:cubicBezTo>
                  <a:cubicBezTo>
                    <a:pt x="1" y="667"/>
                    <a:pt x="68" y="1034"/>
                    <a:pt x="201" y="1168"/>
                  </a:cubicBezTo>
                  <a:cubicBezTo>
                    <a:pt x="334" y="1301"/>
                    <a:pt x="535" y="1201"/>
                    <a:pt x="601" y="934"/>
                  </a:cubicBezTo>
                  <a:cubicBezTo>
                    <a:pt x="701" y="634"/>
                    <a:pt x="635" y="300"/>
                    <a:pt x="501" y="1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2"/>
            <p:cNvSpPr/>
            <p:nvPr/>
          </p:nvSpPr>
          <p:spPr>
            <a:xfrm>
              <a:off x="5888682" y="4042861"/>
              <a:ext cx="56475" cy="110321"/>
            </a:xfrm>
            <a:custGeom>
              <a:avLst/>
              <a:gdLst/>
              <a:ahLst/>
              <a:cxnLst/>
              <a:rect l="l" t="t" r="r" b="b"/>
              <a:pathLst>
                <a:path w="2169" h="4237" extrusionOk="0">
                  <a:moveTo>
                    <a:pt x="1168" y="301"/>
                  </a:moveTo>
                  <a:cubicBezTo>
                    <a:pt x="1168" y="301"/>
                    <a:pt x="1" y="0"/>
                    <a:pt x="1" y="100"/>
                  </a:cubicBezTo>
                  <a:cubicBezTo>
                    <a:pt x="1" y="167"/>
                    <a:pt x="434" y="3369"/>
                    <a:pt x="434" y="3369"/>
                  </a:cubicBezTo>
                  <a:lnTo>
                    <a:pt x="2002" y="4237"/>
                  </a:lnTo>
                  <a:lnTo>
                    <a:pt x="2169" y="133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2"/>
            <p:cNvSpPr/>
            <p:nvPr/>
          </p:nvSpPr>
          <p:spPr>
            <a:xfrm>
              <a:off x="5868711" y="4012449"/>
              <a:ext cx="38249" cy="121621"/>
            </a:xfrm>
            <a:custGeom>
              <a:avLst/>
              <a:gdLst/>
              <a:ahLst/>
              <a:cxnLst/>
              <a:rect l="l" t="t" r="r" b="b"/>
              <a:pathLst>
                <a:path w="1469" h="4671" extrusionOk="0">
                  <a:moveTo>
                    <a:pt x="1101" y="1"/>
                  </a:moveTo>
                  <a:lnTo>
                    <a:pt x="1101" y="468"/>
                  </a:lnTo>
                  <a:lnTo>
                    <a:pt x="1468" y="4671"/>
                  </a:lnTo>
                  <a:lnTo>
                    <a:pt x="834" y="4304"/>
                  </a:lnTo>
                  <a:lnTo>
                    <a:pt x="167" y="2136"/>
                  </a:lnTo>
                  <a:lnTo>
                    <a:pt x="801" y="1969"/>
                  </a:lnTo>
                  <a:lnTo>
                    <a:pt x="0" y="1035"/>
                  </a:lnTo>
                  <a:lnTo>
                    <a:pt x="7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2"/>
            <p:cNvSpPr/>
            <p:nvPr/>
          </p:nvSpPr>
          <p:spPr>
            <a:xfrm>
              <a:off x="5930368" y="4036768"/>
              <a:ext cx="38249" cy="119903"/>
            </a:xfrm>
            <a:custGeom>
              <a:avLst/>
              <a:gdLst/>
              <a:ahLst/>
              <a:cxnLst/>
              <a:rect l="l" t="t" r="r" b="b"/>
              <a:pathLst>
                <a:path w="1469" h="4605" extrusionOk="0">
                  <a:moveTo>
                    <a:pt x="368" y="1"/>
                  </a:moveTo>
                  <a:lnTo>
                    <a:pt x="368" y="468"/>
                  </a:lnTo>
                  <a:lnTo>
                    <a:pt x="1" y="4271"/>
                  </a:lnTo>
                  <a:lnTo>
                    <a:pt x="634" y="4604"/>
                  </a:lnTo>
                  <a:lnTo>
                    <a:pt x="1302" y="3236"/>
                  </a:lnTo>
                  <a:lnTo>
                    <a:pt x="668" y="2302"/>
                  </a:lnTo>
                  <a:lnTo>
                    <a:pt x="1468" y="2269"/>
                  </a:lnTo>
                  <a:lnTo>
                    <a:pt x="801" y="50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2"/>
            <p:cNvSpPr/>
            <p:nvPr/>
          </p:nvSpPr>
          <p:spPr>
            <a:xfrm>
              <a:off x="5909538" y="4050672"/>
              <a:ext cx="18252" cy="25204"/>
            </a:xfrm>
            <a:custGeom>
              <a:avLst/>
              <a:gdLst/>
              <a:ahLst/>
              <a:cxnLst/>
              <a:rect l="l" t="t" r="r" b="b"/>
              <a:pathLst>
                <a:path w="701" h="968" extrusionOk="0">
                  <a:moveTo>
                    <a:pt x="0" y="301"/>
                  </a:moveTo>
                  <a:lnTo>
                    <a:pt x="200" y="801"/>
                  </a:lnTo>
                  <a:cubicBezTo>
                    <a:pt x="300" y="868"/>
                    <a:pt x="400" y="935"/>
                    <a:pt x="500" y="968"/>
                  </a:cubicBezTo>
                  <a:lnTo>
                    <a:pt x="701" y="701"/>
                  </a:lnTo>
                  <a:lnTo>
                    <a:pt x="3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2"/>
            <p:cNvSpPr/>
            <p:nvPr/>
          </p:nvSpPr>
          <p:spPr>
            <a:xfrm>
              <a:off x="5906934" y="4071528"/>
              <a:ext cx="23460" cy="75587"/>
            </a:xfrm>
            <a:custGeom>
              <a:avLst/>
              <a:gdLst/>
              <a:ahLst/>
              <a:cxnLst/>
              <a:rect l="l" t="t" r="r" b="b"/>
              <a:pathLst>
                <a:path w="901" h="2903" extrusionOk="0">
                  <a:moveTo>
                    <a:pt x="300" y="0"/>
                  </a:moveTo>
                  <a:lnTo>
                    <a:pt x="0" y="2402"/>
                  </a:lnTo>
                  <a:lnTo>
                    <a:pt x="901" y="2902"/>
                  </a:lnTo>
                  <a:lnTo>
                    <a:pt x="600" y="16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2"/>
            <p:cNvSpPr/>
            <p:nvPr/>
          </p:nvSpPr>
          <p:spPr>
            <a:xfrm>
              <a:off x="5895634" y="4003778"/>
              <a:ext cx="23486" cy="60824"/>
            </a:xfrm>
            <a:custGeom>
              <a:avLst/>
              <a:gdLst/>
              <a:ahLst/>
              <a:cxnLst/>
              <a:rect l="l" t="t" r="r" b="b"/>
              <a:pathLst>
                <a:path w="902" h="2336" extrusionOk="0">
                  <a:moveTo>
                    <a:pt x="67" y="0"/>
                  </a:moveTo>
                  <a:lnTo>
                    <a:pt x="0" y="334"/>
                  </a:lnTo>
                  <a:lnTo>
                    <a:pt x="201" y="2335"/>
                  </a:lnTo>
                  <a:lnTo>
                    <a:pt x="901" y="18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2"/>
            <p:cNvSpPr/>
            <p:nvPr/>
          </p:nvSpPr>
          <p:spPr>
            <a:xfrm>
              <a:off x="5897378" y="3991619"/>
              <a:ext cx="42571" cy="34057"/>
            </a:xfrm>
            <a:custGeom>
              <a:avLst/>
              <a:gdLst/>
              <a:ahLst/>
              <a:cxnLst/>
              <a:rect l="l" t="t" r="r" b="b"/>
              <a:pathLst>
                <a:path w="1635" h="1308" extrusionOk="0">
                  <a:moveTo>
                    <a:pt x="0" y="0"/>
                  </a:moveTo>
                  <a:lnTo>
                    <a:pt x="0" y="100"/>
                  </a:lnTo>
                  <a:cubicBezTo>
                    <a:pt x="0" y="100"/>
                    <a:pt x="400" y="968"/>
                    <a:pt x="834" y="1234"/>
                  </a:cubicBezTo>
                  <a:cubicBezTo>
                    <a:pt x="924" y="1287"/>
                    <a:pt x="1015" y="1308"/>
                    <a:pt x="1101" y="1308"/>
                  </a:cubicBezTo>
                  <a:cubicBezTo>
                    <a:pt x="1395" y="1308"/>
                    <a:pt x="1635" y="1068"/>
                    <a:pt x="1635" y="1068"/>
                  </a:cubicBezTo>
                  <a:lnTo>
                    <a:pt x="1635" y="9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2"/>
            <p:cNvSpPr/>
            <p:nvPr/>
          </p:nvSpPr>
          <p:spPr>
            <a:xfrm>
              <a:off x="5852203" y="3822245"/>
              <a:ext cx="132921" cy="201530"/>
            </a:xfrm>
            <a:custGeom>
              <a:avLst/>
              <a:gdLst/>
              <a:ahLst/>
              <a:cxnLst/>
              <a:rect l="l" t="t" r="r" b="b"/>
              <a:pathLst>
                <a:path w="5105" h="7740" extrusionOk="0">
                  <a:moveTo>
                    <a:pt x="2569" y="1435"/>
                  </a:moveTo>
                  <a:cubicBezTo>
                    <a:pt x="1" y="1"/>
                    <a:pt x="1001" y="5038"/>
                    <a:pt x="1168" y="5471"/>
                  </a:cubicBezTo>
                  <a:cubicBezTo>
                    <a:pt x="1335" y="5972"/>
                    <a:pt x="2135" y="7272"/>
                    <a:pt x="2569" y="7506"/>
                  </a:cubicBezTo>
                  <a:cubicBezTo>
                    <a:pt x="2969" y="7739"/>
                    <a:pt x="3770" y="7339"/>
                    <a:pt x="3970" y="7072"/>
                  </a:cubicBezTo>
                  <a:cubicBezTo>
                    <a:pt x="4137" y="6839"/>
                    <a:pt x="5104" y="2903"/>
                    <a:pt x="2569" y="14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2"/>
            <p:cNvSpPr/>
            <p:nvPr/>
          </p:nvSpPr>
          <p:spPr>
            <a:xfrm>
              <a:off x="5867826" y="3844611"/>
              <a:ext cx="104254" cy="140082"/>
            </a:xfrm>
            <a:custGeom>
              <a:avLst/>
              <a:gdLst/>
              <a:ahLst/>
              <a:cxnLst/>
              <a:rect l="l" t="t" r="r" b="b"/>
              <a:pathLst>
                <a:path w="4004" h="5380" extrusionOk="0">
                  <a:moveTo>
                    <a:pt x="1111" y="0"/>
                  </a:moveTo>
                  <a:cubicBezTo>
                    <a:pt x="845" y="0"/>
                    <a:pt x="627" y="85"/>
                    <a:pt x="501" y="242"/>
                  </a:cubicBezTo>
                  <a:cubicBezTo>
                    <a:pt x="1" y="876"/>
                    <a:pt x="201" y="2344"/>
                    <a:pt x="301" y="3445"/>
                  </a:cubicBezTo>
                  <a:cubicBezTo>
                    <a:pt x="301" y="3445"/>
                    <a:pt x="301" y="3478"/>
                    <a:pt x="301" y="3478"/>
                  </a:cubicBezTo>
                  <a:cubicBezTo>
                    <a:pt x="301" y="3478"/>
                    <a:pt x="335" y="3511"/>
                    <a:pt x="335" y="3511"/>
                  </a:cubicBezTo>
                  <a:cubicBezTo>
                    <a:pt x="335" y="3545"/>
                    <a:pt x="368" y="3545"/>
                    <a:pt x="368" y="3545"/>
                  </a:cubicBezTo>
                  <a:cubicBezTo>
                    <a:pt x="401" y="3445"/>
                    <a:pt x="368" y="3244"/>
                    <a:pt x="368" y="3244"/>
                  </a:cubicBezTo>
                  <a:cubicBezTo>
                    <a:pt x="368" y="3111"/>
                    <a:pt x="335" y="2944"/>
                    <a:pt x="335" y="2811"/>
                  </a:cubicBezTo>
                  <a:cubicBezTo>
                    <a:pt x="401" y="2210"/>
                    <a:pt x="635" y="2210"/>
                    <a:pt x="768" y="1477"/>
                  </a:cubicBezTo>
                  <a:cubicBezTo>
                    <a:pt x="802" y="1443"/>
                    <a:pt x="835" y="1410"/>
                    <a:pt x="868" y="1376"/>
                  </a:cubicBezTo>
                  <a:cubicBezTo>
                    <a:pt x="902" y="1343"/>
                    <a:pt x="935" y="1310"/>
                    <a:pt x="968" y="1276"/>
                  </a:cubicBezTo>
                  <a:cubicBezTo>
                    <a:pt x="1002" y="1276"/>
                    <a:pt x="1002" y="1276"/>
                    <a:pt x="1035" y="1243"/>
                  </a:cubicBezTo>
                  <a:cubicBezTo>
                    <a:pt x="1502" y="1310"/>
                    <a:pt x="1969" y="1843"/>
                    <a:pt x="2403" y="2310"/>
                  </a:cubicBezTo>
                  <a:cubicBezTo>
                    <a:pt x="2569" y="2511"/>
                    <a:pt x="2770" y="2711"/>
                    <a:pt x="2936" y="2811"/>
                  </a:cubicBezTo>
                  <a:cubicBezTo>
                    <a:pt x="2961" y="2819"/>
                    <a:pt x="2982" y="2823"/>
                    <a:pt x="3000" y="2823"/>
                  </a:cubicBezTo>
                  <a:cubicBezTo>
                    <a:pt x="3053" y="2823"/>
                    <a:pt x="3078" y="2786"/>
                    <a:pt x="3103" y="2711"/>
                  </a:cubicBezTo>
                  <a:cubicBezTo>
                    <a:pt x="3303" y="3645"/>
                    <a:pt x="3470" y="4112"/>
                    <a:pt x="3570" y="4779"/>
                  </a:cubicBezTo>
                  <a:cubicBezTo>
                    <a:pt x="3570" y="4846"/>
                    <a:pt x="3537" y="4946"/>
                    <a:pt x="3537" y="5046"/>
                  </a:cubicBezTo>
                  <a:cubicBezTo>
                    <a:pt x="3537" y="5046"/>
                    <a:pt x="3537" y="5246"/>
                    <a:pt x="3537" y="5346"/>
                  </a:cubicBezTo>
                  <a:cubicBezTo>
                    <a:pt x="3537" y="5346"/>
                    <a:pt x="3570" y="5379"/>
                    <a:pt x="3570" y="5379"/>
                  </a:cubicBezTo>
                  <a:cubicBezTo>
                    <a:pt x="3604" y="5379"/>
                    <a:pt x="3604" y="5346"/>
                    <a:pt x="3604" y="5346"/>
                  </a:cubicBezTo>
                  <a:cubicBezTo>
                    <a:pt x="3604" y="5313"/>
                    <a:pt x="3604" y="5279"/>
                    <a:pt x="3604" y="5246"/>
                  </a:cubicBezTo>
                  <a:cubicBezTo>
                    <a:pt x="3604" y="5213"/>
                    <a:pt x="3637" y="5146"/>
                    <a:pt x="3637" y="5079"/>
                  </a:cubicBezTo>
                  <a:cubicBezTo>
                    <a:pt x="3770" y="4545"/>
                    <a:pt x="4004" y="2144"/>
                    <a:pt x="3103" y="1343"/>
                  </a:cubicBezTo>
                  <a:cubicBezTo>
                    <a:pt x="2508" y="405"/>
                    <a:pt x="1694" y="0"/>
                    <a:pt x="1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2"/>
            <p:cNvSpPr/>
            <p:nvPr/>
          </p:nvSpPr>
          <p:spPr>
            <a:xfrm>
              <a:off x="5919094" y="4028097"/>
              <a:ext cx="22601" cy="57335"/>
            </a:xfrm>
            <a:custGeom>
              <a:avLst/>
              <a:gdLst/>
              <a:ahLst/>
              <a:cxnLst/>
              <a:rect l="l" t="t" r="r" b="b"/>
              <a:pathLst>
                <a:path w="868" h="2202" extrusionOk="0">
                  <a:moveTo>
                    <a:pt x="801" y="0"/>
                  </a:moveTo>
                  <a:lnTo>
                    <a:pt x="867" y="401"/>
                  </a:lnTo>
                  <a:lnTo>
                    <a:pt x="667" y="2202"/>
                  </a:lnTo>
                  <a:lnTo>
                    <a:pt x="0" y="8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2"/>
            <p:cNvSpPr/>
            <p:nvPr/>
          </p:nvSpPr>
          <p:spPr>
            <a:xfrm>
              <a:off x="5897378" y="4002893"/>
              <a:ext cx="42571" cy="47805"/>
            </a:xfrm>
            <a:custGeom>
              <a:avLst/>
              <a:gdLst/>
              <a:ahLst/>
              <a:cxnLst/>
              <a:rect l="l" t="t" r="r" b="b"/>
              <a:pathLst>
                <a:path w="1635" h="1836" extrusionOk="0">
                  <a:moveTo>
                    <a:pt x="0" y="1"/>
                  </a:moveTo>
                  <a:lnTo>
                    <a:pt x="0" y="34"/>
                  </a:lnTo>
                  <a:lnTo>
                    <a:pt x="834" y="1836"/>
                  </a:lnTo>
                  <a:lnTo>
                    <a:pt x="1635" y="968"/>
                  </a:lnTo>
                  <a:lnTo>
                    <a:pt x="1635" y="935"/>
                  </a:lnTo>
                  <a:lnTo>
                    <a:pt x="834" y="180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5914746" y="4071528"/>
              <a:ext cx="7837" cy="5234"/>
            </a:xfrm>
            <a:custGeom>
              <a:avLst/>
              <a:gdLst/>
              <a:ahLst/>
              <a:cxnLst/>
              <a:rect l="l" t="t" r="r" b="b"/>
              <a:pathLst>
                <a:path w="301" h="201" extrusionOk="0">
                  <a:moveTo>
                    <a:pt x="0" y="0"/>
                  </a:moveTo>
                  <a:lnTo>
                    <a:pt x="300" y="167"/>
                  </a:lnTo>
                  <a:lnTo>
                    <a:pt x="300" y="20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5443128" y="2836465"/>
              <a:ext cx="200645" cy="185882"/>
            </a:xfrm>
            <a:custGeom>
              <a:avLst/>
              <a:gdLst/>
              <a:ahLst/>
              <a:cxnLst/>
              <a:rect l="l" t="t" r="r" b="b"/>
              <a:pathLst>
                <a:path w="7706" h="7139" extrusionOk="0">
                  <a:moveTo>
                    <a:pt x="3103" y="0"/>
                  </a:moveTo>
                  <a:cubicBezTo>
                    <a:pt x="1401" y="0"/>
                    <a:pt x="868" y="200"/>
                    <a:pt x="667" y="334"/>
                  </a:cubicBezTo>
                  <a:cubicBezTo>
                    <a:pt x="367" y="500"/>
                    <a:pt x="200" y="1735"/>
                    <a:pt x="0" y="2735"/>
                  </a:cubicBezTo>
                  <a:lnTo>
                    <a:pt x="3836" y="4937"/>
                  </a:lnTo>
                  <a:lnTo>
                    <a:pt x="7706" y="7139"/>
                  </a:lnTo>
                  <a:cubicBezTo>
                    <a:pt x="7506" y="5904"/>
                    <a:pt x="7339" y="4503"/>
                    <a:pt x="7039" y="3970"/>
                  </a:cubicBezTo>
                  <a:cubicBezTo>
                    <a:pt x="6839" y="3603"/>
                    <a:pt x="6338" y="2835"/>
                    <a:pt x="4637" y="901"/>
                  </a:cubicBezTo>
                  <a:close/>
                </a:path>
              </a:pathLst>
            </a:custGeom>
            <a:solidFill>
              <a:srgbClr val="F5D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5443128" y="2836465"/>
              <a:ext cx="200645" cy="185882"/>
            </a:xfrm>
            <a:custGeom>
              <a:avLst/>
              <a:gdLst/>
              <a:ahLst/>
              <a:cxnLst/>
              <a:rect l="l" t="t" r="r" b="b"/>
              <a:pathLst>
                <a:path w="7706" h="7139" extrusionOk="0">
                  <a:moveTo>
                    <a:pt x="3103" y="0"/>
                  </a:moveTo>
                  <a:cubicBezTo>
                    <a:pt x="1401" y="0"/>
                    <a:pt x="868" y="200"/>
                    <a:pt x="667" y="334"/>
                  </a:cubicBezTo>
                  <a:cubicBezTo>
                    <a:pt x="367" y="500"/>
                    <a:pt x="200" y="1735"/>
                    <a:pt x="0" y="2735"/>
                  </a:cubicBezTo>
                  <a:lnTo>
                    <a:pt x="3836" y="4937"/>
                  </a:lnTo>
                  <a:lnTo>
                    <a:pt x="7706" y="7139"/>
                  </a:lnTo>
                  <a:cubicBezTo>
                    <a:pt x="7506" y="5904"/>
                    <a:pt x="7339" y="4503"/>
                    <a:pt x="7039" y="3970"/>
                  </a:cubicBezTo>
                  <a:cubicBezTo>
                    <a:pt x="6839" y="3603"/>
                    <a:pt x="6338" y="2835"/>
                    <a:pt x="4637" y="9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5522152" y="2751349"/>
              <a:ext cx="42597" cy="133781"/>
            </a:xfrm>
            <a:custGeom>
              <a:avLst/>
              <a:gdLst/>
              <a:ahLst/>
              <a:cxnLst/>
              <a:rect l="l" t="t" r="r" b="b"/>
              <a:pathLst>
                <a:path w="1636" h="5138" extrusionOk="0">
                  <a:moveTo>
                    <a:pt x="1" y="1301"/>
                  </a:moveTo>
                  <a:lnTo>
                    <a:pt x="1" y="2936"/>
                  </a:lnTo>
                  <a:lnTo>
                    <a:pt x="1" y="3736"/>
                  </a:lnTo>
                  <a:cubicBezTo>
                    <a:pt x="434" y="4703"/>
                    <a:pt x="1202" y="5137"/>
                    <a:pt x="1635" y="4703"/>
                  </a:cubicBezTo>
                  <a:lnTo>
                    <a:pt x="1635" y="3870"/>
                  </a:lnTo>
                  <a:lnTo>
                    <a:pt x="1635" y="2268"/>
                  </a:lnTo>
                  <a:cubicBezTo>
                    <a:pt x="1635" y="934"/>
                    <a:pt x="1" y="0"/>
                    <a:pt x="1" y="130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5493511" y="2732237"/>
              <a:ext cx="18252" cy="35619"/>
            </a:xfrm>
            <a:custGeom>
              <a:avLst/>
              <a:gdLst/>
              <a:ahLst/>
              <a:cxnLst/>
              <a:rect l="l" t="t" r="r" b="b"/>
              <a:pathLst>
                <a:path w="701" h="1368" extrusionOk="0">
                  <a:moveTo>
                    <a:pt x="200" y="0"/>
                  </a:moveTo>
                  <a:cubicBezTo>
                    <a:pt x="334" y="34"/>
                    <a:pt x="534" y="334"/>
                    <a:pt x="600" y="734"/>
                  </a:cubicBezTo>
                  <a:cubicBezTo>
                    <a:pt x="701" y="1101"/>
                    <a:pt x="634" y="1368"/>
                    <a:pt x="500" y="1368"/>
                  </a:cubicBezTo>
                  <a:cubicBezTo>
                    <a:pt x="367" y="1335"/>
                    <a:pt x="167" y="1001"/>
                    <a:pt x="100" y="634"/>
                  </a:cubicBezTo>
                  <a:cubicBezTo>
                    <a:pt x="0" y="267"/>
                    <a:pt x="67" y="0"/>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2"/>
            <p:cNvSpPr/>
            <p:nvPr/>
          </p:nvSpPr>
          <p:spPr>
            <a:xfrm>
              <a:off x="5575138" y="2779990"/>
              <a:ext cx="18278" cy="33042"/>
            </a:xfrm>
            <a:custGeom>
              <a:avLst/>
              <a:gdLst/>
              <a:ahLst/>
              <a:cxnLst/>
              <a:rect l="l" t="t" r="r" b="b"/>
              <a:pathLst>
                <a:path w="702" h="1269" extrusionOk="0">
                  <a:moveTo>
                    <a:pt x="501" y="134"/>
                  </a:moveTo>
                  <a:cubicBezTo>
                    <a:pt x="368" y="1"/>
                    <a:pt x="167" y="101"/>
                    <a:pt x="101" y="368"/>
                  </a:cubicBezTo>
                  <a:cubicBezTo>
                    <a:pt x="1" y="668"/>
                    <a:pt x="67" y="1002"/>
                    <a:pt x="201" y="1135"/>
                  </a:cubicBezTo>
                  <a:cubicBezTo>
                    <a:pt x="334" y="1268"/>
                    <a:pt x="534" y="1168"/>
                    <a:pt x="601" y="902"/>
                  </a:cubicBezTo>
                  <a:cubicBezTo>
                    <a:pt x="701" y="635"/>
                    <a:pt x="634" y="268"/>
                    <a:pt x="501" y="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2"/>
            <p:cNvSpPr/>
            <p:nvPr/>
          </p:nvSpPr>
          <p:spPr>
            <a:xfrm>
              <a:off x="5520434" y="2827769"/>
              <a:ext cx="23460" cy="60824"/>
            </a:xfrm>
            <a:custGeom>
              <a:avLst/>
              <a:gdLst/>
              <a:ahLst/>
              <a:cxnLst/>
              <a:rect l="l" t="t" r="r" b="b"/>
              <a:pathLst>
                <a:path w="901" h="2336" extrusionOk="0">
                  <a:moveTo>
                    <a:pt x="67" y="1"/>
                  </a:moveTo>
                  <a:lnTo>
                    <a:pt x="0" y="334"/>
                  </a:lnTo>
                  <a:lnTo>
                    <a:pt x="200" y="2336"/>
                  </a:lnTo>
                  <a:lnTo>
                    <a:pt x="901" y="18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5522152" y="2816468"/>
              <a:ext cx="42597" cy="33562"/>
            </a:xfrm>
            <a:custGeom>
              <a:avLst/>
              <a:gdLst/>
              <a:ahLst/>
              <a:cxnLst/>
              <a:rect l="l" t="t" r="r" b="b"/>
              <a:pathLst>
                <a:path w="1636" h="1289" extrusionOk="0">
                  <a:moveTo>
                    <a:pt x="1" y="1"/>
                  </a:moveTo>
                  <a:lnTo>
                    <a:pt x="1" y="68"/>
                  </a:lnTo>
                  <a:cubicBezTo>
                    <a:pt x="1" y="68"/>
                    <a:pt x="401" y="968"/>
                    <a:pt x="835" y="1202"/>
                  </a:cubicBezTo>
                  <a:cubicBezTo>
                    <a:pt x="929" y="1265"/>
                    <a:pt x="1023" y="1289"/>
                    <a:pt x="1112" y="1289"/>
                  </a:cubicBezTo>
                  <a:cubicBezTo>
                    <a:pt x="1401" y="1289"/>
                    <a:pt x="1635" y="1035"/>
                    <a:pt x="1635" y="1035"/>
                  </a:cubicBezTo>
                  <a:lnTo>
                    <a:pt x="1635" y="93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5477003" y="2646235"/>
              <a:ext cx="132895" cy="201530"/>
            </a:xfrm>
            <a:custGeom>
              <a:avLst/>
              <a:gdLst/>
              <a:ahLst/>
              <a:cxnLst/>
              <a:rect l="l" t="t" r="r" b="b"/>
              <a:pathLst>
                <a:path w="5104" h="7740" extrusionOk="0">
                  <a:moveTo>
                    <a:pt x="2569" y="1469"/>
                  </a:moveTo>
                  <a:cubicBezTo>
                    <a:pt x="0" y="1"/>
                    <a:pt x="1001" y="5038"/>
                    <a:pt x="1168" y="5505"/>
                  </a:cubicBezTo>
                  <a:cubicBezTo>
                    <a:pt x="1335" y="5972"/>
                    <a:pt x="2135" y="7273"/>
                    <a:pt x="2569" y="7506"/>
                  </a:cubicBezTo>
                  <a:cubicBezTo>
                    <a:pt x="2969" y="7740"/>
                    <a:pt x="3770" y="7373"/>
                    <a:pt x="3970" y="7073"/>
                  </a:cubicBezTo>
                  <a:cubicBezTo>
                    <a:pt x="4137" y="6839"/>
                    <a:pt x="5104" y="2903"/>
                    <a:pt x="2569" y="146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2"/>
            <p:cNvSpPr/>
            <p:nvPr/>
          </p:nvSpPr>
          <p:spPr>
            <a:xfrm>
              <a:off x="5489163" y="2668601"/>
              <a:ext cx="107717" cy="140446"/>
            </a:xfrm>
            <a:custGeom>
              <a:avLst/>
              <a:gdLst/>
              <a:ahLst/>
              <a:cxnLst/>
              <a:rect l="l" t="t" r="r" b="b"/>
              <a:pathLst>
                <a:path w="4137" h="5394" extrusionOk="0">
                  <a:moveTo>
                    <a:pt x="1244" y="1"/>
                  </a:moveTo>
                  <a:cubicBezTo>
                    <a:pt x="978" y="1"/>
                    <a:pt x="760" y="86"/>
                    <a:pt x="634" y="243"/>
                  </a:cubicBezTo>
                  <a:cubicBezTo>
                    <a:pt x="0" y="1043"/>
                    <a:pt x="334" y="2544"/>
                    <a:pt x="434" y="3445"/>
                  </a:cubicBezTo>
                  <a:cubicBezTo>
                    <a:pt x="434" y="3512"/>
                    <a:pt x="467" y="3545"/>
                    <a:pt x="501" y="3545"/>
                  </a:cubicBezTo>
                  <a:cubicBezTo>
                    <a:pt x="564" y="3291"/>
                    <a:pt x="236" y="2706"/>
                    <a:pt x="432" y="2706"/>
                  </a:cubicBezTo>
                  <a:cubicBezTo>
                    <a:pt x="442" y="2706"/>
                    <a:pt x="454" y="2708"/>
                    <a:pt x="467" y="2711"/>
                  </a:cubicBezTo>
                  <a:cubicBezTo>
                    <a:pt x="1224" y="2906"/>
                    <a:pt x="1749" y="2967"/>
                    <a:pt x="2118" y="2967"/>
                  </a:cubicBezTo>
                  <a:cubicBezTo>
                    <a:pt x="2731" y="2967"/>
                    <a:pt x="2915" y="2799"/>
                    <a:pt x="3024" y="2799"/>
                  </a:cubicBezTo>
                  <a:cubicBezTo>
                    <a:pt x="3040" y="2799"/>
                    <a:pt x="3055" y="2803"/>
                    <a:pt x="3069" y="2811"/>
                  </a:cubicBezTo>
                  <a:cubicBezTo>
                    <a:pt x="3094" y="2820"/>
                    <a:pt x="3115" y="2824"/>
                    <a:pt x="3133" y="2824"/>
                  </a:cubicBezTo>
                  <a:cubicBezTo>
                    <a:pt x="3186" y="2824"/>
                    <a:pt x="3211" y="2786"/>
                    <a:pt x="3236" y="2711"/>
                  </a:cubicBezTo>
                  <a:cubicBezTo>
                    <a:pt x="3436" y="3645"/>
                    <a:pt x="3603" y="4112"/>
                    <a:pt x="3703" y="4779"/>
                  </a:cubicBezTo>
                  <a:cubicBezTo>
                    <a:pt x="3703" y="4879"/>
                    <a:pt x="3670" y="4946"/>
                    <a:pt x="3670" y="5079"/>
                  </a:cubicBezTo>
                  <a:cubicBezTo>
                    <a:pt x="3670" y="5079"/>
                    <a:pt x="3670" y="5246"/>
                    <a:pt x="3670" y="5346"/>
                  </a:cubicBezTo>
                  <a:cubicBezTo>
                    <a:pt x="3670" y="5370"/>
                    <a:pt x="3686" y="5394"/>
                    <a:pt x="3708" y="5394"/>
                  </a:cubicBezTo>
                  <a:cubicBezTo>
                    <a:pt x="3717" y="5394"/>
                    <a:pt x="3727" y="5389"/>
                    <a:pt x="3736" y="5380"/>
                  </a:cubicBezTo>
                  <a:cubicBezTo>
                    <a:pt x="3736" y="5380"/>
                    <a:pt x="3736" y="5380"/>
                    <a:pt x="3736" y="5346"/>
                  </a:cubicBezTo>
                  <a:cubicBezTo>
                    <a:pt x="3736" y="5313"/>
                    <a:pt x="3736" y="5280"/>
                    <a:pt x="3770" y="5246"/>
                  </a:cubicBezTo>
                  <a:cubicBezTo>
                    <a:pt x="3770" y="5213"/>
                    <a:pt x="3770" y="5146"/>
                    <a:pt x="3770" y="5113"/>
                  </a:cubicBezTo>
                  <a:cubicBezTo>
                    <a:pt x="3903" y="4546"/>
                    <a:pt x="4137" y="2144"/>
                    <a:pt x="3236" y="1343"/>
                  </a:cubicBezTo>
                  <a:cubicBezTo>
                    <a:pt x="2641" y="405"/>
                    <a:pt x="1826" y="1"/>
                    <a:pt x="1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2"/>
            <p:cNvSpPr/>
            <p:nvPr/>
          </p:nvSpPr>
          <p:spPr>
            <a:xfrm>
              <a:off x="5543867" y="2852088"/>
              <a:ext cx="22627" cy="57361"/>
            </a:xfrm>
            <a:custGeom>
              <a:avLst/>
              <a:gdLst/>
              <a:ahLst/>
              <a:cxnLst/>
              <a:rect l="l" t="t" r="r" b="b"/>
              <a:pathLst>
                <a:path w="869" h="2203" extrusionOk="0">
                  <a:moveTo>
                    <a:pt x="801" y="1"/>
                  </a:moveTo>
                  <a:lnTo>
                    <a:pt x="868" y="401"/>
                  </a:lnTo>
                  <a:lnTo>
                    <a:pt x="668" y="2202"/>
                  </a:lnTo>
                  <a:lnTo>
                    <a:pt x="1" y="8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5522152" y="2826909"/>
              <a:ext cx="42597" cy="47779"/>
            </a:xfrm>
            <a:custGeom>
              <a:avLst/>
              <a:gdLst/>
              <a:ahLst/>
              <a:cxnLst/>
              <a:rect l="l" t="t" r="r" b="b"/>
              <a:pathLst>
                <a:path w="1636" h="1835" extrusionOk="0">
                  <a:moveTo>
                    <a:pt x="1" y="0"/>
                  </a:moveTo>
                  <a:lnTo>
                    <a:pt x="1" y="34"/>
                  </a:lnTo>
                  <a:lnTo>
                    <a:pt x="835" y="1835"/>
                  </a:lnTo>
                  <a:lnTo>
                    <a:pt x="1635" y="968"/>
                  </a:lnTo>
                  <a:lnTo>
                    <a:pt x="1635" y="934"/>
                  </a:lnTo>
                  <a:lnTo>
                    <a:pt x="835" y="18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5539519" y="2895518"/>
              <a:ext cx="7863" cy="5234"/>
            </a:xfrm>
            <a:custGeom>
              <a:avLst/>
              <a:gdLst/>
              <a:ahLst/>
              <a:cxnLst/>
              <a:rect l="l" t="t" r="r" b="b"/>
              <a:pathLst>
                <a:path w="302" h="201" extrusionOk="0">
                  <a:moveTo>
                    <a:pt x="1" y="0"/>
                  </a:moveTo>
                  <a:lnTo>
                    <a:pt x="301" y="201"/>
                  </a:lnTo>
                  <a:lnTo>
                    <a:pt x="301" y="201"/>
                  </a:lnTo>
                  <a:lnTo>
                    <a:pt x="1" y="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5516945" y="2634961"/>
              <a:ext cx="64313" cy="75587"/>
            </a:xfrm>
            <a:custGeom>
              <a:avLst/>
              <a:gdLst/>
              <a:ahLst/>
              <a:cxnLst/>
              <a:rect l="l" t="t" r="r" b="b"/>
              <a:pathLst>
                <a:path w="2470" h="2903" extrusionOk="0">
                  <a:moveTo>
                    <a:pt x="2269" y="1468"/>
                  </a:moveTo>
                  <a:cubicBezTo>
                    <a:pt x="2469" y="2269"/>
                    <a:pt x="2169" y="2902"/>
                    <a:pt x="1602" y="2902"/>
                  </a:cubicBezTo>
                  <a:cubicBezTo>
                    <a:pt x="1035" y="2902"/>
                    <a:pt x="401" y="2269"/>
                    <a:pt x="201" y="1468"/>
                  </a:cubicBezTo>
                  <a:cubicBezTo>
                    <a:pt x="1" y="667"/>
                    <a:pt x="334" y="0"/>
                    <a:pt x="901" y="0"/>
                  </a:cubicBezTo>
                  <a:cubicBezTo>
                    <a:pt x="1468" y="0"/>
                    <a:pt x="2069" y="667"/>
                    <a:pt x="2269" y="1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274071" y="2127724"/>
              <a:ext cx="200671" cy="185908"/>
            </a:xfrm>
            <a:custGeom>
              <a:avLst/>
              <a:gdLst/>
              <a:ahLst/>
              <a:cxnLst/>
              <a:rect l="l" t="t" r="r" b="b"/>
              <a:pathLst>
                <a:path w="7707" h="7140" extrusionOk="0">
                  <a:moveTo>
                    <a:pt x="3103" y="1"/>
                  </a:moveTo>
                  <a:cubicBezTo>
                    <a:pt x="1402" y="1"/>
                    <a:pt x="868" y="201"/>
                    <a:pt x="668" y="334"/>
                  </a:cubicBezTo>
                  <a:cubicBezTo>
                    <a:pt x="368" y="501"/>
                    <a:pt x="201" y="1735"/>
                    <a:pt x="1" y="2769"/>
                  </a:cubicBezTo>
                  <a:lnTo>
                    <a:pt x="3870" y="4938"/>
                  </a:lnTo>
                  <a:lnTo>
                    <a:pt x="7706" y="7139"/>
                  </a:lnTo>
                  <a:cubicBezTo>
                    <a:pt x="7506" y="5938"/>
                    <a:pt x="7339" y="4504"/>
                    <a:pt x="7039" y="3970"/>
                  </a:cubicBezTo>
                  <a:cubicBezTo>
                    <a:pt x="6839" y="3637"/>
                    <a:pt x="6338" y="2836"/>
                    <a:pt x="4637" y="901"/>
                  </a:cubicBezTo>
                  <a:close/>
                </a:path>
              </a:pathLst>
            </a:custGeom>
            <a:solidFill>
              <a:srgbClr val="F5DC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274071" y="2127724"/>
              <a:ext cx="200671" cy="185908"/>
            </a:xfrm>
            <a:custGeom>
              <a:avLst/>
              <a:gdLst/>
              <a:ahLst/>
              <a:cxnLst/>
              <a:rect l="l" t="t" r="r" b="b"/>
              <a:pathLst>
                <a:path w="7707" h="7140" extrusionOk="0">
                  <a:moveTo>
                    <a:pt x="3103" y="1"/>
                  </a:moveTo>
                  <a:cubicBezTo>
                    <a:pt x="1402" y="1"/>
                    <a:pt x="868" y="201"/>
                    <a:pt x="668" y="334"/>
                  </a:cubicBezTo>
                  <a:cubicBezTo>
                    <a:pt x="368" y="501"/>
                    <a:pt x="201" y="1735"/>
                    <a:pt x="1" y="2769"/>
                  </a:cubicBezTo>
                  <a:lnTo>
                    <a:pt x="3870" y="4938"/>
                  </a:lnTo>
                  <a:lnTo>
                    <a:pt x="7706" y="7139"/>
                  </a:lnTo>
                  <a:cubicBezTo>
                    <a:pt x="7506" y="5938"/>
                    <a:pt x="7339" y="4504"/>
                    <a:pt x="7039" y="3970"/>
                  </a:cubicBezTo>
                  <a:cubicBezTo>
                    <a:pt x="6839" y="3637"/>
                    <a:pt x="6338" y="2836"/>
                    <a:pt x="4637" y="9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353120" y="2042608"/>
              <a:ext cx="42571" cy="134640"/>
            </a:xfrm>
            <a:custGeom>
              <a:avLst/>
              <a:gdLst/>
              <a:ahLst/>
              <a:cxnLst/>
              <a:rect l="l" t="t" r="r" b="b"/>
              <a:pathLst>
                <a:path w="1635" h="5171" extrusionOk="0">
                  <a:moveTo>
                    <a:pt x="0" y="1335"/>
                  </a:moveTo>
                  <a:lnTo>
                    <a:pt x="0" y="2969"/>
                  </a:lnTo>
                  <a:lnTo>
                    <a:pt x="0" y="3770"/>
                  </a:lnTo>
                  <a:cubicBezTo>
                    <a:pt x="434" y="4704"/>
                    <a:pt x="1201" y="5171"/>
                    <a:pt x="1635" y="4704"/>
                  </a:cubicBezTo>
                  <a:lnTo>
                    <a:pt x="1635" y="3903"/>
                  </a:lnTo>
                  <a:lnTo>
                    <a:pt x="1635" y="2269"/>
                  </a:lnTo>
                  <a:cubicBezTo>
                    <a:pt x="1635" y="935"/>
                    <a:pt x="0" y="1"/>
                    <a:pt x="0" y="13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324453" y="2023496"/>
              <a:ext cx="18252" cy="35645"/>
            </a:xfrm>
            <a:custGeom>
              <a:avLst/>
              <a:gdLst/>
              <a:ahLst/>
              <a:cxnLst/>
              <a:rect l="l" t="t" r="r" b="b"/>
              <a:pathLst>
                <a:path w="701" h="1369" extrusionOk="0">
                  <a:moveTo>
                    <a:pt x="200" y="1"/>
                  </a:moveTo>
                  <a:cubicBezTo>
                    <a:pt x="334" y="34"/>
                    <a:pt x="534" y="368"/>
                    <a:pt x="601" y="735"/>
                  </a:cubicBezTo>
                  <a:cubicBezTo>
                    <a:pt x="701" y="1102"/>
                    <a:pt x="634" y="1368"/>
                    <a:pt x="501" y="1368"/>
                  </a:cubicBezTo>
                  <a:cubicBezTo>
                    <a:pt x="367" y="1335"/>
                    <a:pt x="167" y="1035"/>
                    <a:pt x="67" y="635"/>
                  </a:cubicBezTo>
                  <a:cubicBezTo>
                    <a:pt x="0" y="268"/>
                    <a:pt x="67" y="1"/>
                    <a:pt x="2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06081" y="2071275"/>
              <a:ext cx="18278" cy="33901"/>
            </a:xfrm>
            <a:custGeom>
              <a:avLst/>
              <a:gdLst/>
              <a:ahLst/>
              <a:cxnLst/>
              <a:rect l="l" t="t" r="r" b="b"/>
              <a:pathLst>
                <a:path w="702" h="1302" extrusionOk="0">
                  <a:moveTo>
                    <a:pt x="501" y="134"/>
                  </a:moveTo>
                  <a:cubicBezTo>
                    <a:pt x="368" y="0"/>
                    <a:pt x="168" y="100"/>
                    <a:pt x="101" y="367"/>
                  </a:cubicBezTo>
                  <a:cubicBezTo>
                    <a:pt x="1" y="668"/>
                    <a:pt x="68" y="1001"/>
                    <a:pt x="201" y="1135"/>
                  </a:cubicBezTo>
                  <a:cubicBezTo>
                    <a:pt x="334" y="1301"/>
                    <a:pt x="535" y="1168"/>
                    <a:pt x="601" y="901"/>
                  </a:cubicBezTo>
                  <a:cubicBezTo>
                    <a:pt x="701" y="634"/>
                    <a:pt x="635" y="301"/>
                    <a:pt x="501" y="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4344424" y="2158995"/>
              <a:ext cx="57361" cy="110321"/>
            </a:xfrm>
            <a:custGeom>
              <a:avLst/>
              <a:gdLst/>
              <a:ahLst/>
              <a:cxnLst/>
              <a:rect l="l" t="t" r="r" b="b"/>
              <a:pathLst>
                <a:path w="2203" h="4237" extrusionOk="0">
                  <a:moveTo>
                    <a:pt x="1168" y="301"/>
                  </a:moveTo>
                  <a:cubicBezTo>
                    <a:pt x="1168" y="301"/>
                    <a:pt x="1" y="0"/>
                    <a:pt x="1" y="67"/>
                  </a:cubicBezTo>
                  <a:cubicBezTo>
                    <a:pt x="1" y="167"/>
                    <a:pt x="434" y="3336"/>
                    <a:pt x="434" y="3336"/>
                  </a:cubicBezTo>
                  <a:lnTo>
                    <a:pt x="2002" y="4237"/>
                  </a:lnTo>
                  <a:lnTo>
                    <a:pt x="2202" y="133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324453" y="2127724"/>
              <a:ext cx="38249" cy="121621"/>
            </a:xfrm>
            <a:custGeom>
              <a:avLst/>
              <a:gdLst/>
              <a:ahLst/>
              <a:cxnLst/>
              <a:rect l="l" t="t" r="r" b="b"/>
              <a:pathLst>
                <a:path w="1469" h="4671" extrusionOk="0">
                  <a:moveTo>
                    <a:pt x="1101" y="1"/>
                  </a:moveTo>
                  <a:lnTo>
                    <a:pt x="1101" y="468"/>
                  </a:lnTo>
                  <a:lnTo>
                    <a:pt x="1468" y="4671"/>
                  </a:lnTo>
                  <a:lnTo>
                    <a:pt x="834" y="4337"/>
                  </a:lnTo>
                  <a:lnTo>
                    <a:pt x="167" y="2169"/>
                  </a:lnTo>
                  <a:lnTo>
                    <a:pt x="801" y="1969"/>
                  </a:lnTo>
                  <a:lnTo>
                    <a:pt x="0" y="1035"/>
                  </a:lnTo>
                  <a:lnTo>
                    <a:pt x="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386995" y="2152043"/>
              <a:ext cx="37364" cy="120762"/>
            </a:xfrm>
            <a:custGeom>
              <a:avLst/>
              <a:gdLst/>
              <a:ahLst/>
              <a:cxnLst/>
              <a:rect l="l" t="t" r="r" b="b"/>
              <a:pathLst>
                <a:path w="1435" h="4638" extrusionOk="0">
                  <a:moveTo>
                    <a:pt x="334" y="1"/>
                  </a:moveTo>
                  <a:lnTo>
                    <a:pt x="334" y="501"/>
                  </a:lnTo>
                  <a:lnTo>
                    <a:pt x="0" y="4270"/>
                  </a:lnTo>
                  <a:lnTo>
                    <a:pt x="600" y="4637"/>
                  </a:lnTo>
                  <a:lnTo>
                    <a:pt x="1268" y="3236"/>
                  </a:lnTo>
                  <a:lnTo>
                    <a:pt x="634" y="2302"/>
                  </a:lnTo>
                  <a:lnTo>
                    <a:pt x="1434" y="2302"/>
                  </a:lnTo>
                  <a:lnTo>
                    <a:pt x="767" y="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365280" y="2166807"/>
              <a:ext cx="18252" cy="25230"/>
            </a:xfrm>
            <a:custGeom>
              <a:avLst/>
              <a:gdLst/>
              <a:ahLst/>
              <a:cxnLst/>
              <a:rect l="l" t="t" r="r" b="b"/>
              <a:pathLst>
                <a:path w="701" h="969" extrusionOk="0">
                  <a:moveTo>
                    <a:pt x="0" y="268"/>
                  </a:moveTo>
                  <a:lnTo>
                    <a:pt x="200" y="801"/>
                  </a:lnTo>
                  <a:cubicBezTo>
                    <a:pt x="300" y="835"/>
                    <a:pt x="400" y="901"/>
                    <a:pt x="500" y="968"/>
                  </a:cubicBezTo>
                  <a:lnTo>
                    <a:pt x="701" y="668"/>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4362676" y="2187663"/>
              <a:ext cx="23460" cy="75587"/>
            </a:xfrm>
            <a:custGeom>
              <a:avLst/>
              <a:gdLst/>
              <a:ahLst/>
              <a:cxnLst/>
              <a:rect l="l" t="t" r="r" b="b"/>
              <a:pathLst>
                <a:path w="901" h="2903" extrusionOk="0">
                  <a:moveTo>
                    <a:pt x="300" y="0"/>
                  </a:moveTo>
                  <a:lnTo>
                    <a:pt x="0" y="2402"/>
                  </a:lnTo>
                  <a:lnTo>
                    <a:pt x="901" y="2902"/>
                  </a:lnTo>
                  <a:lnTo>
                    <a:pt x="600" y="1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4351376" y="2119054"/>
              <a:ext cx="23486" cy="60824"/>
            </a:xfrm>
            <a:custGeom>
              <a:avLst/>
              <a:gdLst/>
              <a:ahLst/>
              <a:cxnLst/>
              <a:rect l="l" t="t" r="r" b="b"/>
              <a:pathLst>
                <a:path w="902" h="2336" extrusionOk="0">
                  <a:moveTo>
                    <a:pt x="67" y="0"/>
                  </a:moveTo>
                  <a:lnTo>
                    <a:pt x="0" y="334"/>
                  </a:lnTo>
                  <a:lnTo>
                    <a:pt x="201" y="2335"/>
                  </a:lnTo>
                  <a:lnTo>
                    <a:pt x="901" y="183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4353120" y="2107754"/>
              <a:ext cx="42571" cy="33693"/>
            </a:xfrm>
            <a:custGeom>
              <a:avLst/>
              <a:gdLst/>
              <a:ahLst/>
              <a:cxnLst/>
              <a:rect l="l" t="t" r="r" b="b"/>
              <a:pathLst>
                <a:path w="1635" h="1294" extrusionOk="0">
                  <a:moveTo>
                    <a:pt x="0" y="0"/>
                  </a:moveTo>
                  <a:lnTo>
                    <a:pt x="0" y="67"/>
                  </a:lnTo>
                  <a:cubicBezTo>
                    <a:pt x="0" y="67"/>
                    <a:pt x="400" y="968"/>
                    <a:pt x="834" y="1201"/>
                  </a:cubicBezTo>
                  <a:cubicBezTo>
                    <a:pt x="934" y="1268"/>
                    <a:pt x="1034" y="1293"/>
                    <a:pt x="1128" y="1293"/>
                  </a:cubicBezTo>
                  <a:cubicBezTo>
                    <a:pt x="1409" y="1293"/>
                    <a:pt x="1635" y="1068"/>
                    <a:pt x="1635" y="1068"/>
                  </a:cubicBezTo>
                  <a:lnTo>
                    <a:pt x="1635" y="9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4310549" y="1931428"/>
              <a:ext cx="132921" cy="207623"/>
            </a:xfrm>
            <a:custGeom>
              <a:avLst/>
              <a:gdLst/>
              <a:ahLst/>
              <a:cxnLst/>
              <a:rect l="l" t="t" r="r" b="b"/>
              <a:pathLst>
                <a:path w="5105" h="7974" extrusionOk="0">
                  <a:moveTo>
                    <a:pt x="2536" y="1435"/>
                  </a:moveTo>
                  <a:cubicBezTo>
                    <a:pt x="1" y="1"/>
                    <a:pt x="901" y="5305"/>
                    <a:pt x="1068" y="5738"/>
                  </a:cubicBezTo>
                  <a:cubicBezTo>
                    <a:pt x="1235" y="6205"/>
                    <a:pt x="2035" y="7506"/>
                    <a:pt x="2469" y="7740"/>
                  </a:cubicBezTo>
                  <a:cubicBezTo>
                    <a:pt x="2869" y="7973"/>
                    <a:pt x="3670" y="7606"/>
                    <a:pt x="3870" y="7339"/>
                  </a:cubicBezTo>
                  <a:cubicBezTo>
                    <a:pt x="4037" y="7073"/>
                    <a:pt x="5104" y="2903"/>
                    <a:pt x="2536" y="14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4323568" y="1960433"/>
              <a:ext cx="104254" cy="140394"/>
            </a:xfrm>
            <a:custGeom>
              <a:avLst/>
              <a:gdLst/>
              <a:ahLst/>
              <a:cxnLst/>
              <a:rect l="l" t="t" r="r" b="b"/>
              <a:pathLst>
                <a:path w="4004" h="5392" extrusionOk="0">
                  <a:moveTo>
                    <a:pt x="1092" y="1"/>
                  </a:moveTo>
                  <a:cubicBezTo>
                    <a:pt x="834" y="1"/>
                    <a:pt x="624" y="78"/>
                    <a:pt x="501" y="221"/>
                  </a:cubicBezTo>
                  <a:cubicBezTo>
                    <a:pt x="1" y="855"/>
                    <a:pt x="201" y="2356"/>
                    <a:pt x="301" y="3457"/>
                  </a:cubicBezTo>
                  <a:cubicBezTo>
                    <a:pt x="301" y="3490"/>
                    <a:pt x="335" y="3524"/>
                    <a:pt x="335" y="3524"/>
                  </a:cubicBezTo>
                  <a:cubicBezTo>
                    <a:pt x="335" y="3524"/>
                    <a:pt x="349" y="3538"/>
                    <a:pt x="359" y="3538"/>
                  </a:cubicBezTo>
                  <a:cubicBezTo>
                    <a:pt x="364" y="3538"/>
                    <a:pt x="368" y="3535"/>
                    <a:pt x="368" y="3524"/>
                  </a:cubicBezTo>
                  <a:cubicBezTo>
                    <a:pt x="368" y="3423"/>
                    <a:pt x="368" y="3257"/>
                    <a:pt x="368" y="3257"/>
                  </a:cubicBezTo>
                  <a:cubicBezTo>
                    <a:pt x="368" y="3090"/>
                    <a:pt x="335" y="2956"/>
                    <a:pt x="335" y="2790"/>
                  </a:cubicBezTo>
                  <a:cubicBezTo>
                    <a:pt x="401" y="2189"/>
                    <a:pt x="635" y="2189"/>
                    <a:pt x="768" y="1489"/>
                  </a:cubicBezTo>
                  <a:cubicBezTo>
                    <a:pt x="802" y="1455"/>
                    <a:pt x="835" y="1422"/>
                    <a:pt x="835" y="1389"/>
                  </a:cubicBezTo>
                  <a:cubicBezTo>
                    <a:pt x="866" y="1327"/>
                    <a:pt x="1041" y="200"/>
                    <a:pt x="1573" y="200"/>
                  </a:cubicBezTo>
                  <a:cubicBezTo>
                    <a:pt x="1614" y="200"/>
                    <a:pt x="1657" y="207"/>
                    <a:pt x="1702" y="221"/>
                  </a:cubicBezTo>
                  <a:cubicBezTo>
                    <a:pt x="2670" y="555"/>
                    <a:pt x="2736" y="1088"/>
                    <a:pt x="2936" y="1455"/>
                  </a:cubicBezTo>
                  <a:cubicBezTo>
                    <a:pt x="2970" y="1522"/>
                    <a:pt x="3470" y="4124"/>
                    <a:pt x="3570" y="4758"/>
                  </a:cubicBezTo>
                  <a:cubicBezTo>
                    <a:pt x="3537" y="4858"/>
                    <a:pt x="3537" y="4958"/>
                    <a:pt x="3537" y="5058"/>
                  </a:cubicBezTo>
                  <a:cubicBezTo>
                    <a:pt x="3537" y="5058"/>
                    <a:pt x="3537" y="5225"/>
                    <a:pt x="3537" y="5325"/>
                  </a:cubicBezTo>
                  <a:cubicBezTo>
                    <a:pt x="3537" y="5325"/>
                    <a:pt x="3537" y="5325"/>
                    <a:pt x="3537" y="5358"/>
                  </a:cubicBezTo>
                  <a:cubicBezTo>
                    <a:pt x="3537" y="5358"/>
                    <a:pt x="3570" y="5392"/>
                    <a:pt x="3570" y="5392"/>
                  </a:cubicBezTo>
                  <a:cubicBezTo>
                    <a:pt x="3570" y="5358"/>
                    <a:pt x="3604" y="5358"/>
                    <a:pt x="3604" y="5358"/>
                  </a:cubicBezTo>
                  <a:cubicBezTo>
                    <a:pt x="3604" y="5325"/>
                    <a:pt x="3604" y="5291"/>
                    <a:pt x="3604" y="5258"/>
                  </a:cubicBezTo>
                  <a:cubicBezTo>
                    <a:pt x="3604" y="5191"/>
                    <a:pt x="3604" y="5158"/>
                    <a:pt x="3637" y="5091"/>
                  </a:cubicBezTo>
                  <a:cubicBezTo>
                    <a:pt x="3770" y="4524"/>
                    <a:pt x="4004" y="2123"/>
                    <a:pt x="3103" y="1322"/>
                  </a:cubicBezTo>
                  <a:cubicBezTo>
                    <a:pt x="2502" y="397"/>
                    <a:pt x="1676" y="1"/>
                    <a:pt x="1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4374836" y="2144232"/>
              <a:ext cx="22601" cy="56475"/>
            </a:xfrm>
            <a:custGeom>
              <a:avLst/>
              <a:gdLst/>
              <a:ahLst/>
              <a:cxnLst/>
              <a:rect l="l" t="t" r="r" b="b"/>
              <a:pathLst>
                <a:path w="868" h="2169" extrusionOk="0">
                  <a:moveTo>
                    <a:pt x="801" y="0"/>
                  </a:moveTo>
                  <a:lnTo>
                    <a:pt x="867" y="367"/>
                  </a:lnTo>
                  <a:lnTo>
                    <a:pt x="667" y="2169"/>
                  </a:lnTo>
                  <a:lnTo>
                    <a:pt x="0" y="8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4353120" y="2118169"/>
              <a:ext cx="42571" cy="48664"/>
            </a:xfrm>
            <a:custGeom>
              <a:avLst/>
              <a:gdLst/>
              <a:ahLst/>
              <a:cxnLst/>
              <a:rect l="l" t="t" r="r" b="b"/>
              <a:pathLst>
                <a:path w="1635" h="1869" extrusionOk="0">
                  <a:moveTo>
                    <a:pt x="0" y="1"/>
                  </a:moveTo>
                  <a:lnTo>
                    <a:pt x="0" y="34"/>
                  </a:lnTo>
                  <a:lnTo>
                    <a:pt x="834" y="1869"/>
                  </a:lnTo>
                  <a:lnTo>
                    <a:pt x="1635" y="1001"/>
                  </a:lnTo>
                  <a:lnTo>
                    <a:pt x="1635" y="968"/>
                  </a:lnTo>
                  <a:lnTo>
                    <a:pt x="834" y="183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4370487" y="2187663"/>
              <a:ext cx="7837" cy="4374"/>
            </a:xfrm>
            <a:custGeom>
              <a:avLst/>
              <a:gdLst/>
              <a:ahLst/>
              <a:cxnLst/>
              <a:rect l="l" t="t" r="r" b="b"/>
              <a:pathLst>
                <a:path w="301" h="168" extrusionOk="0">
                  <a:moveTo>
                    <a:pt x="0" y="0"/>
                  </a:moveTo>
                  <a:lnTo>
                    <a:pt x="300" y="167"/>
                  </a:lnTo>
                  <a:lnTo>
                    <a:pt x="300" y="1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22"/>
            <p:cNvGrpSpPr/>
            <p:nvPr/>
          </p:nvGrpSpPr>
          <p:grpSpPr>
            <a:xfrm>
              <a:off x="2746320" y="2761764"/>
              <a:ext cx="2735057" cy="2079303"/>
              <a:chOff x="2746320" y="2761764"/>
              <a:chExt cx="2735057" cy="2079303"/>
            </a:xfrm>
          </p:grpSpPr>
          <p:sp>
            <p:nvSpPr>
              <p:cNvPr id="1296" name="Google Shape;1296;p22"/>
              <p:cNvSpPr/>
              <p:nvPr/>
            </p:nvSpPr>
            <p:spPr>
              <a:xfrm>
                <a:off x="2746320" y="4428997"/>
                <a:ext cx="737408" cy="412069"/>
              </a:xfrm>
              <a:custGeom>
                <a:avLst/>
                <a:gdLst/>
                <a:ahLst/>
                <a:cxnLst/>
                <a:rect l="l" t="t" r="r" b="b"/>
                <a:pathLst>
                  <a:path w="28321" h="15826" extrusionOk="0">
                    <a:moveTo>
                      <a:pt x="13895" y="0"/>
                    </a:moveTo>
                    <a:cubicBezTo>
                      <a:pt x="13400" y="0"/>
                      <a:pt x="12905" y="24"/>
                      <a:pt x="12409" y="48"/>
                    </a:cubicBezTo>
                    <a:lnTo>
                      <a:pt x="12443" y="481"/>
                    </a:lnTo>
                    <a:cubicBezTo>
                      <a:pt x="13110" y="415"/>
                      <a:pt x="13810" y="415"/>
                      <a:pt x="14511" y="415"/>
                    </a:cubicBezTo>
                    <a:lnTo>
                      <a:pt x="14511" y="14"/>
                    </a:lnTo>
                    <a:cubicBezTo>
                      <a:pt x="14306" y="4"/>
                      <a:pt x="14100" y="0"/>
                      <a:pt x="13895" y="0"/>
                    </a:cubicBezTo>
                    <a:close/>
                    <a:moveTo>
                      <a:pt x="17013" y="181"/>
                    </a:moveTo>
                    <a:lnTo>
                      <a:pt x="16979" y="581"/>
                    </a:lnTo>
                    <a:cubicBezTo>
                      <a:pt x="17680" y="648"/>
                      <a:pt x="18347" y="781"/>
                      <a:pt x="19014" y="915"/>
                    </a:cubicBezTo>
                    <a:lnTo>
                      <a:pt x="19114" y="515"/>
                    </a:lnTo>
                    <a:cubicBezTo>
                      <a:pt x="18414" y="348"/>
                      <a:pt x="17713" y="248"/>
                      <a:pt x="17013" y="181"/>
                    </a:cubicBezTo>
                    <a:close/>
                    <a:moveTo>
                      <a:pt x="9907" y="348"/>
                    </a:moveTo>
                    <a:cubicBezTo>
                      <a:pt x="9207" y="481"/>
                      <a:pt x="8506" y="648"/>
                      <a:pt x="7839" y="815"/>
                    </a:cubicBezTo>
                    <a:lnTo>
                      <a:pt x="7973" y="1215"/>
                    </a:lnTo>
                    <a:cubicBezTo>
                      <a:pt x="8607" y="1048"/>
                      <a:pt x="9274" y="882"/>
                      <a:pt x="9974" y="781"/>
                    </a:cubicBezTo>
                    <a:lnTo>
                      <a:pt x="9907" y="348"/>
                    </a:lnTo>
                    <a:close/>
                    <a:moveTo>
                      <a:pt x="21549" y="1148"/>
                    </a:moveTo>
                    <a:lnTo>
                      <a:pt x="21416" y="1549"/>
                    </a:lnTo>
                    <a:cubicBezTo>
                      <a:pt x="22083" y="1782"/>
                      <a:pt x="22717" y="2049"/>
                      <a:pt x="23317" y="2316"/>
                    </a:cubicBezTo>
                    <a:lnTo>
                      <a:pt x="23484" y="1949"/>
                    </a:lnTo>
                    <a:cubicBezTo>
                      <a:pt x="22883" y="1649"/>
                      <a:pt x="22216" y="1382"/>
                      <a:pt x="21549" y="1148"/>
                    </a:cubicBezTo>
                    <a:close/>
                    <a:moveTo>
                      <a:pt x="5471" y="1649"/>
                    </a:moveTo>
                    <a:cubicBezTo>
                      <a:pt x="4770" y="1949"/>
                      <a:pt x="4170" y="2249"/>
                      <a:pt x="3570" y="2616"/>
                    </a:cubicBezTo>
                    <a:lnTo>
                      <a:pt x="3803" y="2983"/>
                    </a:lnTo>
                    <a:cubicBezTo>
                      <a:pt x="4370" y="2649"/>
                      <a:pt x="4971" y="2316"/>
                      <a:pt x="5638" y="2016"/>
                    </a:cubicBezTo>
                    <a:lnTo>
                      <a:pt x="5471" y="1649"/>
                    </a:lnTo>
                    <a:close/>
                    <a:moveTo>
                      <a:pt x="25652" y="3283"/>
                    </a:moveTo>
                    <a:lnTo>
                      <a:pt x="25385" y="3617"/>
                    </a:lnTo>
                    <a:cubicBezTo>
                      <a:pt x="25986" y="4050"/>
                      <a:pt x="26453" y="4551"/>
                      <a:pt x="26853" y="5051"/>
                    </a:cubicBezTo>
                    <a:lnTo>
                      <a:pt x="27186" y="4784"/>
                    </a:lnTo>
                    <a:cubicBezTo>
                      <a:pt x="26753" y="4251"/>
                      <a:pt x="26252" y="3750"/>
                      <a:pt x="25652" y="3283"/>
                    </a:cubicBezTo>
                    <a:close/>
                    <a:moveTo>
                      <a:pt x="1602" y="4217"/>
                    </a:moveTo>
                    <a:cubicBezTo>
                      <a:pt x="1068" y="4784"/>
                      <a:pt x="668" y="5385"/>
                      <a:pt x="401" y="5985"/>
                    </a:cubicBezTo>
                    <a:lnTo>
                      <a:pt x="768" y="6152"/>
                    </a:lnTo>
                    <a:cubicBezTo>
                      <a:pt x="1034" y="5585"/>
                      <a:pt x="1401" y="5018"/>
                      <a:pt x="1902" y="4484"/>
                    </a:cubicBezTo>
                    <a:lnTo>
                      <a:pt x="1602" y="4217"/>
                    </a:lnTo>
                    <a:close/>
                    <a:moveTo>
                      <a:pt x="28254" y="7119"/>
                    </a:moveTo>
                    <a:lnTo>
                      <a:pt x="27854" y="7186"/>
                    </a:lnTo>
                    <a:cubicBezTo>
                      <a:pt x="27887" y="7420"/>
                      <a:pt x="27887" y="7686"/>
                      <a:pt x="27887" y="7920"/>
                    </a:cubicBezTo>
                    <a:cubicBezTo>
                      <a:pt x="27887" y="8554"/>
                      <a:pt x="27754" y="9221"/>
                      <a:pt x="27453" y="9821"/>
                    </a:cubicBezTo>
                    <a:lnTo>
                      <a:pt x="27820" y="10021"/>
                    </a:lnTo>
                    <a:cubicBezTo>
                      <a:pt x="28154" y="9354"/>
                      <a:pt x="28321" y="8620"/>
                      <a:pt x="28321" y="7920"/>
                    </a:cubicBezTo>
                    <a:cubicBezTo>
                      <a:pt x="28321" y="7653"/>
                      <a:pt x="28287" y="7386"/>
                      <a:pt x="28254" y="7119"/>
                    </a:cubicBezTo>
                    <a:close/>
                    <a:moveTo>
                      <a:pt x="434" y="8487"/>
                    </a:moveTo>
                    <a:lnTo>
                      <a:pt x="0" y="8554"/>
                    </a:lnTo>
                    <a:cubicBezTo>
                      <a:pt x="100" y="9221"/>
                      <a:pt x="367" y="9921"/>
                      <a:pt x="768" y="10555"/>
                    </a:cubicBezTo>
                    <a:lnTo>
                      <a:pt x="1135" y="10322"/>
                    </a:lnTo>
                    <a:cubicBezTo>
                      <a:pt x="734" y="9721"/>
                      <a:pt x="501" y="9121"/>
                      <a:pt x="434" y="8487"/>
                    </a:cubicBezTo>
                    <a:close/>
                    <a:moveTo>
                      <a:pt x="25986" y="11756"/>
                    </a:moveTo>
                    <a:cubicBezTo>
                      <a:pt x="25519" y="12190"/>
                      <a:pt x="24952" y="12590"/>
                      <a:pt x="24318" y="12957"/>
                    </a:cubicBezTo>
                    <a:lnTo>
                      <a:pt x="24551" y="13324"/>
                    </a:lnTo>
                    <a:cubicBezTo>
                      <a:pt x="25185" y="12923"/>
                      <a:pt x="25752" y="12490"/>
                      <a:pt x="26252" y="12056"/>
                    </a:cubicBezTo>
                    <a:lnTo>
                      <a:pt x="25986" y="11756"/>
                    </a:lnTo>
                    <a:close/>
                    <a:moveTo>
                      <a:pt x="2736" y="12123"/>
                    </a:moveTo>
                    <a:lnTo>
                      <a:pt x="2502" y="12456"/>
                    </a:lnTo>
                    <a:cubicBezTo>
                      <a:pt x="3003" y="12857"/>
                      <a:pt x="3603" y="13257"/>
                      <a:pt x="4270" y="13624"/>
                    </a:cubicBezTo>
                    <a:lnTo>
                      <a:pt x="4470" y="13257"/>
                    </a:lnTo>
                    <a:cubicBezTo>
                      <a:pt x="3836" y="12890"/>
                      <a:pt x="3236" y="12523"/>
                      <a:pt x="2736" y="12123"/>
                    </a:cubicBezTo>
                    <a:close/>
                    <a:moveTo>
                      <a:pt x="22116" y="14024"/>
                    </a:moveTo>
                    <a:cubicBezTo>
                      <a:pt x="21482" y="14258"/>
                      <a:pt x="20849" y="14491"/>
                      <a:pt x="20148" y="14658"/>
                    </a:cubicBezTo>
                    <a:lnTo>
                      <a:pt x="20282" y="15058"/>
                    </a:lnTo>
                    <a:cubicBezTo>
                      <a:pt x="20949" y="14892"/>
                      <a:pt x="21649" y="14658"/>
                      <a:pt x="22283" y="14425"/>
                    </a:cubicBezTo>
                    <a:lnTo>
                      <a:pt x="22116" y="14024"/>
                    </a:lnTo>
                    <a:close/>
                    <a:moveTo>
                      <a:pt x="6705" y="14224"/>
                    </a:moveTo>
                    <a:lnTo>
                      <a:pt x="6572" y="14625"/>
                    </a:lnTo>
                    <a:cubicBezTo>
                      <a:pt x="7206" y="14858"/>
                      <a:pt x="7906" y="15058"/>
                      <a:pt x="8607" y="15225"/>
                    </a:cubicBezTo>
                    <a:lnTo>
                      <a:pt x="8707" y="14825"/>
                    </a:lnTo>
                    <a:cubicBezTo>
                      <a:pt x="8006" y="14658"/>
                      <a:pt x="7339" y="14458"/>
                      <a:pt x="6705" y="14224"/>
                    </a:cubicBezTo>
                    <a:close/>
                    <a:moveTo>
                      <a:pt x="17746" y="15158"/>
                    </a:moveTo>
                    <a:cubicBezTo>
                      <a:pt x="17079" y="15258"/>
                      <a:pt x="16379" y="15325"/>
                      <a:pt x="15678" y="15392"/>
                    </a:cubicBezTo>
                    <a:lnTo>
                      <a:pt x="15712" y="15792"/>
                    </a:lnTo>
                    <a:cubicBezTo>
                      <a:pt x="16412" y="15759"/>
                      <a:pt x="17113" y="15692"/>
                      <a:pt x="17813" y="15592"/>
                    </a:cubicBezTo>
                    <a:lnTo>
                      <a:pt x="17746" y="15158"/>
                    </a:lnTo>
                    <a:close/>
                    <a:moveTo>
                      <a:pt x="11142" y="15258"/>
                    </a:moveTo>
                    <a:lnTo>
                      <a:pt x="11075" y="15659"/>
                    </a:lnTo>
                    <a:cubicBezTo>
                      <a:pt x="11775" y="15759"/>
                      <a:pt x="12476" y="15792"/>
                      <a:pt x="13176" y="15826"/>
                    </a:cubicBezTo>
                    <a:lnTo>
                      <a:pt x="13210" y="15425"/>
                    </a:lnTo>
                    <a:cubicBezTo>
                      <a:pt x="12509" y="15392"/>
                      <a:pt x="11809" y="15325"/>
                      <a:pt x="11142" y="152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435064" y="3467015"/>
                <a:ext cx="2046313" cy="1052696"/>
              </a:xfrm>
              <a:custGeom>
                <a:avLst/>
                <a:gdLst/>
                <a:ahLst/>
                <a:cxnLst/>
                <a:rect l="l" t="t" r="r" b="b"/>
                <a:pathLst>
                  <a:path w="78591" h="40430" extrusionOk="0">
                    <a:moveTo>
                      <a:pt x="78256" y="0"/>
                    </a:moveTo>
                    <a:lnTo>
                      <a:pt x="77089" y="1735"/>
                    </a:lnTo>
                    <a:lnTo>
                      <a:pt x="77456" y="1969"/>
                    </a:lnTo>
                    <a:lnTo>
                      <a:pt x="78590" y="234"/>
                    </a:lnTo>
                    <a:lnTo>
                      <a:pt x="78256" y="0"/>
                    </a:lnTo>
                    <a:close/>
                    <a:moveTo>
                      <a:pt x="75721" y="3803"/>
                    </a:moveTo>
                    <a:lnTo>
                      <a:pt x="74554" y="5538"/>
                    </a:lnTo>
                    <a:lnTo>
                      <a:pt x="74887" y="5771"/>
                    </a:lnTo>
                    <a:lnTo>
                      <a:pt x="76055" y="4037"/>
                    </a:lnTo>
                    <a:lnTo>
                      <a:pt x="75721" y="3803"/>
                    </a:lnTo>
                    <a:close/>
                    <a:moveTo>
                      <a:pt x="73153" y="7606"/>
                    </a:moveTo>
                    <a:lnTo>
                      <a:pt x="72019" y="9340"/>
                    </a:lnTo>
                    <a:lnTo>
                      <a:pt x="72352" y="9574"/>
                    </a:lnTo>
                    <a:lnTo>
                      <a:pt x="73520" y="7839"/>
                    </a:lnTo>
                    <a:lnTo>
                      <a:pt x="73153" y="7606"/>
                    </a:lnTo>
                    <a:close/>
                    <a:moveTo>
                      <a:pt x="70618" y="11442"/>
                    </a:moveTo>
                    <a:lnTo>
                      <a:pt x="69484" y="13177"/>
                    </a:lnTo>
                    <a:lnTo>
                      <a:pt x="69817" y="13410"/>
                    </a:lnTo>
                    <a:lnTo>
                      <a:pt x="70951" y="11675"/>
                    </a:lnTo>
                    <a:lnTo>
                      <a:pt x="70618" y="11442"/>
                    </a:lnTo>
                    <a:close/>
                    <a:moveTo>
                      <a:pt x="68083" y="15245"/>
                    </a:moveTo>
                    <a:lnTo>
                      <a:pt x="66915" y="16979"/>
                    </a:lnTo>
                    <a:lnTo>
                      <a:pt x="67282" y="17213"/>
                    </a:lnTo>
                    <a:lnTo>
                      <a:pt x="68416" y="15478"/>
                    </a:lnTo>
                    <a:lnTo>
                      <a:pt x="68083" y="15245"/>
                    </a:lnTo>
                    <a:close/>
                    <a:moveTo>
                      <a:pt x="36627" y="16579"/>
                    </a:moveTo>
                    <a:lnTo>
                      <a:pt x="34892" y="17680"/>
                    </a:lnTo>
                    <a:lnTo>
                      <a:pt x="35092" y="18047"/>
                    </a:lnTo>
                    <a:lnTo>
                      <a:pt x="36860" y="16913"/>
                    </a:lnTo>
                    <a:lnTo>
                      <a:pt x="36627" y="16579"/>
                    </a:lnTo>
                    <a:close/>
                    <a:moveTo>
                      <a:pt x="32757" y="19014"/>
                    </a:moveTo>
                    <a:lnTo>
                      <a:pt x="31023" y="20148"/>
                    </a:lnTo>
                    <a:lnTo>
                      <a:pt x="31223" y="20482"/>
                    </a:lnTo>
                    <a:lnTo>
                      <a:pt x="32991" y="19381"/>
                    </a:lnTo>
                    <a:lnTo>
                      <a:pt x="32757" y="19014"/>
                    </a:lnTo>
                    <a:close/>
                    <a:moveTo>
                      <a:pt x="65547" y="19081"/>
                    </a:moveTo>
                    <a:lnTo>
                      <a:pt x="64380" y="20815"/>
                    </a:lnTo>
                    <a:lnTo>
                      <a:pt x="64713" y="21049"/>
                    </a:lnTo>
                    <a:lnTo>
                      <a:pt x="65881" y="19314"/>
                    </a:lnTo>
                    <a:lnTo>
                      <a:pt x="65547" y="19081"/>
                    </a:lnTo>
                    <a:close/>
                    <a:moveTo>
                      <a:pt x="28888" y="21483"/>
                    </a:moveTo>
                    <a:lnTo>
                      <a:pt x="27120" y="22583"/>
                    </a:lnTo>
                    <a:lnTo>
                      <a:pt x="27353" y="22950"/>
                    </a:lnTo>
                    <a:lnTo>
                      <a:pt x="29121" y="21849"/>
                    </a:lnTo>
                    <a:lnTo>
                      <a:pt x="28888" y="21483"/>
                    </a:lnTo>
                    <a:close/>
                    <a:moveTo>
                      <a:pt x="62979" y="22884"/>
                    </a:moveTo>
                    <a:lnTo>
                      <a:pt x="61845" y="24618"/>
                    </a:lnTo>
                    <a:lnTo>
                      <a:pt x="62178" y="24852"/>
                    </a:lnTo>
                    <a:lnTo>
                      <a:pt x="63346" y="23117"/>
                    </a:lnTo>
                    <a:lnTo>
                      <a:pt x="62979" y="22884"/>
                    </a:lnTo>
                    <a:close/>
                    <a:moveTo>
                      <a:pt x="25018" y="23918"/>
                    </a:moveTo>
                    <a:lnTo>
                      <a:pt x="23251" y="25052"/>
                    </a:lnTo>
                    <a:lnTo>
                      <a:pt x="23484" y="25385"/>
                    </a:lnTo>
                    <a:lnTo>
                      <a:pt x="25252" y="24285"/>
                    </a:lnTo>
                    <a:lnTo>
                      <a:pt x="25018" y="23918"/>
                    </a:lnTo>
                    <a:close/>
                    <a:moveTo>
                      <a:pt x="21149" y="26386"/>
                    </a:moveTo>
                    <a:lnTo>
                      <a:pt x="19381" y="27487"/>
                    </a:lnTo>
                    <a:lnTo>
                      <a:pt x="19615" y="27854"/>
                    </a:lnTo>
                    <a:lnTo>
                      <a:pt x="21383" y="26753"/>
                    </a:lnTo>
                    <a:lnTo>
                      <a:pt x="21149" y="26386"/>
                    </a:lnTo>
                    <a:close/>
                    <a:moveTo>
                      <a:pt x="60444" y="26686"/>
                    </a:moveTo>
                    <a:lnTo>
                      <a:pt x="59977" y="27387"/>
                    </a:lnTo>
                    <a:lnTo>
                      <a:pt x="58943" y="27620"/>
                    </a:lnTo>
                    <a:lnTo>
                      <a:pt x="59009" y="28021"/>
                    </a:lnTo>
                    <a:lnTo>
                      <a:pt x="60244" y="27754"/>
                    </a:lnTo>
                    <a:lnTo>
                      <a:pt x="60777" y="26920"/>
                    </a:lnTo>
                    <a:lnTo>
                      <a:pt x="60444" y="26686"/>
                    </a:lnTo>
                    <a:close/>
                    <a:moveTo>
                      <a:pt x="56474" y="28154"/>
                    </a:moveTo>
                    <a:lnTo>
                      <a:pt x="54439" y="28588"/>
                    </a:lnTo>
                    <a:lnTo>
                      <a:pt x="54540" y="28988"/>
                    </a:lnTo>
                    <a:lnTo>
                      <a:pt x="56574" y="28554"/>
                    </a:lnTo>
                    <a:lnTo>
                      <a:pt x="56474" y="28154"/>
                    </a:lnTo>
                    <a:close/>
                    <a:moveTo>
                      <a:pt x="52004" y="29088"/>
                    </a:moveTo>
                    <a:lnTo>
                      <a:pt x="49970" y="29522"/>
                    </a:lnTo>
                    <a:lnTo>
                      <a:pt x="50036" y="29955"/>
                    </a:lnTo>
                    <a:lnTo>
                      <a:pt x="52071" y="29522"/>
                    </a:lnTo>
                    <a:lnTo>
                      <a:pt x="52004" y="29088"/>
                    </a:lnTo>
                    <a:close/>
                    <a:moveTo>
                      <a:pt x="17280" y="28821"/>
                    </a:moveTo>
                    <a:lnTo>
                      <a:pt x="15512" y="29955"/>
                    </a:lnTo>
                    <a:lnTo>
                      <a:pt x="15745" y="30322"/>
                    </a:lnTo>
                    <a:lnTo>
                      <a:pt x="17480" y="29188"/>
                    </a:lnTo>
                    <a:lnTo>
                      <a:pt x="17280" y="28821"/>
                    </a:lnTo>
                    <a:close/>
                    <a:moveTo>
                      <a:pt x="47501" y="30055"/>
                    </a:moveTo>
                    <a:lnTo>
                      <a:pt x="45466" y="30489"/>
                    </a:lnTo>
                    <a:lnTo>
                      <a:pt x="45566" y="30889"/>
                    </a:lnTo>
                    <a:lnTo>
                      <a:pt x="47601" y="30456"/>
                    </a:lnTo>
                    <a:lnTo>
                      <a:pt x="47501" y="30055"/>
                    </a:lnTo>
                    <a:close/>
                    <a:moveTo>
                      <a:pt x="43031" y="30989"/>
                    </a:moveTo>
                    <a:lnTo>
                      <a:pt x="40997" y="31423"/>
                    </a:lnTo>
                    <a:lnTo>
                      <a:pt x="41063" y="31857"/>
                    </a:lnTo>
                    <a:lnTo>
                      <a:pt x="43098" y="31423"/>
                    </a:lnTo>
                    <a:lnTo>
                      <a:pt x="43031" y="30989"/>
                    </a:lnTo>
                    <a:close/>
                    <a:moveTo>
                      <a:pt x="13377" y="31290"/>
                    </a:moveTo>
                    <a:lnTo>
                      <a:pt x="11642" y="32424"/>
                    </a:lnTo>
                    <a:lnTo>
                      <a:pt x="11842" y="32757"/>
                    </a:lnTo>
                    <a:lnTo>
                      <a:pt x="13610" y="31656"/>
                    </a:lnTo>
                    <a:lnTo>
                      <a:pt x="13377" y="31290"/>
                    </a:lnTo>
                    <a:close/>
                    <a:moveTo>
                      <a:pt x="38528" y="31957"/>
                    </a:moveTo>
                    <a:lnTo>
                      <a:pt x="36493" y="32390"/>
                    </a:lnTo>
                    <a:lnTo>
                      <a:pt x="36593" y="32791"/>
                    </a:lnTo>
                    <a:lnTo>
                      <a:pt x="38628" y="32357"/>
                    </a:lnTo>
                    <a:lnTo>
                      <a:pt x="38528" y="31957"/>
                    </a:lnTo>
                    <a:close/>
                    <a:moveTo>
                      <a:pt x="34058" y="32891"/>
                    </a:moveTo>
                    <a:lnTo>
                      <a:pt x="32023" y="33324"/>
                    </a:lnTo>
                    <a:lnTo>
                      <a:pt x="32090" y="33758"/>
                    </a:lnTo>
                    <a:lnTo>
                      <a:pt x="34125" y="33324"/>
                    </a:lnTo>
                    <a:lnTo>
                      <a:pt x="34058" y="32891"/>
                    </a:lnTo>
                    <a:close/>
                    <a:moveTo>
                      <a:pt x="29555" y="33858"/>
                    </a:moveTo>
                    <a:lnTo>
                      <a:pt x="27520" y="34292"/>
                    </a:lnTo>
                    <a:lnTo>
                      <a:pt x="27620" y="34692"/>
                    </a:lnTo>
                    <a:lnTo>
                      <a:pt x="29655" y="34258"/>
                    </a:lnTo>
                    <a:lnTo>
                      <a:pt x="29555" y="33858"/>
                    </a:lnTo>
                    <a:close/>
                    <a:moveTo>
                      <a:pt x="9507" y="33758"/>
                    </a:moveTo>
                    <a:lnTo>
                      <a:pt x="7773" y="34859"/>
                    </a:lnTo>
                    <a:lnTo>
                      <a:pt x="7973" y="35226"/>
                    </a:lnTo>
                    <a:lnTo>
                      <a:pt x="9741" y="34092"/>
                    </a:lnTo>
                    <a:lnTo>
                      <a:pt x="9507" y="33758"/>
                    </a:lnTo>
                    <a:close/>
                    <a:moveTo>
                      <a:pt x="25085" y="34825"/>
                    </a:moveTo>
                    <a:lnTo>
                      <a:pt x="23050" y="35259"/>
                    </a:lnTo>
                    <a:lnTo>
                      <a:pt x="23117" y="35659"/>
                    </a:lnTo>
                    <a:lnTo>
                      <a:pt x="25152" y="35226"/>
                    </a:lnTo>
                    <a:lnTo>
                      <a:pt x="25085" y="34825"/>
                    </a:lnTo>
                    <a:close/>
                    <a:moveTo>
                      <a:pt x="20582" y="35759"/>
                    </a:moveTo>
                    <a:lnTo>
                      <a:pt x="18547" y="36193"/>
                    </a:lnTo>
                    <a:lnTo>
                      <a:pt x="18647" y="36593"/>
                    </a:lnTo>
                    <a:lnTo>
                      <a:pt x="20682" y="36160"/>
                    </a:lnTo>
                    <a:lnTo>
                      <a:pt x="20582" y="35759"/>
                    </a:lnTo>
                    <a:close/>
                    <a:moveTo>
                      <a:pt x="16112" y="36727"/>
                    </a:moveTo>
                    <a:lnTo>
                      <a:pt x="14077" y="37160"/>
                    </a:lnTo>
                    <a:lnTo>
                      <a:pt x="14144" y="37561"/>
                    </a:lnTo>
                    <a:lnTo>
                      <a:pt x="16179" y="37127"/>
                    </a:lnTo>
                    <a:lnTo>
                      <a:pt x="16112" y="36727"/>
                    </a:lnTo>
                    <a:close/>
                    <a:moveTo>
                      <a:pt x="5638" y="36193"/>
                    </a:moveTo>
                    <a:lnTo>
                      <a:pt x="3870" y="37327"/>
                    </a:lnTo>
                    <a:lnTo>
                      <a:pt x="4104" y="37661"/>
                    </a:lnTo>
                    <a:lnTo>
                      <a:pt x="5871" y="36560"/>
                    </a:lnTo>
                    <a:lnTo>
                      <a:pt x="5638" y="36193"/>
                    </a:lnTo>
                    <a:close/>
                    <a:moveTo>
                      <a:pt x="11609" y="37661"/>
                    </a:moveTo>
                    <a:lnTo>
                      <a:pt x="9574" y="38094"/>
                    </a:lnTo>
                    <a:lnTo>
                      <a:pt x="9674" y="38528"/>
                    </a:lnTo>
                    <a:lnTo>
                      <a:pt x="11709" y="38094"/>
                    </a:lnTo>
                    <a:lnTo>
                      <a:pt x="11609" y="37661"/>
                    </a:lnTo>
                    <a:close/>
                    <a:moveTo>
                      <a:pt x="7139" y="38628"/>
                    </a:moveTo>
                    <a:lnTo>
                      <a:pt x="5071" y="39062"/>
                    </a:lnTo>
                    <a:lnTo>
                      <a:pt x="5171" y="39462"/>
                    </a:lnTo>
                    <a:lnTo>
                      <a:pt x="7206" y="39028"/>
                    </a:lnTo>
                    <a:lnTo>
                      <a:pt x="7139" y="38628"/>
                    </a:lnTo>
                    <a:close/>
                    <a:moveTo>
                      <a:pt x="1769" y="38661"/>
                    </a:moveTo>
                    <a:lnTo>
                      <a:pt x="1" y="39762"/>
                    </a:lnTo>
                    <a:lnTo>
                      <a:pt x="234" y="40129"/>
                    </a:lnTo>
                    <a:lnTo>
                      <a:pt x="2002" y="38995"/>
                    </a:lnTo>
                    <a:lnTo>
                      <a:pt x="1769" y="38661"/>
                    </a:lnTo>
                    <a:close/>
                    <a:moveTo>
                      <a:pt x="2636" y="39562"/>
                    </a:moveTo>
                    <a:lnTo>
                      <a:pt x="601" y="39996"/>
                    </a:lnTo>
                    <a:lnTo>
                      <a:pt x="701" y="40429"/>
                    </a:lnTo>
                    <a:lnTo>
                      <a:pt x="2736" y="39996"/>
                    </a:lnTo>
                    <a:lnTo>
                      <a:pt x="2636" y="395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3406397" y="2761764"/>
                <a:ext cx="2059332" cy="1786615"/>
              </a:xfrm>
              <a:custGeom>
                <a:avLst/>
                <a:gdLst/>
                <a:ahLst/>
                <a:cxnLst/>
                <a:rect l="l" t="t" r="r" b="b"/>
                <a:pathLst>
                  <a:path w="79091" h="68617" extrusionOk="0">
                    <a:moveTo>
                      <a:pt x="31390" y="0"/>
                    </a:moveTo>
                    <a:lnTo>
                      <a:pt x="30756" y="1968"/>
                    </a:lnTo>
                    <a:lnTo>
                      <a:pt x="31156" y="2102"/>
                    </a:lnTo>
                    <a:lnTo>
                      <a:pt x="31790" y="100"/>
                    </a:lnTo>
                    <a:lnTo>
                      <a:pt x="31390" y="0"/>
                    </a:lnTo>
                    <a:close/>
                    <a:moveTo>
                      <a:pt x="30022" y="4370"/>
                    </a:moveTo>
                    <a:lnTo>
                      <a:pt x="29388" y="6338"/>
                    </a:lnTo>
                    <a:lnTo>
                      <a:pt x="29755" y="6472"/>
                    </a:lnTo>
                    <a:lnTo>
                      <a:pt x="30389" y="4470"/>
                    </a:lnTo>
                    <a:lnTo>
                      <a:pt x="30022" y="4370"/>
                    </a:lnTo>
                    <a:close/>
                    <a:moveTo>
                      <a:pt x="28621" y="8740"/>
                    </a:moveTo>
                    <a:lnTo>
                      <a:pt x="27987" y="10708"/>
                    </a:lnTo>
                    <a:lnTo>
                      <a:pt x="28388" y="10841"/>
                    </a:lnTo>
                    <a:lnTo>
                      <a:pt x="29022" y="8840"/>
                    </a:lnTo>
                    <a:lnTo>
                      <a:pt x="28621" y="8740"/>
                    </a:lnTo>
                    <a:close/>
                    <a:moveTo>
                      <a:pt x="27220" y="13110"/>
                    </a:moveTo>
                    <a:lnTo>
                      <a:pt x="26586" y="15078"/>
                    </a:lnTo>
                    <a:lnTo>
                      <a:pt x="26987" y="15211"/>
                    </a:lnTo>
                    <a:lnTo>
                      <a:pt x="27621" y="13210"/>
                    </a:lnTo>
                    <a:lnTo>
                      <a:pt x="27220" y="13110"/>
                    </a:lnTo>
                    <a:close/>
                    <a:moveTo>
                      <a:pt x="25819" y="17480"/>
                    </a:moveTo>
                    <a:lnTo>
                      <a:pt x="25185" y="19448"/>
                    </a:lnTo>
                    <a:lnTo>
                      <a:pt x="25586" y="19581"/>
                    </a:lnTo>
                    <a:lnTo>
                      <a:pt x="26220" y="17580"/>
                    </a:lnTo>
                    <a:lnTo>
                      <a:pt x="25819" y="17480"/>
                    </a:lnTo>
                    <a:close/>
                    <a:moveTo>
                      <a:pt x="24251" y="21716"/>
                    </a:moveTo>
                    <a:lnTo>
                      <a:pt x="23284" y="23551"/>
                    </a:lnTo>
                    <a:lnTo>
                      <a:pt x="23651" y="23751"/>
                    </a:lnTo>
                    <a:lnTo>
                      <a:pt x="24618" y="21916"/>
                    </a:lnTo>
                    <a:lnTo>
                      <a:pt x="24251" y="21716"/>
                    </a:lnTo>
                    <a:close/>
                    <a:moveTo>
                      <a:pt x="22117" y="25786"/>
                    </a:moveTo>
                    <a:lnTo>
                      <a:pt x="21149" y="27620"/>
                    </a:lnTo>
                    <a:lnTo>
                      <a:pt x="21516" y="27820"/>
                    </a:lnTo>
                    <a:lnTo>
                      <a:pt x="22484" y="25986"/>
                    </a:lnTo>
                    <a:lnTo>
                      <a:pt x="22117" y="25786"/>
                    </a:lnTo>
                    <a:close/>
                    <a:moveTo>
                      <a:pt x="19982" y="29855"/>
                    </a:moveTo>
                    <a:lnTo>
                      <a:pt x="19014" y="31690"/>
                    </a:lnTo>
                    <a:lnTo>
                      <a:pt x="19381" y="31890"/>
                    </a:lnTo>
                    <a:lnTo>
                      <a:pt x="20349" y="30022"/>
                    </a:lnTo>
                    <a:lnTo>
                      <a:pt x="19982" y="29855"/>
                    </a:lnTo>
                    <a:close/>
                    <a:moveTo>
                      <a:pt x="17847" y="33891"/>
                    </a:moveTo>
                    <a:lnTo>
                      <a:pt x="16880" y="35726"/>
                    </a:lnTo>
                    <a:lnTo>
                      <a:pt x="17246" y="35926"/>
                    </a:lnTo>
                    <a:lnTo>
                      <a:pt x="18214" y="34091"/>
                    </a:lnTo>
                    <a:lnTo>
                      <a:pt x="17847" y="33891"/>
                    </a:lnTo>
                    <a:close/>
                    <a:moveTo>
                      <a:pt x="15712" y="37961"/>
                    </a:moveTo>
                    <a:lnTo>
                      <a:pt x="14745" y="39796"/>
                    </a:lnTo>
                    <a:lnTo>
                      <a:pt x="15112" y="39996"/>
                    </a:lnTo>
                    <a:lnTo>
                      <a:pt x="16079" y="38161"/>
                    </a:lnTo>
                    <a:lnTo>
                      <a:pt x="15712" y="37961"/>
                    </a:lnTo>
                    <a:close/>
                    <a:moveTo>
                      <a:pt x="13577" y="41997"/>
                    </a:moveTo>
                    <a:lnTo>
                      <a:pt x="12610" y="43865"/>
                    </a:lnTo>
                    <a:lnTo>
                      <a:pt x="12977" y="44065"/>
                    </a:lnTo>
                    <a:lnTo>
                      <a:pt x="13944" y="42197"/>
                    </a:lnTo>
                    <a:lnTo>
                      <a:pt x="13577" y="41997"/>
                    </a:lnTo>
                    <a:close/>
                    <a:moveTo>
                      <a:pt x="11442" y="46067"/>
                    </a:moveTo>
                    <a:lnTo>
                      <a:pt x="10475" y="47901"/>
                    </a:lnTo>
                    <a:lnTo>
                      <a:pt x="10842" y="48102"/>
                    </a:lnTo>
                    <a:lnTo>
                      <a:pt x="11809" y="46267"/>
                    </a:lnTo>
                    <a:lnTo>
                      <a:pt x="11442" y="46067"/>
                    </a:lnTo>
                    <a:close/>
                    <a:moveTo>
                      <a:pt x="9307" y="50136"/>
                    </a:moveTo>
                    <a:lnTo>
                      <a:pt x="8340" y="51971"/>
                    </a:lnTo>
                    <a:lnTo>
                      <a:pt x="8707" y="52171"/>
                    </a:lnTo>
                    <a:lnTo>
                      <a:pt x="9674" y="50336"/>
                    </a:lnTo>
                    <a:lnTo>
                      <a:pt x="9307" y="50136"/>
                    </a:lnTo>
                    <a:close/>
                    <a:moveTo>
                      <a:pt x="7173" y="54206"/>
                    </a:moveTo>
                    <a:lnTo>
                      <a:pt x="6205" y="56041"/>
                    </a:lnTo>
                    <a:lnTo>
                      <a:pt x="6572" y="56241"/>
                    </a:lnTo>
                    <a:lnTo>
                      <a:pt x="7540" y="54373"/>
                    </a:lnTo>
                    <a:lnTo>
                      <a:pt x="7173" y="54206"/>
                    </a:lnTo>
                    <a:close/>
                    <a:moveTo>
                      <a:pt x="5038" y="58242"/>
                    </a:moveTo>
                    <a:lnTo>
                      <a:pt x="4037" y="60077"/>
                    </a:lnTo>
                    <a:lnTo>
                      <a:pt x="4404" y="60277"/>
                    </a:lnTo>
                    <a:lnTo>
                      <a:pt x="5405" y="58442"/>
                    </a:lnTo>
                    <a:lnTo>
                      <a:pt x="5038" y="58242"/>
                    </a:lnTo>
                    <a:close/>
                    <a:moveTo>
                      <a:pt x="2903" y="62312"/>
                    </a:moveTo>
                    <a:lnTo>
                      <a:pt x="1902" y="64146"/>
                    </a:lnTo>
                    <a:lnTo>
                      <a:pt x="2269" y="64346"/>
                    </a:lnTo>
                    <a:lnTo>
                      <a:pt x="3270" y="62512"/>
                    </a:lnTo>
                    <a:lnTo>
                      <a:pt x="2903" y="62312"/>
                    </a:lnTo>
                    <a:close/>
                    <a:moveTo>
                      <a:pt x="735" y="66348"/>
                    </a:moveTo>
                    <a:lnTo>
                      <a:pt x="1" y="67816"/>
                    </a:lnTo>
                    <a:lnTo>
                      <a:pt x="1135" y="67816"/>
                    </a:lnTo>
                    <a:lnTo>
                      <a:pt x="1135" y="67415"/>
                    </a:lnTo>
                    <a:lnTo>
                      <a:pt x="668" y="67382"/>
                    </a:lnTo>
                    <a:lnTo>
                      <a:pt x="1102" y="66548"/>
                    </a:lnTo>
                    <a:lnTo>
                      <a:pt x="735" y="66348"/>
                    </a:lnTo>
                    <a:close/>
                    <a:moveTo>
                      <a:pt x="3637" y="67415"/>
                    </a:moveTo>
                    <a:lnTo>
                      <a:pt x="3637" y="67849"/>
                    </a:lnTo>
                    <a:lnTo>
                      <a:pt x="5705" y="67849"/>
                    </a:lnTo>
                    <a:lnTo>
                      <a:pt x="5705" y="67449"/>
                    </a:lnTo>
                    <a:lnTo>
                      <a:pt x="3637" y="67415"/>
                    </a:lnTo>
                    <a:close/>
                    <a:moveTo>
                      <a:pt x="8207" y="67482"/>
                    </a:moveTo>
                    <a:lnTo>
                      <a:pt x="8207" y="67882"/>
                    </a:lnTo>
                    <a:lnTo>
                      <a:pt x="10308" y="67916"/>
                    </a:lnTo>
                    <a:lnTo>
                      <a:pt x="10308" y="67482"/>
                    </a:lnTo>
                    <a:close/>
                    <a:moveTo>
                      <a:pt x="12810" y="67515"/>
                    </a:moveTo>
                    <a:lnTo>
                      <a:pt x="12810" y="67949"/>
                    </a:lnTo>
                    <a:lnTo>
                      <a:pt x="14878" y="67949"/>
                    </a:lnTo>
                    <a:lnTo>
                      <a:pt x="14878" y="67549"/>
                    </a:lnTo>
                    <a:lnTo>
                      <a:pt x="12810" y="67515"/>
                    </a:lnTo>
                    <a:close/>
                    <a:moveTo>
                      <a:pt x="17380" y="67582"/>
                    </a:moveTo>
                    <a:lnTo>
                      <a:pt x="17380" y="67982"/>
                    </a:lnTo>
                    <a:lnTo>
                      <a:pt x="19481" y="68016"/>
                    </a:lnTo>
                    <a:lnTo>
                      <a:pt x="19481" y="67582"/>
                    </a:lnTo>
                    <a:close/>
                    <a:moveTo>
                      <a:pt x="21983" y="67615"/>
                    </a:moveTo>
                    <a:lnTo>
                      <a:pt x="21983" y="68049"/>
                    </a:lnTo>
                    <a:lnTo>
                      <a:pt x="24051" y="68049"/>
                    </a:lnTo>
                    <a:lnTo>
                      <a:pt x="24051" y="67649"/>
                    </a:lnTo>
                    <a:lnTo>
                      <a:pt x="21983" y="67615"/>
                    </a:lnTo>
                    <a:close/>
                    <a:moveTo>
                      <a:pt x="26553" y="67649"/>
                    </a:moveTo>
                    <a:lnTo>
                      <a:pt x="26553" y="68082"/>
                    </a:lnTo>
                    <a:lnTo>
                      <a:pt x="28655" y="68116"/>
                    </a:lnTo>
                    <a:lnTo>
                      <a:pt x="28655" y="67682"/>
                    </a:lnTo>
                    <a:lnTo>
                      <a:pt x="26553" y="67649"/>
                    </a:lnTo>
                    <a:close/>
                    <a:moveTo>
                      <a:pt x="31156" y="67716"/>
                    </a:moveTo>
                    <a:lnTo>
                      <a:pt x="31156" y="68116"/>
                    </a:lnTo>
                    <a:lnTo>
                      <a:pt x="33225" y="68149"/>
                    </a:lnTo>
                    <a:lnTo>
                      <a:pt x="33225" y="67749"/>
                    </a:lnTo>
                    <a:lnTo>
                      <a:pt x="31156" y="67716"/>
                    </a:lnTo>
                    <a:close/>
                    <a:moveTo>
                      <a:pt x="35726" y="67749"/>
                    </a:moveTo>
                    <a:lnTo>
                      <a:pt x="35726" y="68183"/>
                    </a:lnTo>
                    <a:lnTo>
                      <a:pt x="37828" y="68183"/>
                    </a:lnTo>
                    <a:lnTo>
                      <a:pt x="37828" y="67782"/>
                    </a:lnTo>
                    <a:lnTo>
                      <a:pt x="35726" y="67749"/>
                    </a:lnTo>
                    <a:close/>
                    <a:moveTo>
                      <a:pt x="40330" y="67816"/>
                    </a:moveTo>
                    <a:lnTo>
                      <a:pt x="40330" y="68216"/>
                    </a:lnTo>
                    <a:lnTo>
                      <a:pt x="42398" y="68249"/>
                    </a:lnTo>
                    <a:lnTo>
                      <a:pt x="42398" y="67816"/>
                    </a:lnTo>
                    <a:close/>
                    <a:moveTo>
                      <a:pt x="44900" y="67849"/>
                    </a:moveTo>
                    <a:lnTo>
                      <a:pt x="44900" y="68283"/>
                    </a:lnTo>
                    <a:lnTo>
                      <a:pt x="47001" y="68283"/>
                    </a:lnTo>
                    <a:lnTo>
                      <a:pt x="47001" y="67882"/>
                    </a:lnTo>
                    <a:lnTo>
                      <a:pt x="44900" y="67849"/>
                    </a:lnTo>
                    <a:close/>
                    <a:moveTo>
                      <a:pt x="49503" y="67916"/>
                    </a:moveTo>
                    <a:lnTo>
                      <a:pt x="49503" y="68316"/>
                    </a:lnTo>
                    <a:lnTo>
                      <a:pt x="51571" y="68349"/>
                    </a:lnTo>
                    <a:lnTo>
                      <a:pt x="51571" y="67916"/>
                    </a:lnTo>
                    <a:close/>
                    <a:moveTo>
                      <a:pt x="54073" y="67949"/>
                    </a:moveTo>
                    <a:lnTo>
                      <a:pt x="54073" y="68383"/>
                    </a:lnTo>
                    <a:lnTo>
                      <a:pt x="56174" y="68383"/>
                    </a:lnTo>
                    <a:lnTo>
                      <a:pt x="56174" y="67982"/>
                    </a:lnTo>
                    <a:lnTo>
                      <a:pt x="54073" y="67949"/>
                    </a:lnTo>
                    <a:close/>
                    <a:moveTo>
                      <a:pt x="58676" y="67982"/>
                    </a:moveTo>
                    <a:lnTo>
                      <a:pt x="58676" y="68416"/>
                    </a:lnTo>
                    <a:lnTo>
                      <a:pt x="60744" y="68449"/>
                    </a:lnTo>
                    <a:lnTo>
                      <a:pt x="60744" y="68016"/>
                    </a:lnTo>
                    <a:lnTo>
                      <a:pt x="58676" y="67982"/>
                    </a:lnTo>
                    <a:close/>
                    <a:moveTo>
                      <a:pt x="63246" y="68049"/>
                    </a:moveTo>
                    <a:lnTo>
                      <a:pt x="63246" y="68449"/>
                    </a:lnTo>
                    <a:lnTo>
                      <a:pt x="65347" y="68483"/>
                    </a:lnTo>
                    <a:lnTo>
                      <a:pt x="65347" y="68082"/>
                    </a:lnTo>
                    <a:lnTo>
                      <a:pt x="63246" y="68049"/>
                    </a:lnTo>
                    <a:close/>
                    <a:moveTo>
                      <a:pt x="67849" y="68082"/>
                    </a:moveTo>
                    <a:lnTo>
                      <a:pt x="67849" y="68516"/>
                    </a:lnTo>
                    <a:lnTo>
                      <a:pt x="69917" y="68516"/>
                    </a:lnTo>
                    <a:lnTo>
                      <a:pt x="69917" y="68116"/>
                    </a:lnTo>
                    <a:lnTo>
                      <a:pt x="67849" y="68082"/>
                    </a:lnTo>
                    <a:close/>
                    <a:moveTo>
                      <a:pt x="72419" y="68149"/>
                    </a:moveTo>
                    <a:lnTo>
                      <a:pt x="72419" y="68549"/>
                    </a:lnTo>
                    <a:lnTo>
                      <a:pt x="74521" y="68583"/>
                    </a:lnTo>
                    <a:lnTo>
                      <a:pt x="74521" y="68149"/>
                    </a:lnTo>
                    <a:close/>
                    <a:moveTo>
                      <a:pt x="77022" y="68183"/>
                    </a:moveTo>
                    <a:lnTo>
                      <a:pt x="77022" y="68616"/>
                    </a:lnTo>
                    <a:lnTo>
                      <a:pt x="79091" y="68616"/>
                    </a:lnTo>
                    <a:lnTo>
                      <a:pt x="79091" y="68216"/>
                    </a:lnTo>
                    <a:lnTo>
                      <a:pt x="77022" y="6818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3376870" y="3283763"/>
                <a:ext cx="43457" cy="1238552"/>
              </a:xfrm>
              <a:custGeom>
                <a:avLst/>
                <a:gdLst/>
                <a:ahLst/>
                <a:cxnLst/>
                <a:rect l="l" t="t" r="r" b="b"/>
                <a:pathLst>
                  <a:path w="1669" h="47568" extrusionOk="0">
                    <a:moveTo>
                      <a:pt x="434" y="0"/>
                    </a:moveTo>
                    <a:lnTo>
                      <a:pt x="1" y="33"/>
                    </a:lnTo>
                    <a:lnTo>
                      <a:pt x="67" y="2102"/>
                    </a:lnTo>
                    <a:lnTo>
                      <a:pt x="468" y="2102"/>
                    </a:lnTo>
                    <a:lnTo>
                      <a:pt x="434" y="0"/>
                    </a:lnTo>
                    <a:close/>
                    <a:moveTo>
                      <a:pt x="134" y="4603"/>
                    </a:moveTo>
                    <a:lnTo>
                      <a:pt x="167" y="6705"/>
                    </a:lnTo>
                    <a:lnTo>
                      <a:pt x="601" y="6672"/>
                    </a:lnTo>
                    <a:lnTo>
                      <a:pt x="534" y="4603"/>
                    </a:lnTo>
                    <a:close/>
                    <a:moveTo>
                      <a:pt x="668" y="9173"/>
                    </a:moveTo>
                    <a:lnTo>
                      <a:pt x="234" y="9207"/>
                    </a:lnTo>
                    <a:lnTo>
                      <a:pt x="301" y="11275"/>
                    </a:lnTo>
                    <a:lnTo>
                      <a:pt x="701" y="11275"/>
                    </a:lnTo>
                    <a:lnTo>
                      <a:pt x="668" y="9173"/>
                    </a:lnTo>
                    <a:close/>
                    <a:moveTo>
                      <a:pt x="368" y="13777"/>
                    </a:moveTo>
                    <a:lnTo>
                      <a:pt x="434" y="15878"/>
                    </a:lnTo>
                    <a:lnTo>
                      <a:pt x="835" y="15845"/>
                    </a:lnTo>
                    <a:lnTo>
                      <a:pt x="801" y="13777"/>
                    </a:lnTo>
                    <a:close/>
                    <a:moveTo>
                      <a:pt x="901" y="18347"/>
                    </a:moveTo>
                    <a:lnTo>
                      <a:pt x="501" y="18380"/>
                    </a:lnTo>
                    <a:lnTo>
                      <a:pt x="534" y="20448"/>
                    </a:lnTo>
                    <a:lnTo>
                      <a:pt x="968" y="20448"/>
                    </a:lnTo>
                    <a:lnTo>
                      <a:pt x="901" y="18347"/>
                    </a:lnTo>
                    <a:close/>
                    <a:moveTo>
                      <a:pt x="601" y="22950"/>
                    </a:moveTo>
                    <a:lnTo>
                      <a:pt x="668" y="25018"/>
                    </a:lnTo>
                    <a:lnTo>
                      <a:pt x="1068" y="25018"/>
                    </a:lnTo>
                    <a:lnTo>
                      <a:pt x="1035" y="22950"/>
                    </a:lnTo>
                    <a:close/>
                    <a:moveTo>
                      <a:pt x="735" y="27520"/>
                    </a:moveTo>
                    <a:lnTo>
                      <a:pt x="801" y="29621"/>
                    </a:lnTo>
                    <a:lnTo>
                      <a:pt x="1202" y="29621"/>
                    </a:lnTo>
                    <a:lnTo>
                      <a:pt x="1135" y="27520"/>
                    </a:lnTo>
                    <a:close/>
                    <a:moveTo>
                      <a:pt x="1268" y="32090"/>
                    </a:moveTo>
                    <a:lnTo>
                      <a:pt x="868" y="32123"/>
                    </a:lnTo>
                    <a:lnTo>
                      <a:pt x="901" y="34191"/>
                    </a:lnTo>
                    <a:lnTo>
                      <a:pt x="1335" y="34191"/>
                    </a:lnTo>
                    <a:lnTo>
                      <a:pt x="1268" y="32090"/>
                    </a:lnTo>
                    <a:close/>
                    <a:moveTo>
                      <a:pt x="968" y="36693"/>
                    </a:moveTo>
                    <a:lnTo>
                      <a:pt x="1035" y="38795"/>
                    </a:lnTo>
                    <a:lnTo>
                      <a:pt x="1435" y="38761"/>
                    </a:lnTo>
                    <a:lnTo>
                      <a:pt x="1402" y="36693"/>
                    </a:lnTo>
                    <a:close/>
                    <a:moveTo>
                      <a:pt x="1502" y="41263"/>
                    </a:moveTo>
                    <a:lnTo>
                      <a:pt x="1101" y="41296"/>
                    </a:lnTo>
                    <a:lnTo>
                      <a:pt x="1135" y="43364"/>
                    </a:lnTo>
                    <a:lnTo>
                      <a:pt x="1568" y="43364"/>
                    </a:lnTo>
                    <a:lnTo>
                      <a:pt x="1502" y="41263"/>
                    </a:lnTo>
                    <a:close/>
                    <a:moveTo>
                      <a:pt x="1202" y="45866"/>
                    </a:moveTo>
                    <a:lnTo>
                      <a:pt x="1268" y="47567"/>
                    </a:lnTo>
                    <a:lnTo>
                      <a:pt x="1669" y="47534"/>
                    </a:lnTo>
                    <a:lnTo>
                      <a:pt x="1635" y="4586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22"/>
            <p:cNvSpPr/>
            <p:nvPr/>
          </p:nvSpPr>
          <p:spPr>
            <a:xfrm>
              <a:off x="3193618" y="3099600"/>
              <a:ext cx="409960" cy="577277"/>
            </a:xfrm>
            <a:custGeom>
              <a:avLst/>
              <a:gdLst/>
              <a:ahLst/>
              <a:cxnLst/>
              <a:rect l="l" t="t" r="r" b="b"/>
              <a:pathLst>
                <a:path w="15745" h="22171" extrusionOk="0">
                  <a:moveTo>
                    <a:pt x="1997" y="0"/>
                  </a:moveTo>
                  <a:cubicBezTo>
                    <a:pt x="1948" y="0"/>
                    <a:pt x="1904" y="11"/>
                    <a:pt x="1868" y="35"/>
                  </a:cubicBezTo>
                  <a:lnTo>
                    <a:pt x="1802" y="35"/>
                  </a:lnTo>
                  <a:cubicBezTo>
                    <a:pt x="1802" y="35"/>
                    <a:pt x="1768" y="68"/>
                    <a:pt x="1768" y="68"/>
                  </a:cubicBezTo>
                  <a:lnTo>
                    <a:pt x="1702" y="68"/>
                  </a:lnTo>
                  <a:cubicBezTo>
                    <a:pt x="1702" y="68"/>
                    <a:pt x="1702" y="101"/>
                    <a:pt x="1668" y="101"/>
                  </a:cubicBezTo>
                  <a:lnTo>
                    <a:pt x="1635" y="101"/>
                  </a:lnTo>
                  <a:cubicBezTo>
                    <a:pt x="1601" y="101"/>
                    <a:pt x="1601" y="135"/>
                    <a:pt x="1568" y="135"/>
                  </a:cubicBezTo>
                  <a:lnTo>
                    <a:pt x="1535" y="135"/>
                  </a:lnTo>
                  <a:cubicBezTo>
                    <a:pt x="1501" y="135"/>
                    <a:pt x="1501" y="168"/>
                    <a:pt x="1501" y="168"/>
                  </a:cubicBezTo>
                  <a:lnTo>
                    <a:pt x="1435" y="168"/>
                  </a:lnTo>
                  <a:cubicBezTo>
                    <a:pt x="1435" y="168"/>
                    <a:pt x="1401" y="202"/>
                    <a:pt x="1401" y="202"/>
                  </a:cubicBezTo>
                  <a:lnTo>
                    <a:pt x="1335" y="202"/>
                  </a:lnTo>
                  <a:cubicBezTo>
                    <a:pt x="1335" y="202"/>
                    <a:pt x="1335" y="235"/>
                    <a:pt x="1301" y="235"/>
                  </a:cubicBezTo>
                  <a:lnTo>
                    <a:pt x="1268" y="235"/>
                  </a:lnTo>
                  <a:cubicBezTo>
                    <a:pt x="1235" y="235"/>
                    <a:pt x="1235" y="268"/>
                    <a:pt x="1201" y="268"/>
                  </a:cubicBezTo>
                  <a:lnTo>
                    <a:pt x="1168" y="268"/>
                  </a:lnTo>
                  <a:cubicBezTo>
                    <a:pt x="1134" y="268"/>
                    <a:pt x="1134" y="302"/>
                    <a:pt x="1134" y="302"/>
                  </a:cubicBezTo>
                  <a:lnTo>
                    <a:pt x="1068" y="302"/>
                  </a:lnTo>
                  <a:cubicBezTo>
                    <a:pt x="1068" y="302"/>
                    <a:pt x="1034" y="335"/>
                    <a:pt x="1034" y="335"/>
                  </a:cubicBezTo>
                  <a:lnTo>
                    <a:pt x="968" y="335"/>
                  </a:lnTo>
                  <a:cubicBezTo>
                    <a:pt x="968" y="335"/>
                    <a:pt x="968" y="368"/>
                    <a:pt x="934" y="368"/>
                  </a:cubicBezTo>
                  <a:lnTo>
                    <a:pt x="901" y="368"/>
                  </a:lnTo>
                  <a:cubicBezTo>
                    <a:pt x="868" y="368"/>
                    <a:pt x="868" y="402"/>
                    <a:pt x="834" y="402"/>
                  </a:cubicBezTo>
                  <a:lnTo>
                    <a:pt x="801" y="402"/>
                  </a:lnTo>
                  <a:cubicBezTo>
                    <a:pt x="768" y="402"/>
                    <a:pt x="768" y="435"/>
                    <a:pt x="768" y="435"/>
                  </a:cubicBezTo>
                  <a:lnTo>
                    <a:pt x="701" y="435"/>
                  </a:lnTo>
                  <a:cubicBezTo>
                    <a:pt x="701" y="435"/>
                    <a:pt x="667" y="468"/>
                    <a:pt x="667" y="468"/>
                  </a:cubicBezTo>
                  <a:lnTo>
                    <a:pt x="601" y="468"/>
                  </a:lnTo>
                  <a:cubicBezTo>
                    <a:pt x="601" y="468"/>
                    <a:pt x="601" y="502"/>
                    <a:pt x="567" y="502"/>
                  </a:cubicBezTo>
                  <a:lnTo>
                    <a:pt x="534" y="502"/>
                  </a:lnTo>
                  <a:cubicBezTo>
                    <a:pt x="501" y="502"/>
                    <a:pt x="501" y="535"/>
                    <a:pt x="467" y="535"/>
                  </a:cubicBezTo>
                  <a:cubicBezTo>
                    <a:pt x="200" y="602"/>
                    <a:pt x="0" y="1002"/>
                    <a:pt x="0" y="1603"/>
                  </a:cubicBezTo>
                  <a:lnTo>
                    <a:pt x="0" y="13011"/>
                  </a:lnTo>
                  <a:cubicBezTo>
                    <a:pt x="0" y="13878"/>
                    <a:pt x="401" y="14812"/>
                    <a:pt x="868" y="15079"/>
                  </a:cubicBezTo>
                  <a:lnTo>
                    <a:pt x="2669" y="16146"/>
                  </a:lnTo>
                  <a:lnTo>
                    <a:pt x="2669" y="19649"/>
                  </a:lnTo>
                  <a:lnTo>
                    <a:pt x="2702" y="19582"/>
                  </a:lnTo>
                  <a:lnTo>
                    <a:pt x="2702" y="19615"/>
                  </a:lnTo>
                  <a:lnTo>
                    <a:pt x="2769" y="19582"/>
                  </a:lnTo>
                  <a:lnTo>
                    <a:pt x="2769" y="19615"/>
                  </a:lnTo>
                  <a:lnTo>
                    <a:pt x="2802" y="19549"/>
                  </a:lnTo>
                  <a:lnTo>
                    <a:pt x="2802" y="19582"/>
                  </a:lnTo>
                  <a:lnTo>
                    <a:pt x="2836" y="19549"/>
                  </a:lnTo>
                  <a:lnTo>
                    <a:pt x="2836" y="19582"/>
                  </a:lnTo>
                  <a:lnTo>
                    <a:pt x="2902" y="19515"/>
                  </a:lnTo>
                  <a:lnTo>
                    <a:pt x="2902" y="19549"/>
                  </a:lnTo>
                  <a:lnTo>
                    <a:pt x="2936" y="19515"/>
                  </a:lnTo>
                  <a:lnTo>
                    <a:pt x="2936" y="19549"/>
                  </a:lnTo>
                  <a:lnTo>
                    <a:pt x="3002" y="19482"/>
                  </a:lnTo>
                  <a:lnTo>
                    <a:pt x="3002" y="19515"/>
                  </a:lnTo>
                  <a:lnTo>
                    <a:pt x="3036" y="19482"/>
                  </a:lnTo>
                  <a:lnTo>
                    <a:pt x="3036" y="19515"/>
                  </a:lnTo>
                  <a:lnTo>
                    <a:pt x="3069" y="19449"/>
                  </a:lnTo>
                  <a:lnTo>
                    <a:pt x="3069" y="19482"/>
                  </a:lnTo>
                  <a:lnTo>
                    <a:pt x="3136" y="19449"/>
                  </a:lnTo>
                  <a:lnTo>
                    <a:pt x="3136" y="19482"/>
                  </a:lnTo>
                  <a:lnTo>
                    <a:pt x="3169" y="19415"/>
                  </a:lnTo>
                  <a:lnTo>
                    <a:pt x="3169" y="19449"/>
                  </a:lnTo>
                  <a:lnTo>
                    <a:pt x="3203" y="19415"/>
                  </a:lnTo>
                  <a:lnTo>
                    <a:pt x="3203" y="19449"/>
                  </a:lnTo>
                  <a:lnTo>
                    <a:pt x="3269" y="19382"/>
                  </a:lnTo>
                  <a:lnTo>
                    <a:pt x="3269" y="19415"/>
                  </a:lnTo>
                  <a:lnTo>
                    <a:pt x="3303" y="19382"/>
                  </a:lnTo>
                  <a:lnTo>
                    <a:pt x="3303" y="19415"/>
                  </a:lnTo>
                  <a:lnTo>
                    <a:pt x="3369" y="19349"/>
                  </a:lnTo>
                  <a:lnTo>
                    <a:pt x="3369" y="19382"/>
                  </a:lnTo>
                  <a:lnTo>
                    <a:pt x="3403" y="19349"/>
                  </a:lnTo>
                  <a:lnTo>
                    <a:pt x="3403" y="19382"/>
                  </a:lnTo>
                  <a:lnTo>
                    <a:pt x="3436" y="19315"/>
                  </a:lnTo>
                  <a:lnTo>
                    <a:pt x="3436" y="19349"/>
                  </a:lnTo>
                  <a:lnTo>
                    <a:pt x="3503" y="19315"/>
                  </a:lnTo>
                  <a:lnTo>
                    <a:pt x="3503" y="19349"/>
                  </a:lnTo>
                  <a:lnTo>
                    <a:pt x="3536" y="19282"/>
                  </a:lnTo>
                  <a:lnTo>
                    <a:pt x="3536" y="19315"/>
                  </a:lnTo>
                  <a:lnTo>
                    <a:pt x="3570" y="19282"/>
                  </a:lnTo>
                  <a:lnTo>
                    <a:pt x="3570" y="19315"/>
                  </a:lnTo>
                  <a:lnTo>
                    <a:pt x="3636" y="19248"/>
                  </a:lnTo>
                  <a:lnTo>
                    <a:pt x="3636" y="19282"/>
                  </a:lnTo>
                  <a:lnTo>
                    <a:pt x="3670" y="19248"/>
                  </a:lnTo>
                  <a:lnTo>
                    <a:pt x="3670" y="19282"/>
                  </a:lnTo>
                  <a:lnTo>
                    <a:pt x="3736" y="19215"/>
                  </a:lnTo>
                  <a:lnTo>
                    <a:pt x="3736" y="19248"/>
                  </a:lnTo>
                  <a:lnTo>
                    <a:pt x="3770" y="19215"/>
                  </a:lnTo>
                  <a:lnTo>
                    <a:pt x="3770" y="19248"/>
                  </a:lnTo>
                  <a:lnTo>
                    <a:pt x="3803" y="19182"/>
                  </a:lnTo>
                  <a:lnTo>
                    <a:pt x="3803" y="19215"/>
                  </a:lnTo>
                  <a:lnTo>
                    <a:pt x="3870" y="19182"/>
                  </a:lnTo>
                  <a:lnTo>
                    <a:pt x="3870" y="19215"/>
                  </a:lnTo>
                  <a:lnTo>
                    <a:pt x="3903" y="19148"/>
                  </a:lnTo>
                  <a:lnTo>
                    <a:pt x="3903" y="19182"/>
                  </a:lnTo>
                  <a:lnTo>
                    <a:pt x="3936" y="19148"/>
                  </a:lnTo>
                  <a:lnTo>
                    <a:pt x="4003" y="19115"/>
                  </a:lnTo>
                  <a:lnTo>
                    <a:pt x="4003" y="19148"/>
                  </a:lnTo>
                  <a:lnTo>
                    <a:pt x="4037" y="19115"/>
                  </a:lnTo>
                  <a:lnTo>
                    <a:pt x="4103" y="19082"/>
                  </a:lnTo>
                  <a:lnTo>
                    <a:pt x="4103" y="19115"/>
                  </a:lnTo>
                  <a:lnTo>
                    <a:pt x="5571" y="17781"/>
                  </a:lnTo>
                  <a:lnTo>
                    <a:pt x="13777" y="22084"/>
                  </a:lnTo>
                  <a:cubicBezTo>
                    <a:pt x="13861" y="22147"/>
                    <a:pt x="13959" y="22171"/>
                    <a:pt x="14054" y="22171"/>
                  </a:cubicBezTo>
                  <a:cubicBezTo>
                    <a:pt x="14108" y="22171"/>
                    <a:pt x="14162" y="22163"/>
                    <a:pt x="14210" y="22151"/>
                  </a:cubicBezTo>
                  <a:cubicBezTo>
                    <a:pt x="14210" y="22151"/>
                    <a:pt x="14244" y="22151"/>
                    <a:pt x="14244" y="22117"/>
                  </a:cubicBezTo>
                  <a:lnTo>
                    <a:pt x="14311" y="22117"/>
                  </a:lnTo>
                  <a:cubicBezTo>
                    <a:pt x="15211" y="21750"/>
                    <a:pt x="15745" y="21750"/>
                    <a:pt x="15745" y="20616"/>
                  </a:cubicBezTo>
                  <a:lnTo>
                    <a:pt x="15745" y="9208"/>
                  </a:lnTo>
                  <a:cubicBezTo>
                    <a:pt x="15745" y="8374"/>
                    <a:pt x="15345" y="7440"/>
                    <a:pt x="14844" y="7140"/>
                  </a:cubicBezTo>
                  <a:lnTo>
                    <a:pt x="2302" y="101"/>
                  </a:lnTo>
                  <a:cubicBezTo>
                    <a:pt x="2194" y="37"/>
                    <a:pt x="208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3193618" y="3111916"/>
              <a:ext cx="381319" cy="565092"/>
            </a:xfrm>
            <a:custGeom>
              <a:avLst/>
              <a:gdLst/>
              <a:ahLst/>
              <a:cxnLst/>
              <a:rect l="l" t="t" r="r" b="b"/>
              <a:pathLst>
                <a:path w="14645" h="21703" extrusionOk="0">
                  <a:moveTo>
                    <a:pt x="597" y="1"/>
                  </a:moveTo>
                  <a:cubicBezTo>
                    <a:pt x="248" y="1"/>
                    <a:pt x="0" y="414"/>
                    <a:pt x="0" y="1096"/>
                  </a:cubicBezTo>
                  <a:lnTo>
                    <a:pt x="0" y="12504"/>
                  </a:lnTo>
                  <a:cubicBezTo>
                    <a:pt x="0" y="13338"/>
                    <a:pt x="401" y="14272"/>
                    <a:pt x="901" y="14572"/>
                  </a:cubicBezTo>
                  <a:lnTo>
                    <a:pt x="2702" y="15607"/>
                  </a:lnTo>
                  <a:lnTo>
                    <a:pt x="2702" y="19109"/>
                  </a:lnTo>
                  <a:lnTo>
                    <a:pt x="5037" y="17008"/>
                  </a:lnTo>
                  <a:lnTo>
                    <a:pt x="13743" y="21611"/>
                  </a:lnTo>
                  <a:cubicBezTo>
                    <a:pt x="13847" y="21673"/>
                    <a:pt x="13946" y="21702"/>
                    <a:pt x="14038" y="21702"/>
                  </a:cubicBezTo>
                  <a:cubicBezTo>
                    <a:pt x="14392" y="21702"/>
                    <a:pt x="14644" y="21272"/>
                    <a:pt x="14644" y="20610"/>
                  </a:cubicBezTo>
                  <a:lnTo>
                    <a:pt x="14644" y="9202"/>
                  </a:lnTo>
                  <a:cubicBezTo>
                    <a:pt x="14644" y="8368"/>
                    <a:pt x="14244" y="7434"/>
                    <a:pt x="13743" y="7134"/>
                  </a:cubicBezTo>
                  <a:lnTo>
                    <a:pt x="901" y="95"/>
                  </a:lnTo>
                  <a:cubicBezTo>
                    <a:pt x="794" y="31"/>
                    <a:pt x="691" y="1"/>
                    <a:pt x="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3292639" y="3339770"/>
              <a:ext cx="24345" cy="44863"/>
            </a:xfrm>
            <a:custGeom>
              <a:avLst/>
              <a:gdLst/>
              <a:ahLst/>
              <a:cxnLst/>
              <a:rect l="l" t="t" r="r" b="b"/>
              <a:pathLst>
                <a:path w="935" h="1723" extrusionOk="0">
                  <a:moveTo>
                    <a:pt x="325" y="0"/>
                  </a:moveTo>
                  <a:cubicBezTo>
                    <a:pt x="147" y="0"/>
                    <a:pt x="0" y="240"/>
                    <a:pt x="0" y="584"/>
                  </a:cubicBezTo>
                  <a:cubicBezTo>
                    <a:pt x="0" y="1018"/>
                    <a:pt x="234" y="1518"/>
                    <a:pt x="467" y="1685"/>
                  </a:cubicBezTo>
                  <a:cubicBezTo>
                    <a:pt x="518" y="1711"/>
                    <a:pt x="566" y="1723"/>
                    <a:pt x="611" y="1723"/>
                  </a:cubicBezTo>
                  <a:cubicBezTo>
                    <a:pt x="803" y="1723"/>
                    <a:pt x="934" y="1503"/>
                    <a:pt x="934" y="1151"/>
                  </a:cubicBezTo>
                  <a:cubicBezTo>
                    <a:pt x="934" y="684"/>
                    <a:pt x="734" y="217"/>
                    <a:pt x="467" y="51"/>
                  </a:cubicBezTo>
                  <a:cubicBezTo>
                    <a:pt x="419" y="16"/>
                    <a:pt x="371"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365596" y="3383096"/>
              <a:ext cx="24345" cy="44524"/>
            </a:xfrm>
            <a:custGeom>
              <a:avLst/>
              <a:gdLst/>
              <a:ahLst/>
              <a:cxnLst/>
              <a:rect l="l" t="t" r="r" b="b"/>
              <a:pathLst>
                <a:path w="935" h="1710" extrusionOk="0">
                  <a:moveTo>
                    <a:pt x="302" y="0"/>
                  </a:moveTo>
                  <a:cubicBezTo>
                    <a:pt x="122" y="0"/>
                    <a:pt x="0" y="217"/>
                    <a:pt x="0" y="555"/>
                  </a:cubicBezTo>
                  <a:cubicBezTo>
                    <a:pt x="0" y="1022"/>
                    <a:pt x="200" y="1489"/>
                    <a:pt x="467" y="1656"/>
                  </a:cubicBezTo>
                  <a:cubicBezTo>
                    <a:pt x="525" y="1692"/>
                    <a:pt x="580" y="1709"/>
                    <a:pt x="631" y="1709"/>
                  </a:cubicBezTo>
                  <a:cubicBezTo>
                    <a:pt x="812" y="1709"/>
                    <a:pt x="934" y="1487"/>
                    <a:pt x="934" y="1122"/>
                  </a:cubicBezTo>
                  <a:cubicBezTo>
                    <a:pt x="934" y="688"/>
                    <a:pt x="734" y="188"/>
                    <a:pt x="467" y="55"/>
                  </a:cubicBezTo>
                  <a:cubicBezTo>
                    <a:pt x="408" y="18"/>
                    <a:pt x="353" y="0"/>
                    <a:pt x="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437668" y="3425668"/>
              <a:ext cx="25230" cy="44524"/>
            </a:xfrm>
            <a:custGeom>
              <a:avLst/>
              <a:gdLst/>
              <a:ahLst/>
              <a:cxnLst/>
              <a:rect l="l" t="t" r="r" b="b"/>
              <a:pathLst>
                <a:path w="969" h="1710" extrusionOk="0">
                  <a:moveTo>
                    <a:pt x="317" y="0"/>
                  </a:moveTo>
                  <a:cubicBezTo>
                    <a:pt x="143" y="0"/>
                    <a:pt x="1" y="223"/>
                    <a:pt x="1" y="588"/>
                  </a:cubicBezTo>
                  <a:cubicBezTo>
                    <a:pt x="1" y="1021"/>
                    <a:pt x="234" y="1522"/>
                    <a:pt x="468" y="1655"/>
                  </a:cubicBezTo>
                  <a:cubicBezTo>
                    <a:pt x="527" y="1692"/>
                    <a:pt x="584" y="1709"/>
                    <a:pt x="637" y="1709"/>
                  </a:cubicBezTo>
                  <a:cubicBezTo>
                    <a:pt x="826" y="1709"/>
                    <a:pt x="968" y="1493"/>
                    <a:pt x="968" y="1155"/>
                  </a:cubicBezTo>
                  <a:cubicBezTo>
                    <a:pt x="968" y="688"/>
                    <a:pt x="735" y="221"/>
                    <a:pt x="468" y="54"/>
                  </a:cubicBezTo>
                  <a:cubicBezTo>
                    <a:pt x="417" y="18"/>
                    <a:pt x="366"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001670" y="4582097"/>
              <a:ext cx="136384" cy="77852"/>
            </a:xfrm>
            <a:custGeom>
              <a:avLst/>
              <a:gdLst/>
              <a:ahLst/>
              <a:cxnLst/>
              <a:rect l="l" t="t" r="r" b="b"/>
              <a:pathLst>
                <a:path w="5238" h="2990" extrusionOk="0">
                  <a:moveTo>
                    <a:pt x="4295" y="0"/>
                  </a:moveTo>
                  <a:cubicBezTo>
                    <a:pt x="3975" y="0"/>
                    <a:pt x="3503" y="82"/>
                    <a:pt x="2836" y="372"/>
                  </a:cubicBezTo>
                  <a:cubicBezTo>
                    <a:pt x="1335" y="1039"/>
                    <a:pt x="234" y="1239"/>
                    <a:pt x="234" y="1239"/>
                  </a:cubicBezTo>
                  <a:lnTo>
                    <a:pt x="34" y="2440"/>
                  </a:lnTo>
                  <a:cubicBezTo>
                    <a:pt x="34" y="2440"/>
                    <a:pt x="0" y="2707"/>
                    <a:pt x="167" y="2807"/>
                  </a:cubicBezTo>
                  <a:cubicBezTo>
                    <a:pt x="307" y="2863"/>
                    <a:pt x="541" y="2989"/>
                    <a:pt x="868" y="2989"/>
                  </a:cubicBezTo>
                  <a:cubicBezTo>
                    <a:pt x="931" y="2989"/>
                    <a:pt x="998" y="2985"/>
                    <a:pt x="1068" y="2974"/>
                  </a:cubicBezTo>
                  <a:cubicBezTo>
                    <a:pt x="1468" y="2941"/>
                    <a:pt x="2369" y="2474"/>
                    <a:pt x="2369" y="2474"/>
                  </a:cubicBezTo>
                  <a:cubicBezTo>
                    <a:pt x="2369" y="2474"/>
                    <a:pt x="2613" y="2138"/>
                    <a:pt x="2663" y="2138"/>
                  </a:cubicBezTo>
                  <a:cubicBezTo>
                    <a:pt x="2666" y="2138"/>
                    <a:pt x="2667" y="2139"/>
                    <a:pt x="2669" y="2140"/>
                  </a:cubicBezTo>
                  <a:lnTo>
                    <a:pt x="3003" y="2140"/>
                  </a:lnTo>
                  <a:cubicBezTo>
                    <a:pt x="3003" y="2140"/>
                    <a:pt x="4704" y="1373"/>
                    <a:pt x="4971" y="1006"/>
                  </a:cubicBezTo>
                  <a:cubicBezTo>
                    <a:pt x="5237" y="639"/>
                    <a:pt x="4871" y="139"/>
                    <a:pt x="4871" y="139"/>
                  </a:cubicBezTo>
                  <a:cubicBezTo>
                    <a:pt x="4871" y="139"/>
                    <a:pt x="4711" y="0"/>
                    <a:pt x="4295" y="0"/>
                  </a:cubicBezTo>
                  <a:close/>
                </a:path>
              </a:pathLst>
            </a:custGeom>
            <a:solidFill>
              <a:srgbClr val="193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3143236" y="4654508"/>
              <a:ext cx="136384" cy="77540"/>
            </a:xfrm>
            <a:custGeom>
              <a:avLst/>
              <a:gdLst/>
              <a:ahLst/>
              <a:cxnLst/>
              <a:rect l="l" t="t" r="r" b="b"/>
              <a:pathLst>
                <a:path w="5238" h="2978" extrusionOk="0">
                  <a:moveTo>
                    <a:pt x="4241" y="1"/>
                  </a:moveTo>
                  <a:cubicBezTo>
                    <a:pt x="3929" y="1"/>
                    <a:pt x="3475" y="82"/>
                    <a:pt x="2836" y="360"/>
                  </a:cubicBezTo>
                  <a:cubicBezTo>
                    <a:pt x="1335" y="1060"/>
                    <a:pt x="201" y="1227"/>
                    <a:pt x="201" y="1227"/>
                  </a:cubicBezTo>
                  <a:lnTo>
                    <a:pt x="1" y="2428"/>
                  </a:lnTo>
                  <a:cubicBezTo>
                    <a:pt x="1" y="2428"/>
                    <a:pt x="1" y="2695"/>
                    <a:pt x="134" y="2795"/>
                  </a:cubicBezTo>
                  <a:cubicBezTo>
                    <a:pt x="274" y="2851"/>
                    <a:pt x="531" y="2977"/>
                    <a:pt x="846" y="2977"/>
                  </a:cubicBezTo>
                  <a:cubicBezTo>
                    <a:pt x="907" y="2977"/>
                    <a:pt x="970" y="2972"/>
                    <a:pt x="1035" y="2962"/>
                  </a:cubicBezTo>
                  <a:cubicBezTo>
                    <a:pt x="1468" y="2928"/>
                    <a:pt x="2369" y="2461"/>
                    <a:pt x="2369" y="2461"/>
                  </a:cubicBezTo>
                  <a:cubicBezTo>
                    <a:pt x="2369" y="2461"/>
                    <a:pt x="2613" y="2125"/>
                    <a:pt x="2664" y="2125"/>
                  </a:cubicBezTo>
                  <a:cubicBezTo>
                    <a:pt x="2666" y="2125"/>
                    <a:pt x="2668" y="2126"/>
                    <a:pt x="2669" y="2128"/>
                  </a:cubicBezTo>
                  <a:lnTo>
                    <a:pt x="3003" y="2128"/>
                  </a:lnTo>
                  <a:cubicBezTo>
                    <a:pt x="3003" y="2128"/>
                    <a:pt x="4704" y="1360"/>
                    <a:pt x="4971" y="993"/>
                  </a:cubicBezTo>
                  <a:cubicBezTo>
                    <a:pt x="5238" y="627"/>
                    <a:pt x="4837" y="160"/>
                    <a:pt x="4837" y="160"/>
                  </a:cubicBezTo>
                  <a:cubicBezTo>
                    <a:pt x="4837" y="160"/>
                    <a:pt x="4678" y="1"/>
                    <a:pt x="4241" y="1"/>
                  </a:cubicBezTo>
                  <a:close/>
                </a:path>
              </a:pathLst>
            </a:custGeom>
            <a:solidFill>
              <a:srgbClr val="193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000811" y="4118421"/>
              <a:ext cx="150262" cy="521141"/>
            </a:xfrm>
            <a:custGeom>
              <a:avLst/>
              <a:gdLst/>
              <a:ahLst/>
              <a:cxnLst/>
              <a:rect l="l" t="t" r="r" b="b"/>
              <a:pathLst>
                <a:path w="5771" h="20015" extrusionOk="0">
                  <a:moveTo>
                    <a:pt x="1635" y="0"/>
                  </a:moveTo>
                  <a:cubicBezTo>
                    <a:pt x="1635" y="0"/>
                    <a:pt x="434" y="15178"/>
                    <a:pt x="167" y="18113"/>
                  </a:cubicBezTo>
                  <a:cubicBezTo>
                    <a:pt x="133" y="18614"/>
                    <a:pt x="0" y="19681"/>
                    <a:pt x="33" y="19714"/>
                  </a:cubicBezTo>
                  <a:cubicBezTo>
                    <a:pt x="67" y="19781"/>
                    <a:pt x="133" y="19881"/>
                    <a:pt x="234" y="19915"/>
                  </a:cubicBezTo>
                  <a:cubicBezTo>
                    <a:pt x="267" y="19948"/>
                    <a:pt x="334" y="19948"/>
                    <a:pt x="400" y="19948"/>
                  </a:cubicBezTo>
                  <a:cubicBezTo>
                    <a:pt x="701" y="19981"/>
                    <a:pt x="1001" y="20015"/>
                    <a:pt x="1268" y="20015"/>
                  </a:cubicBezTo>
                  <a:lnTo>
                    <a:pt x="1301" y="20015"/>
                  </a:lnTo>
                  <a:cubicBezTo>
                    <a:pt x="2035" y="19881"/>
                    <a:pt x="2902" y="19481"/>
                    <a:pt x="3336" y="18847"/>
                  </a:cubicBezTo>
                  <a:lnTo>
                    <a:pt x="3369" y="18714"/>
                  </a:lnTo>
                  <a:lnTo>
                    <a:pt x="5771" y="4203"/>
                  </a:lnTo>
                  <a:cubicBezTo>
                    <a:pt x="5737" y="4103"/>
                    <a:pt x="5104" y="2602"/>
                    <a:pt x="5104" y="1401"/>
                  </a:cubicBezTo>
                  <a:cubicBezTo>
                    <a:pt x="5004" y="1401"/>
                    <a:pt x="4937" y="1368"/>
                    <a:pt x="4870" y="1335"/>
                  </a:cubicBezTo>
                  <a:cubicBezTo>
                    <a:pt x="4670" y="1268"/>
                    <a:pt x="4470" y="1201"/>
                    <a:pt x="4270" y="1101"/>
                  </a:cubicBezTo>
                  <a:cubicBezTo>
                    <a:pt x="4036" y="1034"/>
                    <a:pt x="3836" y="934"/>
                    <a:pt x="3669" y="834"/>
                  </a:cubicBezTo>
                  <a:cubicBezTo>
                    <a:pt x="3436" y="701"/>
                    <a:pt x="1835" y="100"/>
                    <a:pt x="1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3322166" y="3709346"/>
              <a:ext cx="230172" cy="157214"/>
            </a:xfrm>
            <a:custGeom>
              <a:avLst/>
              <a:gdLst/>
              <a:ahLst/>
              <a:cxnLst/>
              <a:rect l="l" t="t" r="r" b="b"/>
              <a:pathLst>
                <a:path w="8840" h="6038" extrusionOk="0">
                  <a:moveTo>
                    <a:pt x="4570" y="0"/>
                  </a:moveTo>
                  <a:lnTo>
                    <a:pt x="0" y="4603"/>
                  </a:lnTo>
                  <a:cubicBezTo>
                    <a:pt x="0" y="4603"/>
                    <a:pt x="0" y="4637"/>
                    <a:pt x="0" y="4670"/>
                  </a:cubicBezTo>
                  <a:lnTo>
                    <a:pt x="0" y="4703"/>
                  </a:lnTo>
                  <a:lnTo>
                    <a:pt x="0" y="4737"/>
                  </a:lnTo>
                  <a:lnTo>
                    <a:pt x="0" y="4770"/>
                  </a:lnTo>
                  <a:lnTo>
                    <a:pt x="0" y="4804"/>
                  </a:lnTo>
                  <a:lnTo>
                    <a:pt x="0" y="4837"/>
                  </a:lnTo>
                  <a:lnTo>
                    <a:pt x="0" y="4870"/>
                  </a:lnTo>
                  <a:lnTo>
                    <a:pt x="0" y="4904"/>
                  </a:lnTo>
                  <a:cubicBezTo>
                    <a:pt x="0" y="4937"/>
                    <a:pt x="0" y="4937"/>
                    <a:pt x="34" y="4937"/>
                  </a:cubicBezTo>
                  <a:lnTo>
                    <a:pt x="4170" y="6038"/>
                  </a:lnTo>
                  <a:lnTo>
                    <a:pt x="4237" y="6038"/>
                  </a:lnTo>
                  <a:lnTo>
                    <a:pt x="8806" y="1434"/>
                  </a:lnTo>
                  <a:cubicBezTo>
                    <a:pt x="8806" y="1434"/>
                    <a:pt x="8840" y="1401"/>
                    <a:pt x="8806" y="1368"/>
                  </a:cubicBezTo>
                  <a:lnTo>
                    <a:pt x="8806" y="1334"/>
                  </a:lnTo>
                  <a:lnTo>
                    <a:pt x="8806" y="1301"/>
                  </a:lnTo>
                  <a:lnTo>
                    <a:pt x="8806" y="1268"/>
                  </a:lnTo>
                  <a:lnTo>
                    <a:pt x="8806" y="1234"/>
                  </a:lnTo>
                  <a:lnTo>
                    <a:pt x="8806" y="1201"/>
                  </a:lnTo>
                  <a:lnTo>
                    <a:pt x="8806" y="1168"/>
                  </a:lnTo>
                  <a:lnTo>
                    <a:pt x="8806" y="1134"/>
                  </a:lnTo>
                  <a:cubicBezTo>
                    <a:pt x="8806" y="1101"/>
                    <a:pt x="8806" y="1101"/>
                    <a:pt x="8773" y="1101"/>
                  </a:cubicBezTo>
                  <a:lnTo>
                    <a:pt x="4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3321280" y="3823989"/>
              <a:ext cx="110347" cy="42571"/>
            </a:xfrm>
            <a:custGeom>
              <a:avLst/>
              <a:gdLst/>
              <a:ahLst/>
              <a:cxnLst/>
              <a:rect l="l" t="t" r="r" b="b"/>
              <a:pathLst>
                <a:path w="4238" h="1635" extrusionOk="0">
                  <a:moveTo>
                    <a:pt x="168" y="0"/>
                  </a:moveTo>
                  <a:lnTo>
                    <a:pt x="1" y="200"/>
                  </a:lnTo>
                  <a:cubicBezTo>
                    <a:pt x="34" y="200"/>
                    <a:pt x="34" y="234"/>
                    <a:pt x="34" y="267"/>
                  </a:cubicBezTo>
                  <a:lnTo>
                    <a:pt x="34" y="300"/>
                  </a:lnTo>
                  <a:lnTo>
                    <a:pt x="34" y="334"/>
                  </a:lnTo>
                  <a:lnTo>
                    <a:pt x="34" y="367"/>
                  </a:lnTo>
                  <a:lnTo>
                    <a:pt x="34" y="401"/>
                  </a:lnTo>
                  <a:lnTo>
                    <a:pt x="34" y="434"/>
                  </a:lnTo>
                  <a:lnTo>
                    <a:pt x="34" y="467"/>
                  </a:lnTo>
                  <a:lnTo>
                    <a:pt x="34" y="501"/>
                  </a:lnTo>
                  <a:cubicBezTo>
                    <a:pt x="34" y="501"/>
                    <a:pt x="68" y="534"/>
                    <a:pt x="68" y="534"/>
                  </a:cubicBezTo>
                  <a:lnTo>
                    <a:pt x="4204" y="1635"/>
                  </a:lnTo>
                  <a:lnTo>
                    <a:pt x="4237" y="1635"/>
                  </a:lnTo>
                  <a:lnTo>
                    <a:pt x="4104" y="1234"/>
                  </a:lnTo>
                  <a:lnTo>
                    <a:pt x="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3321280" y="3709346"/>
              <a:ext cx="231057" cy="151148"/>
            </a:xfrm>
            <a:custGeom>
              <a:avLst/>
              <a:gdLst/>
              <a:ahLst/>
              <a:cxnLst/>
              <a:rect l="l" t="t" r="r" b="b"/>
              <a:pathLst>
                <a:path w="8874" h="5805" extrusionOk="0">
                  <a:moveTo>
                    <a:pt x="4604" y="0"/>
                  </a:moveTo>
                  <a:lnTo>
                    <a:pt x="34" y="4603"/>
                  </a:lnTo>
                  <a:cubicBezTo>
                    <a:pt x="1" y="4637"/>
                    <a:pt x="34" y="4703"/>
                    <a:pt x="68" y="4703"/>
                  </a:cubicBezTo>
                  <a:lnTo>
                    <a:pt x="4204" y="5804"/>
                  </a:lnTo>
                  <a:lnTo>
                    <a:pt x="4271" y="5804"/>
                  </a:lnTo>
                  <a:lnTo>
                    <a:pt x="8840" y="1201"/>
                  </a:lnTo>
                  <a:cubicBezTo>
                    <a:pt x="8874" y="1168"/>
                    <a:pt x="8840" y="1101"/>
                    <a:pt x="8807" y="1101"/>
                  </a:cubicBezTo>
                  <a:lnTo>
                    <a:pt x="4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3336044" y="3718017"/>
              <a:ext cx="201530" cy="133781"/>
            </a:xfrm>
            <a:custGeom>
              <a:avLst/>
              <a:gdLst/>
              <a:ahLst/>
              <a:cxnLst/>
              <a:rect l="l" t="t" r="r" b="b"/>
              <a:pathLst>
                <a:path w="7740" h="5138" extrusionOk="0">
                  <a:moveTo>
                    <a:pt x="4171" y="1"/>
                  </a:moveTo>
                  <a:lnTo>
                    <a:pt x="1" y="4170"/>
                  </a:lnTo>
                  <a:lnTo>
                    <a:pt x="3570" y="5138"/>
                  </a:lnTo>
                  <a:lnTo>
                    <a:pt x="7740" y="968"/>
                  </a:lnTo>
                  <a:lnTo>
                    <a:pt x="4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3336044" y="3718017"/>
              <a:ext cx="201530" cy="109462"/>
            </a:xfrm>
            <a:custGeom>
              <a:avLst/>
              <a:gdLst/>
              <a:ahLst/>
              <a:cxnLst/>
              <a:rect l="l" t="t" r="r" b="b"/>
              <a:pathLst>
                <a:path w="7740" h="4204" extrusionOk="0">
                  <a:moveTo>
                    <a:pt x="4171" y="1"/>
                  </a:moveTo>
                  <a:lnTo>
                    <a:pt x="1" y="4170"/>
                  </a:lnTo>
                  <a:lnTo>
                    <a:pt x="101" y="4204"/>
                  </a:lnTo>
                  <a:lnTo>
                    <a:pt x="4204" y="67"/>
                  </a:lnTo>
                  <a:lnTo>
                    <a:pt x="7673" y="1001"/>
                  </a:lnTo>
                  <a:lnTo>
                    <a:pt x="7740" y="968"/>
                  </a:lnTo>
                  <a:lnTo>
                    <a:pt x="41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376011" y="3841356"/>
              <a:ext cx="6978" cy="3489"/>
            </a:xfrm>
            <a:custGeom>
              <a:avLst/>
              <a:gdLst/>
              <a:ahLst/>
              <a:cxnLst/>
              <a:rect l="l" t="t" r="r" b="b"/>
              <a:pathLst>
                <a:path w="268" h="134" extrusionOk="0">
                  <a:moveTo>
                    <a:pt x="100" y="0"/>
                  </a:moveTo>
                  <a:cubicBezTo>
                    <a:pt x="34" y="34"/>
                    <a:pt x="0" y="67"/>
                    <a:pt x="0" y="100"/>
                  </a:cubicBezTo>
                  <a:cubicBezTo>
                    <a:pt x="34" y="134"/>
                    <a:pt x="67" y="134"/>
                    <a:pt x="134" y="134"/>
                  </a:cubicBezTo>
                  <a:cubicBezTo>
                    <a:pt x="200" y="100"/>
                    <a:pt x="267" y="67"/>
                    <a:pt x="234" y="34"/>
                  </a:cubicBezTo>
                  <a:cubicBezTo>
                    <a:pt x="234" y="0"/>
                    <a:pt x="16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428112" y="3775351"/>
              <a:ext cx="17393" cy="10441"/>
            </a:xfrm>
            <a:custGeom>
              <a:avLst/>
              <a:gdLst/>
              <a:ahLst/>
              <a:cxnLst/>
              <a:rect l="l" t="t" r="r" b="b"/>
              <a:pathLst>
                <a:path w="668" h="401" extrusionOk="0">
                  <a:moveTo>
                    <a:pt x="368" y="0"/>
                  </a:moveTo>
                  <a:lnTo>
                    <a:pt x="1" y="401"/>
                  </a:lnTo>
                  <a:lnTo>
                    <a:pt x="668" y="334"/>
                  </a:lnTo>
                  <a:lnTo>
                    <a:pt x="3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3415953" y="3838753"/>
              <a:ext cx="56475" cy="48664"/>
            </a:xfrm>
            <a:custGeom>
              <a:avLst/>
              <a:gdLst/>
              <a:ahLst/>
              <a:cxnLst/>
              <a:rect l="l" t="t" r="r" b="b"/>
              <a:pathLst>
                <a:path w="2169" h="1869" extrusionOk="0">
                  <a:moveTo>
                    <a:pt x="401" y="0"/>
                  </a:moveTo>
                  <a:lnTo>
                    <a:pt x="334" y="67"/>
                  </a:lnTo>
                  <a:cubicBezTo>
                    <a:pt x="234" y="167"/>
                    <a:pt x="134" y="267"/>
                    <a:pt x="1" y="367"/>
                  </a:cubicBezTo>
                  <a:lnTo>
                    <a:pt x="34" y="367"/>
                  </a:lnTo>
                  <a:cubicBezTo>
                    <a:pt x="101" y="401"/>
                    <a:pt x="168" y="401"/>
                    <a:pt x="234" y="434"/>
                  </a:cubicBezTo>
                  <a:cubicBezTo>
                    <a:pt x="801" y="667"/>
                    <a:pt x="1535" y="1201"/>
                    <a:pt x="1869" y="1868"/>
                  </a:cubicBezTo>
                  <a:lnTo>
                    <a:pt x="1902" y="1868"/>
                  </a:lnTo>
                  <a:cubicBezTo>
                    <a:pt x="1969" y="1735"/>
                    <a:pt x="2069" y="1635"/>
                    <a:pt x="2169" y="1535"/>
                  </a:cubicBezTo>
                  <a:cubicBezTo>
                    <a:pt x="2102" y="1368"/>
                    <a:pt x="2002" y="1201"/>
                    <a:pt x="1902" y="1034"/>
                  </a:cubicBezTo>
                  <a:cubicBezTo>
                    <a:pt x="1602" y="667"/>
                    <a:pt x="1202" y="334"/>
                    <a:pt x="768" y="134"/>
                  </a:cubicBezTo>
                  <a:cubicBezTo>
                    <a:pt x="635" y="67"/>
                    <a:pt x="534" y="34"/>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3129332" y="4134044"/>
              <a:ext cx="143336" cy="579907"/>
            </a:xfrm>
            <a:custGeom>
              <a:avLst/>
              <a:gdLst/>
              <a:ahLst/>
              <a:cxnLst/>
              <a:rect l="l" t="t" r="r" b="b"/>
              <a:pathLst>
                <a:path w="5505" h="22272" extrusionOk="0">
                  <a:moveTo>
                    <a:pt x="5505" y="1"/>
                  </a:moveTo>
                  <a:cubicBezTo>
                    <a:pt x="4671" y="601"/>
                    <a:pt x="3770" y="901"/>
                    <a:pt x="2870" y="968"/>
                  </a:cubicBezTo>
                  <a:cubicBezTo>
                    <a:pt x="2682" y="986"/>
                    <a:pt x="2494" y="994"/>
                    <a:pt x="2307" y="994"/>
                  </a:cubicBezTo>
                  <a:cubicBezTo>
                    <a:pt x="1796" y="994"/>
                    <a:pt x="1290" y="932"/>
                    <a:pt x="801" y="835"/>
                  </a:cubicBezTo>
                  <a:cubicBezTo>
                    <a:pt x="535" y="768"/>
                    <a:pt x="268" y="701"/>
                    <a:pt x="1" y="601"/>
                  </a:cubicBezTo>
                  <a:lnTo>
                    <a:pt x="1" y="601"/>
                  </a:lnTo>
                  <a:cubicBezTo>
                    <a:pt x="1" y="1802"/>
                    <a:pt x="201" y="7106"/>
                    <a:pt x="268" y="9474"/>
                  </a:cubicBezTo>
                  <a:cubicBezTo>
                    <a:pt x="268" y="9574"/>
                    <a:pt x="268" y="9708"/>
                    <a:pt x="301" y="9808"/>
                  </a:cubicBezTo>
                  <a:cubicBezTo>
                    <a:pt x="368" y="10909"/>
                    <a:pt x="268" y="15845"/>
                    <a:pt x="268" y="17013"/>
                  </a:cubicBezTo>
                  <a:cubicBezTo>
                    <a:pt x="301" y="17713"/>
                    <a:pt x="301" y="18381"/>
                    <a:pt x="334" y="18981"/>
                  </a:cubicBezTo>
                  <a:cubicBezTo>
                    <a:pt x="435" y="20549"/>
                    <a:pt x="535" y="21650"/>
                    <a:pt x="568" y="21850"/>
                  </a:cubicBezTo>
                  <a:cubicBezTo>
                    <a:pt x="568" y="21916"/>
                    <a:pt x="568" y="22017"/>
                    <a:pt x="635" y="22083"/>
                  </a:cubicBezTo>
                  <a:cubicBezTo>
                    <a:pt x="668" y="22150"/>
                    <a:pt x="735" y="22183"/>
                    <a:pt x="801" y="22217"/>
                  </a:cubicBezTo>
                  <a:cubicBezTo>
                    <a:pt x="919" y="22256"/>
                    <a:pt x="1070" y="22272"/>
                    <a:pt x="1243" y="22272"/>
                  </a:cubicBezTo>
                  <a:cubicBezTo>
                    <a:pt x="1365" y="22272"/>
                    <a:pt x="1497" y="22264"/>
                    <a:pt x="1635" y="22250"/>
                  </a:cubicBezTo>
                  <a:cubicBezTo>
                    <a:pt x="2336" y="22150"/>
                    <a:pt x="3237" y="21750"/>
                    <a:pt x="3870" y="21049"/>
                  </a:cubicBezTo>
                  <a:cubicBezTo>
                    <a:pt x="4504" y="15145"/>
                    <a:pt x="4771" y="6372"/>
                    <a:pt x="5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3162634" y="3642430"/>
              <a:ext cx="11040" cy="6145"/>
            </a:xfrm>
            <a:custGeom>
              <a:avLst/>
              <a:gdLst/>
              <a:ahLst/>
              <a:cxnLst/>
              <a:rect l="l" t="t" r="r" b="b"/>
              <a:pathLst>
                <a:path w="424" h="236" extrusionOk="0">
                  <a:moveTo>
                    <a:pt x="217" y="0"/>
                  </a:moveTo>
                  <a:cubicBezTo>
                    <a:pt x="94" y="0"/>
                    <a:pt x="1" y="82"/>
                    <a:pt x="23" y="235"/>
                  </a:cubicBezTo>
                  <a:lnTo>
                    <a:pt x="423" y="68"/>
                  </a:lnTo>
                  <a:cubicBezTo>
                    <a:pt x="354" y="23"/>
                    <a:pt x="282" y="0"/>
                    <a:pt x="217" y="0"/>
                  </a:cubicBezTo>
                  <a:close/>
                </a:path>
              </a:pathLst>
            </a:custGeom>
            <a:solidFill>
              <a:srgbClr val="FFBB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3115454" y="3606837"/>
              <a:ext cx="114669" cy="190256"/>
            </a:xfrm>
            <a:custGeom>
              <a:avLst/>
              <a:gdLst/>
              <a:ahLst/>
              <a:cxnLst/>
              <a:rect l="l" t="t" r="r" b="b"/>
              <a:pathLst>
                <a:path w="4404" h="7307" extrusionOk="0">
                  <a:moveTo>
                    <a:pt x="4003" y="1"/>
                  </a:moveTo>
                  <a:cubicBezTo>
                    <a:pt x="3970" y="34"/>
                    <a:pt x="3970" y="34"/>
                    <a:pt x="3936" y="34"/>
                  </a:cubicBezTo>
                  <a:cubicBezTo>
                    <a:pt x="4070" y="735"/>
                    <a:pt x="3736" y="902"/>
                    <a:pt x="3703" y="1235"/>
                  </a:cubicBezTo>
                  <a:cubicBezTo>
                    <a:pt x="3685" y="1363"/>
                    <a:pt x="3644" y="1415"/>
                    <a:pt x="3589" y="1415"/>
                  </a:cubicBezTo>
                  <a:cubicBezTo>
                    <a:pt x="3354" y="1415"/>
                    <a:pt x="2857" y="492"/>
                    <a:pt x="2754" y="492"/>
                  </a:cubicBezTo>
                  <a:cubicBezTo>
                    <a:pt x="2742" y="492"/>
                    <a:pt x="2735" y="505"/>
                    <a:pt x="2735" y="535"/>
                  </a:cubicBezTo>
                  <a:cubicBezTo>
                    <a:pt x="2734" y="534"/>
                    <a:pt x="2732" y="534"/>
                    <a:pt x="2730" y="534"/>
                  </a:cubicBezTo>
                  <a:cubicBezTo>
                    <a:pt x="2642" y="534"/>
                    <a:pt x="2608" y="1289"/>
                    <a:pt x="2603" y="1289"/>
                  </a:cubicBezTo>
                  <a:cubicBezTo>
                    <a:pt x="2602" y="1289"/>
                    <a:pt x="2602" y="1282"/>
                    <a:pt x="2602" y="1269"/>
                  </a:cubicBezTo>
                  <a:lnTo>
                    <a:pt x="2235" y="1435"/>
                  </a:lnTo>
                  <a:cubicBezTo>
                    <a:pt x="2435" y="1535"/>
                    <a:pt x="2635" y="1836"/>
                    <a:pt x="2569" y="2203"/>
                  </a:cubicBezTo>
                  <a:cubicBezTo>
                    <a:pt x="2569" y="2269"/>
                    <a:pt x="2569" y="2336"/>
                    <a:pt x="2569" y="2436"/>
                  </a:cubicBezTo>
                  <a:cubicBezTo>
                    <a:pt x="2569" y="2479"/>
                    <a:pt x="2501" y="2496"/>
                    <a:pt x="2390" y="2496"/>
                  </a:cubicBezTo>
                  <a:cubicBezTo>
                    <a:pt x="2005" y="2496"/>
                    <a:pt x="1105" y="2290"/>
                    <a:pt x="800" y="2290"/>
                  </a:cubicBezTo>
                  <a:cubicBezTo>
                    <a:pt x="723" y="2290"/>
                    <a:pt x="684" y="2303"/>
                    <a:pt x="701" y="2336"/>
                  </a:cubicBezTo>
                  <a:cubicBezTo>
                    <a:pt x="467" y="2636"/>
                    <a:pt x="501" y="2970"/>
                    <a:pt x="367" y="3237"/>
                  </a:cubicBezTo>
                  <a:cubicBezTo>
                    <a:pt x="200" y="3270"/>
                    <a:pt x="934" y="4104"/>
                    <a:pt x="767" y="4104"/>
                  </a:cubicBezTo>
                  <a:cubicBezTo>
                    <a:pt x="734" y="4137"/>
                    <a:pt x="767" y="4171"/>
                    <a:pt x="767" y="4204"/>
                  </a:cubicBezTo>
                  <a:cubicBezTo>
                    <a:pt x="434" y="4171"/>
                    <a:pt x="267" y="4137"/>
                    <a:pt x="34" y="4037"/>
                  </a:cubicBezTo>
                  <a:lnTo>
                    <a:pt x="34" y="4037"/>
                  </a:lnTo>
                  <a:cubicBezTo>
                    <a:pt x="34" y="4204"/>
                    <a:pt x="67" y="6205"/>
                    <a:pt x="0" y="6339"/>
                  </a:cubicBezTo>
                  <a:cubicBezTo>
                    <a:pt x="367" y="6372"/>
                    <a:pt x="2469" y="7073"/>
                    <a:pt x="2802" y="7306"/>
                  </a:cubicBezTo>
                  <a:cubicBezTo>
                    <a:pt x="2836" y="7106"/>
                    <a:pt x="2769" y="4971"/>
                    <a:pt x="2769" y="4671"/>
                  </a:cubicBezTo>
                  <a:lnTo>
                    <a:pt x="2769" y="4671"/>
                  </a:lnTo>
                  <a:cubicBezTo>
                    <a:pt x="2856" y="4678"/>
                    <a:pt x="2945" y="4680"/>
                    <a:pt x="3032" y="4680"/>
                  </a:cubicBezTo>
                  <a:cubicBezTo>
                    <a:pt x="3383" y="4680"/>
                    <a:pt x="3703" y="4638"/>
                    <a:pt x="3703" y="4638"/>
                  </a:cubicBezTo>
                  <a:cubicBezTo>
                    <a:pt x="3803" y="4604"/>
                    <a:pt x="3870" y="4571"/>
                    <a:pt x="3903" y="4504"/>
                  </a:cubicBezTo>
                  <a:cubicBezTo>
                    <a:pt x="4070" y="4337"/>
                    <a:pt x="4403" y="2503"/>
                    <a:pt x="4370" y="2036"/>
                  </a:cubicBezTo>
                  <a:cubicBezTo>
                    <a:pt x="4370" y="1769"/>
                    <a:pt x="4103" y="935"/>
                    <a:pt x="4170" y="802"/>
                  </a:cubicBezTo>
                  <a:cubicBezTo>
                    <a:pt x="4136" y="535"/>
                    <a:pt x="4070" y="268"/>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3064212" y="3547679"/>
              <a:ext cx="168515" cy="171223"/>
            </a:xfrm>
            <a:custGeom>
              <a:avLst/>
              <a:gdLst/>
              <a:ahLst/>
              <a:cxnLst/>
              <a:rect l="l" t="t" r="r" b="b"/>
              <a:pathLst>
                <a:path w="6472" h="6576" extrusionOk="0">
                  <a:moveTo>
                    <a:pt x="3479" y="1"/>
                  </a:moveTo>
                  <a:cubicBezTo>
                    <a:pt x="2766" y="1"/>
                    <a:pt x="2013" y="174"/>
                    <a:pt x="1401" y="572"/>
                  </a:cubicBezTo>
                  <a:cubicBezTo>
                    <a:pt x="1168" y="772"/>
                    <a:pt x="801" y="972"/>
                    <a:pt x="634" y="1239"/>
                  </a:cubicBezTo>
                  <a:cubicBezTo>
                    <a:pt x="67" y="2006"/>
                    <a:pt x="0" y="3107"/>
                    <a:pt x="400" y="4008"/>
                  </a:cubicBezTo>
                  <a:cubicBezTo>
                    <a:pt x="500" y="4274"/>
                    <a:pt x="667" y="4508"/>
                    <a:pt x="867" y="4741"/>
                  </a:cubicBezTo>
                  <a:cubicBezTo>
                    <a:pt x="1168" y="5142"/>
                    <a:pt x="1501" y="5976"/>
                    <a:pt x="1901" y="6242"/>
                  </a:cubicBezTo>
                  <a:cubicBezTo>
                    <a:pt x="2068" y="6376"/>
                    <a:pt x="2268" y="6409"/>
                    <a:pt x="2469" y="6443"/>
                  </a:cubicBezTo>
                  <a:cubicBezTo>
                    <a:pt x="2774" y="6512"/>
                    <a:pt x="3051" y="6576"/>
                    <a:pt x="3294" y="6576"/>
                  </a:cubicBezTo>
                  <a:cubicBezTo>
                    <a:pt x="3634" y="6576"/>
                    <a:pt x="3908" y="6451"/>
                    <a:pt x="4103" y="6042"/>
                  </a:cubicBezTo>
                  <a:cubicBezTo>
                    <a:pt x="4270" y="5675"/>
                    <a:pt x="4537" y="5142"/>
                    <a:pt x="4503" y="4708"/>
                  </a:cubicBezTo>
                  <a:cubicBezTo>
                    <a:pt x="4503" y="4608"/>
                    <a:pt x="4503" y="4541"/>
                    <a:pt x="4537" y="4475"/>
                  </a:cubicBezTo>
                  <a:cubicBezTo>
                    <a:pt x="4593" y="4139"/>
                    <a:pt x="4701" y="4020"/>
                    <a:pt x="4814" y="4020"/>
                  </a:cubicBezTo>
                  <a:cubicBezTo>
                    <a:pt x="4969" y="4020"/>
                    <a:pt x="5132" y="4248"/>
                    <a:pt x="5170" y="4441"/>
                  </a:cubicBezTo>
                  <a:lnTo>
                    <a:pt x="5371" y="4541"/>
                  </a:lnTo>
                  <a:cubicBezTo>
                    <a:pt x="5373" y="4541"/>
                    <a:pt x="5375" y="4542"/>
                    <a:pt x="5377" y="4542"/>
                  </a:cubicBezTo>
                  <a:cubicBezTo>
                    <a:pt x="5674" y="4542"/>
                    <a:pt x="6188" y="2272"/>
                    <a:pt x="5980" y="2272"/>
                  </a:cubicBezTo>
                  <a:cubicBezTo>
                    <a:pt x="5977" y="2272"/>
                    <a:pt x="5974" y="2272"/>
                    <a:pt x="5971" y="2273"/>
                  </a:cubicBezTo>
                  <a:cubicBezTo>
                    <a:pt x="6471" y="2006"/>
                    <a:pt x="5804" y="672"/>
                    <a:pt x="5237" y="572"/>
                  </a:cubicBezTo>
                  <a:lnTo>
                    <a:pt x="5204" y="572"/>
                  </a:lnTo>
                  <a:cubicBezTo>
                    <a:pt x="4937" y="372"/>
                    <a:pt x="4703" y="238"/>
                    <a:pt x="4403" y="138"/>
                  </a:cubicBezTo>
                  <a:cubicBezTo>
                    <a:pt x="4136" y="71"/>
                    <a:pt x="3836" y="5"/>
                    <a:pt x="3669" y="5"/>
                  </a:cubicBezTo>
                  <a:cubicBezTo>
                    <a:pt x="3606" y="2"/>
                    <a:pt x="3543" y="1"/>
                    <a:pt x="3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2988964" y="3739498"/>
              <a:ext cx="477398" cy="426052"/>
            </a:xfrm>
            <a:custGeom>
              <a:avLst/>
              <a:gdLst/>
              <a:ahLst/>
              <a:cxnLst/>
              <a:rect l="l" t="t" r="r" b="b"/>
              <a:pathLst>
                <a:path w="18335" h="16363" extrusionOk="0">
                  <a:moveTo>
                    <a:pt x="3910" y="0"/>
                  </a:moveTo>
                  <a:cubicBezTo>
                    <a:pt x="0" y="0"/>
                    <a:pt x="1496" y="13960"/>
                    <a:pt x="1923" y="14420"/>
                  </a:cubicBezTo>
                  <a:cubicBezTo>
                    <a:pt x="1989" y="14487"/>
                    <a:pt x="2190" y="14620"/>
                    <a:pt x="2490" y="14820"/>
                  </a:cubicBezTo>
                  <a:cubicBezTo>
                    <a:pt x="2790" y="14987"/>
                    <a:pt x="4024" y="15988"/>
                    <a:pt x="5058" y="16155"/>
                  </a:cubicBezTo>
                  <a:cubicBezTo>
                    <a:pt x="5707" y="16280"/>
                    <a:pt x="6395" y="16362"/>
                    <a:pt x="7087" y="16362"/>
                  </a:cubicBezTo>
                  <a:cubicBezTo>
                    <a:pt x="8423" y="16362"/>
                    <a:pt x="9775" y="16055"/>
                    <a:pt x="10896" y="15154"/>
                  </a:cubicBezTo>
                  <a:cubicBezTo>
                    <a:pt x="10963" y="15087"/>
                    <a:pt x="11063" y="15054"/>
                    <a:pt x="11129" y="14987"/>
                  </a:cubicBezTo>
                  <a:cubicBezTo>
                    <a:pt x="11129" y="14720"/>
                    <a:pt x="10629" y="8983"/>
                    <a:pt x="10662" y="7315"/>
                  </a:cubicBezTo>
                  <a:lnTo>
                    <a:pt x="10662" y="7315"/>
                  </a:lnTo>
                  <a:cubicBezTo>
                    <a:pt x="10996" y="7715"/>
                    <a:pt x="12030" y="9650"/>
                    <a:pt x="12364" y="10117"/>
                  </a:cubicBezTo>
                  <a:cubicBezTo>
                    <a:pt x="12530" y="10384"/>
                    <a:pt x="12831" y="10584"/>
                    <a:pt x="13197" y="10584"/>
                  </a:cubicBezTo>
                  <a:cubicBezTo>
                    <a:pt x="13228" y="10588"/>
                    <a:pt x="13259" y="10590"/>
                    <a:pt x="13289" y="10590"/>
                  </a:cubicBezTo>
                  <a:cubicBezTo>
                    <a:pt x="13492" y="10590"/>
                    <a:pt x="13691" y="10500"/>
                    <a:pt x="13865" y="10384"/>
                  </a:cubicBezTo>
                  <a:cubicBezTo>
                    <a:pt x="15666" y="9016"/>
                    <a:pt x="16867" y="7482"/>
                    <a:pt x="18334" y="5847"/>
                  </a:cubicBezTo>
                  <a:cubicBezTo>
                    <a:pt x="18068" y="5113"/>
                    <a:pt x="17267" y="4513"/>
                    <a:pt x="16633" y="4246"/>
                  </a:cubicBezTo>
                  <a:cubicBezTo>
                    <a:pt x="16567" y="4213"/>
                    <a:pt x="16500" y="4213"/>
                    <a:pt x="16433" y="4179"/>
                  </a:cubicBezTo>
                  <a:cubicBezTo>
                    <a:pt x="16266" y="4313"/>
                    <a:pt x="16066" y="4446"/>
                    <a:pt x="15899" y="4580"/>
                  </a:cubicBezTo>
                  <a:cubicBezTo>
                    <a:pt x="15833" y="4646"/>
                    <a:pt x="15733" y="4713"/>
                    <a:pt x="15666" y="4780"/>
                  </a:cubicBezTo>
                  <a:cubicBezTo>
                    <a:pt x="15566" y="4846"/>
                    <a:pt x="15466" y="4946"/>
                    <a:pt x="15399" y="5013"/>
                  </a:cubicBezTo>
                  <a:cubicBezTo>
                    <a:pt x="15399" y="5047"/>
                    <a:pt x="15366" y="5047"/>
                    <a:pt x="15366" y="5047"/>
                  </a:cubicBezTo>
                  <a:cubicBezTo>
                    <a:pt x="14765" y="5614"/>
                    <a:pt x="14232" y="6247"/>
                    <a:pt x="13631" y="6781"/>
                  </a:cubicBezTo>
                  <a:cubicBezTo>
                    <a:pt x="13998" y="6448"/>
                    <a:pt x="11229" y="3279"/>
                    <a:pt x="10929" y="2912"/>
                  </a:cubicBezTo>
                  <a:cubicBezTo>
                    <a:pt x="9228" y="910"/>
                    <a:pt x="6559" y="276"/>
                    <a:pt x="4091" y="10"/>
                  </a:cubicBezTo>
                  <a:cubicBezTo>
                    <a:pt x="4030" y="3"/>
                    <a:pt x="3969" y="0"/>
                    <a:pt x="39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3438553" y="3805737"/>
              <a:ext cx="51268" cy="51268"/>
            </a:xfrm>
            <a:custGeom>
              <a:avLst/>
              <a:gdLst/>
              <a:ahLst/>
              <a:cxnLst/>
              <a:rect l="l" t="t" r="r" b="b"/>
              <a:pathLst>
                <a:path w="1969" h="1969" extrusionOk="0">
                  <a:moveTo>
                    <a:pt x="1001" y="1"/>
                  </a:moveTo>
                  <a:cubicBezTo>
                    <a:pt x="434" y="1"/>
                    <a:pt x="0" y="434"/>
                    <a:pt x="0" y="1001"/>
                  </a:cubicBezTo>
                  <a:cubicBezTo>
                    <a:pt x="0" y="1535"/>
                    <a:pt x="434" y="1969"/>
                    <a:pt x="1001" y="1969"/>
                  </a:cubicBezTo>
                  <a:cubicBezTo>
                    <a:pt x="1534" y="1969"/>
                    <a:pt x="1968" y="1535"/>
                    <a:pt x="1968" y="1001"/>
                  </a:cubicBezTo>
                  <a:cubicBezTo>
                    <a:pt x="1968" y="434"/>
                    <a:pt x="1534"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3105898" y="3722365"/>
              <a:ext cx="101650" cy="52127"/>
            </a:xfrm>
            <a:custGeom>
              <a:avLst/>
              <a:gdLst/>
              <a:ahLst/>
              <a:cxnLst/>
              <a:rect l="l" t="t" r="r" b="b"/>
              <a:pathLst>
                <a:path w="3904" h="2002" extrusionOk="0">
                  <a:moveTo>
                    <a:pt x="0" y="0"/>
                  </a:moveTo>
                  <a:lnTo>
                    <a:pt x="67" y="1068"/>
                  </a:lnTo>
                  <a:lnTo>
                    <a:pt x="3903" y="2002"/>
                  </a:lnTo>
                  <a:lnTo>
                    <a:pt x="3469" y="90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3229212" y="3609466"/>
              <a:ext cx="13930" cy="43431"/>
            </a:xfrm>
            <a:custGeom>
              <a:avLst/>
              <a:gdLst/>
              <a:ahLst/>
              <a:cxnLst/>
              <a:rect l="l" t="t" r="r" b="b"/>
              <a:pathLst>
                <a:path w="535" h="1668" fill="none" extrusionOk="0">
                  <a:moveTo>
                    <a:pt x="535" y="834"/>
                  </a:moveTo>
                  <a:cubicBezTo>
                    <a:pt x="535" y="1301"/>
                    <a:pt x="401" y="1668"/>
                    <a:pt x="268" y="1668"/>
                  </a:cubicBezTo>
                  <a:cubicBezTo>
                    <a:pt x="101" y="1668"/>
                    <a:pt x="1" y="1301"/>
                    <a:pt x="1" y="834"/>
                  </a:cubicBezTo>
                  <a:cubicBezTo>
                    <a:pt x="1" y="367"/>
                    <a:pt x="101" y="0"/>
                    <a:pt x="268" y="0"/>
                  </a:cubicBezTo>
                  <a:cubicBezTo>
                    <a:pt x="401" y="0"/>
                    <a:pt x="535" y="367"/>
                    <a:pt x="535" y="834"/>
                  </a:cubicBezTo>
                  <a:close/>
                </a:path>
              </a:pathLst>
            </a:custGeom>
            <a:noFill/>
            <a:ln w="5000" cap="flat"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3198826" y="3629437"/>
              <a:ext cx="44316" cy="33901"/>
            </a:xfrm>
            <a:custGeom>
              <a:avLst/>
              <a:gdLst/>
              <a:ahLst/>
              <a:cxnLst/>
              <a:rect l="l" t="t" r="r" b="b"/>
              <a:pathLst>
                <a:path w="1702" h="1302" fill="none" extrusionOk="0">
                  <a:moveTo>
                    <a:pt x="1702" y="67"/>
                  </a:moveTo>
                  <a:cubicBezTo>
                    <a:pt x="1602" y="0"/>
                    <a:pt x="0" y="1301"/>
                    <a:pt x="0" y="1301"/>
                  </a:cubicBezTo>
                </a:path>
              </a:pathLst>
            </a:custGeom>
            <a:noFill/>
            <a:ln w="5000" cap="flat"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22"/>
          <p:cNvGrpSpPr/>
          <p:nvPr/>
        </p:nvGrpSpPr>
        <p:grpSpPr>
          <a:xfrm>
            <a:off x="3251093" y="1549319"/>
            <a:ext cx="5960247" cy="572782"/>
            <a:chOff x="4704075" y="1274360"/>
            <a:chExt cx="4024691" cy="696900"/>
          </a:xfrm>
        </p:grpSpPr>
        <p:sp>
          <p:nvSpPr>
            <p:cNvPr id="1326" name="Google Shape;1326;p22"/>
            <p:cNvSpPr/>
            <p:nvPr/>
          </p:nvSpPr>
          <p:spPr>
            <a:xfrm>
              <a:off x="4704075" y="1303680"/>
              <a:ext cx="3825300" cy="6600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327" name="Google Shape;1327;p22"/>
            <p:cNvGrpSpPr/>
            <p:nvPr/>
          </p:nvGrpSpPr>
          <p:grpSpPr>
            <a:xfrm>
              <a:off x="5422429" y="1384124"/>
              <a:ext cx="3306337" cy="556666"/>
              <a:chOff x="781249" y="1267538"/>
              <a:chExt cx="3650185" cy="556666"/>
            </a:xfrm>
          </p:grpSpPr>
          <p:sp>
            <p:nvSpPr>
              <p:cNvPr id="1328" name="Google Shape;1328;p22"/>
              <p:cNvSpPr txBox="1"/>
              <p:nvPr/>
            </p:nvSpPr>
            <p:spPr>
              <a:xfrm>
                <a:off x="781249" y="1554616"/>
                <a:ext cx="3650185" cy="2695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200" dirty="0">
                    <a:solidFill>
                      <a:schemeClr val="tx1"/>
                    </a:solidFill>
                    <a:latin typeface="Roboto"/>
                    <a:ea typeface="Roboto"/>
                    <a:cs typeface="Roboto"/>
                    <a:sym typeface="Roboto"/>
                  </a:rPr>
                  <a:t>Операциялық жүйе мен қызмет көрсету жүйелерін қамтиды</a:t>
                </a:r>
                <a:endParaRPr sz="1200" dirty="0">
                  <a:solidFill>
                    <a:schemeClr val="tx1"/>
                  </a:solidFill>
                  <a:latin typeface="Roboto"/>
                  <a:ea typeface="Roboto"/>
                  <a:cs typeface="Roboto"/>
                  <a:sym typeface="Roboto"/>
                </a:endParaRPr>
              </a:p>
            </p:txBody>
          </p:sp>
          <p:sp>
            <p:nvSpPr>
              <p:cNvPr id="1329" name="Google Shape;1329;p22"/>
              <p:cNvSpPr txBox="1"/>
              <p:nvPr/>
            </p:nvSpPr>
            <p:spPr>
              <a:xfrm>
                <a:off x="872544" y="1267538"/>
                <a:ext cx="3210900" cy="22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700" dirty="0">
                    <a:solidFill>
                      <a:schemeClr val="tx1"/>
                    </a:solidFill>
                    <a:latin typeface="Fira Sans Extra Condensed Medium"/>
                    <a:ea typeface="Fira Sans Extra Condensed Medium"/>
                    <a:cs typeface="Fira Sans Extra Condensed Medium"/>
                    <a:sym typeface="Fira Sans Extra Condensed Medium"/>
                  </a:rPr>
                  <a:t>Жүйелік бағдарламалық қамтамасыз ету</a:t>
                </a:r>
                <a:endParaRPr sz="1700" dirty="0">
                  <a:solidFill>
                    <a:schemeClr val="tx1"/>
                  </a:solidFill>
                  <a:latin typeface="Fira Sans Extra Condensed Medium"/>
                  <a:ea typeface="Fira Sans Extra Condensed Medium"/>
                  <a:cs typeface="Fira Sans Extra Condensed Medium"/>
                  <a:sym typeface="Fira Sans Extra Condensed Medium"/>
                </a:endParaRPr>
              </a:p>
            </p:txBody>
          </p:sp>
        </p:grpSp>
        <p:sp>
          <p:nvSpPr>
            <p:cNvPr id="1330" name="Google Shape;1330;p22"/>
            <p:cNvSpPr txBox="1"/>
            <p:nvPr/>
          </p:nvSpPr>
          <p:spPr>
            <a:xfrm>
              <a:off x="4999450" y="1274360"/>
              <a:ext cx="475500" cy="696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tx1"/>
                  </a:solidFill>
                  <a:latin typeface="Fira Sans Extra Condensed"/>
                  <a:ea typeface="Fira Sans Extra Condensed"/>
                  <a:cs typeface="Fira Sans Extra Condensed"/>
                  <a:sym typeface="Fira Sans Extra Condensed"/>
                </a:rPr>
                <a:t>01</a:t>
              </a:r>
              <a:endParaRPr sz="1700" b="1">
                <a:solidFill>
                  <a:schemeClr val="tx1"/>
                </a:solidFill>
                <a:latin typeface="Fira Sans Extra Condensed"/>
                <a:ea typeface="Fira Sans Extra Condensed"/>
                <a:cs typeface="Fira Sans Extra Condensed"/>
                <a:sym typeface="Fira Sans Extra Condensed"/>
              </a:endParaRPr>
            </a:p>
          </p:txBody>
        </p:sp>
      </p:grpSp>
      <p:grpSp>
        <p:nvGrpSpPr>
          <p:cNvPr id="1331" name="Google Shape;1331;p22"/>
          <p:cNvGrpSpPr/>
          <p:nvPr/>
        </p:nvGrpSpPr>
        <p:grpSpPr>
          <a:xfrm>
            <a:off x="3251092" y="2269100"/>
            <a:ext cx="5694787" cy="572782"/>
            <a:chOff x="4704075" y="2039892"/>
            <a:chExt cx="3825300" cy="696900"/>
          </a:xfrm>
        </p:grpSpPr>
        <p:sp>
          <p:nvSpPr>
            <p:cNvPr id="1332" name="Google Shape;1332;p22"/>
            <p:cNvSpPr/>
            <p:nvPr/>
          </p:nvSpPr>
          <p:spPr>
            <a:xfrm>
              <a:off x="4704075" y="2069205"/>
              <a:ext cx="3825300" cy="660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333" name="Google Shape;1333;p22"/>
            <p:cNvGrpSpPr/>
            <p:nvPr/>
          </p:nvGrpSpPr>
          <p:grpSpPr>
            <a:xfrm>
              <a:off x="5440927" y="2050315"/>
              <a:ext cx="3013206" cy="598446"/>
              <a:chOff x="801671" y="1168204"/>
              <a:chExt cx="3326569" cy="598446"/>
            </a:xfrm>
          </p:grpSpPr>
          <p:sp>
            <p:nvSpPr>
              <p:cNvPr id="1334" name="Google Shape;1334;p22"/>
              <p:cNvSpPr txBox="1"/>
              <p:nvPr/>
            </p:nvSpPr>
            <p:spPr>
              <a:xfrm>
                <a:off x="872544" y="1543450"/>
                <a:ext cx="3210900" cy="22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200" dirty="0">
                    <a:solidFill>
                      <a:schemeClr val="tx1"/>
                    </a:solidFill>
                    <a:latin typeface="Roboto"/>
                    <a:ea typeface="Roboto"/>
                    <a:cs typeface="Roboto"/>
                    <a:sym typeface="Roboto"/>
                  </a:rPr>
                  <a:t>пайдаланушыға қатысты тапсырмаларды орындайды</a:t>
                </a:r>
                <a:endParaRPr sz="1200" dirty="0">
                  <a:solidFill>
                    <a:schemeClr val="tx1"/>
                  </a:solidFill>
                  <a:latin typeface="Roboto"/>
                  <a:ea typeface="Roboto"/>
                  <a:cs typeface="Roboto"/>
                  <a:sym typeface="Roboto"/>
                </a:endParaRPr>
              </a:p>
            </p:txBody>
          </p:sp>
          <p:sp>
            <p:nvSpPr>
              <p:cNvPr id="1335" name="Google Shape;1335;p22"/>
              <p:cNvSpPr txBox="1"/>
              <p:nvPr/>
            </p:nvSpPr>
            <p:spPr>
              <a:xfrm>
                <a:off x="801671" y="1168204"/>
                <a:ext cx="3326569" cy="3129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700" dirty="0">
                    <a:solidFill>
                      <a:schemeClr val="tx1"/>
                    </a:solidFill>
                    <a:latin typeface="Fira Sans Extra Condensed Medium"/>
                    <a:ea typeface="Fira Sans Extra Condensed Medium"/>
                    <a:cs typeface="Fira Sans Extra Condensed Medium"/>
                    <a:sym typeface="Fira Sans Extra Condensed Medium"/>
                  </a:rPr>
                  <a:t>Қолданбалы бағдарламалық қамтамасыз ету</a:t>
                </a:r>
                <a:endParaRPr sz="1700" dirty="0">
                  <a:solidFill>
                    <a:schemeClr val="tx1"/>
                  </a:solidFill>
                  <a:latin typeface="Fira Sans Extra Condensed Medium"/>
                  <a:ea typeface="Fira Sans Extra Condensed Medium"/>
                  <a:cs typeface="Fira Sans Extra Condensed Medium"/>
                  <a:sym typeface="Fira Sans Extra Condensed Medium"/>
                </a:endParaRPr>
              </a:p>
            </p:txBody>
          </p:sp>
        </p:grpSp>
        <p:sp>
          <p:nvSpPr>
            <p:cNvPr id="1336" name="Google Shape;1336;p22"/>
            <p:cNvSpPr txBox="1"/>
            <p:nvPr/>
          </p:nvSpPr>
          <p:spPr>
            <a:xfrm>
              <a:off x="4999450" y="2039892"/>
              <a:ext cx="475500" cy="696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tx1"/>
                  </a:solidFill>
                  <a:latin typeface="Fira Sans Extra Condensed"/>
                  <a:ea typeface="Fira Sans Extra Condensed"/>
                  <a:cs typeface="Fira Sans Extra Condensed"/>
                  <a:sym typeface="Fira Sans Extra Condensed"/>
                </a:rPr>
                <a:t>02</a:t>
              </a:r>
              <a:endParaRPr sz="1700" b="1">
                <a:solidFill>
                  <a:schemeClr val="tx1"/>
                </a:solidFill>
                <a:latin typeface="Fira Sans Extra Condensed"/>
                <a:ea typeface="Fira Sans Extra Condensed"/>
                <a:cs typeface="Fira Sans Extra Condensed"/>
                <a:sym typeface="Fira Sans Extra Condensed"/>
              </a:endParaRPr>
            </a:p>
          </p:txBody>
        </p:sp>
      </p:grpSp>
      <p:grpSp>
        <p:nvGrpSpPr>
          <p:cNvPr id="1337" name="Google Shape;1337;p22"/>
          <p:cNvGrpSpPr/>
          <p:nvPr/>
        </p:nvGrpSpPr>
        <p:grpSpPr>
          <a:xfrm>
            <a:off x="3250725" y="2889921"/>
            <a:ext cx="6083077" cy="697205"/>
            <a:chOff x="4704075" y="2039892"/>
            <a:chExt cx="4086122" cy="696900"/>
          </a:xfrm>
        </p:grpSpPr>
        <p:sp>
          <p:nvSpPr>
            <p:cNvPr id="1338" name="Google Shape;1338;p22"/>
            <p:cNvSpPr/>
            <p:nvPr/>
          </p:nvSpPr>
          <p:spPr>
            <a:xfrm>
              <a:off x="4704075" y="2069205"/>
              <a:ext cx="3825300" cy="660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339" name="Google Shape;1339;p22"/>
            <p:cNvGrpSpPr/>
            <p:nvPr/>
          </p:nvGrpSpPr>
          <p:grpSpPr>
            <a:xfrm>
              <a:off x="5418914" y="2093614"/>
              <a:ext cx="3371283" cy="551702"/>
              <a:chOff x="777369" y="1211503"/>
              <a:chExt cx="3721885" cy="551702"/>
            </a:xfrm>
          </p:grpSpPr>
          <p:sp>
            <p:nvSpPr>
              <p:cNvPr id="1340" name="Google Shape;1340;p22"/>
              <p:cNvSpPr txBox="1"/>
              <p:nvPr/>
            </p:nvSpPr>
            <p:spPr>
              <a:xfrm>
                <a:off x="777369" y="1487842"/>
                <a:ext cx="3721885" cy="27536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200" dirty="0">
                    <a:solidFill>
                      <a:schemeClr val="tx1"/>
                    </a:solidFill>
                    <a:latin typeface="Roboto"/>
                    <a:ea typeface="Roboto"/>
                    <a:cs typeface="Roboto"/>
                    <a:sym typeface="Roboto"/>
                  </a:rPr>
                  <a:t>көптеген әртүрлі өзара байланысты тапсырмаларды орындай алатын бағдарламалық құрал түрі</a:t>
                </a:r>
                <a:endParaRPr sz="1200" dirty="0">
                  <a:solidFill>
                    <a:schemeClr val="tx1"/>
                  </a:solidFill>
                  <a:latin typeface="Roboto"/>
                  <a:ea typeface="Roboto"/>
                  <a:cs typeface="Roboto"/>
                  <a:sym typeface="Roboto"/>
                </a:endParaRPr>
              </a:p>
            </p:txBody>
          </p:sp>
          <p:sp>
            <p:nvSpPr>
              <p:cNvPr id="1341" name="Google Shape;1341;p22"/>
              <p:cNvSpPr txBox="1"/>
              <p:nvPr/>
            </p:nvSpPr>
            <p:spPr>
              <a:xfrm>
                <a:off x="851372" y="1211503"/>
                <a:ext cx="3210900" cy="22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700" dirty="0">
                    <a:solidFill>
                      <a:schemeClr val="tx1"/>
                    </a:solidFill>
                    <a:latin typeface="Fira Sans Extra Condensed Medium"/>
                    <a:ea typeface="Fira Sans Extra Condensed Medium"/>
                    <a:cs typeface="Fira Sans Extra Condensed Medium"/>
                    <a:sym typeface="Fira Sans Extra Condensed Medium"/>
                  </a:rPr>
                  <a:t>Жалпы мақсаттағы қосымшалар пакеті</a:t>
                </a:r>
                <a:endParaRPr sz="1700" dirty="0">
                  <a:solidFill>
                    <a:schemeClr val="tx1"/>
                  </a:solidFill>
                  <a:latin typeface="Fira Sans Extra Condensed Medium"/>
                  <a:ea typeface="Fira Sans Extra Condensed Medium"/>
                  <a:cs typeface="Fira Sans Extra Condensed Medium"/>
                  <a:sym typeface="Fira Sans Extra Condensed Medium"/>
                </a:endParaRPr>
              </a:p>
            </p:txBody>
          </p:sp>
        </p:grpSp>
        <p:sp>
          <p:nvSpPr>
            <p:cNvPr id="1342" name="Google Shape;1342;p22"/>
            <p:cNvSpPr txBox="1"/>
            <p:nvPr/>
          </p:nvSpPr>
          <p:spPr>
            <a:xfrm>
              <a:off x="4999450" y="2039892"/>
              <a:ext cx="475500" cy="696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tx1"/>
                  </a:solidFill>
                  <a:latin typeface="Fira Sans Extra Condensed"/>
                  <a:ea typeface="Fira Sans Extra Condensed"/>
                  <a:cs typeface="Fira Sans Extra Condensed"/>
                  <a:sym typeface="Fira Sans Extra Condensed"/>
                </a:rPr>
                <a:t>03</a:t>
              </a:r>
              <a:endParaRPr sz="1700" b="1">
                <a:solidFill>
                  <a:schemeClr val="tx1"/>
                </a:solidFill>
                <a:latin typeface="Fira Sans Extra Condensed"/>
                <a:ea typeface="Fira Sans Extra Condensed"/>
                <a:cs typeface="Fira Sans Extra Condensed"/>
                <a:sym typeface="Fira Sans Extra Condensed"/>
              </a:endParaRPr>
            </a:p>
          </p:txBody>
        </p:sp>
      </p:grpSp>
      <p:grpSp>
        <p:nvGrpSpPr>
          <p:cNvPr id="1343" name="Google Shape;1343;p22"/>
          <p:cNvGrpSpPr/>
          <p:nvPr/>
        </p:nvGrpSpPr>
        <p:grpSpPr>
          <a:xfrm>
            <a:off x="3251092" y="3626409"/>
            <a:ext cx="5694787" cy="676250"/>
            <a:chOff x="4704075" y="1954816"/>
            <a:chExt cx="3825300" cy="699438"/>
          </a:xfrm>
        </p:grpSpPr>
        <p:sp>
          <p:nvSpPr>
            <p:cNvPr id="1344" name="Google Shape;1344;p22"/>
            <p:cNvSpPr/>
            <p:nvPr/>
          </p:nvSpPr>
          <p:spPr>
            <a:xfrm>
              <a:off x="4704075" y="1975805"/>
              <a:ext cx="3825300" cy="660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345" name="Google Shape;1345;p22"/>
            <p:cNvGrpSpPr/>
            <p:nvPr/>
          </p:nvGrpSpPr>
          <p:grpSpPr>
            <a:xfrm>
              <a:off x="5479437" y="1954816"/>
              <a:ext cx="2908433" cy="560911"/>
              <a:chOff x="844185" y="1072705"/>
              <a:chExt cx="3210900" cy="560911"/>
            </a:xfrm>
          </p:grpSpPr>
          <p:sp>
            <p:nvSpPr>
              <p:cNvPr id="1346" name="Google Shape;1346;p22"/>
              <p:cNvSpPr txBox="1"/>
              <p:nvPr/>
            </p:nvSpPr>
            <p:spPr>
              <a:xfrm>
                <a:off x="844185" y="1410416"/>
                <a:ext cx="3210900" cy="223200"/>
              </a:xfrm>
              <a:prstGeom prst="rect">
                <a:avLst/>
              </a:prstGeom>
              <a:noFill/>
              <a:ln>
                <a:noFill/>
              </a:ln>
            </p:spPr>
            <p:txBody>
              <a:bodyPr spcFirstLastPara="1" wrap="square" lIns="91425" tIns="91425" rIns="91425" bIns="91425" anchor="ctr" anchorCtr="0">
                <a:noAutofit/>
              </a:bodyPr>
              <a:lstStyle/>
              <a:p>
                <a:pPr lvl="0"/>
                <a:r>
                  <a:rPr lang="ru-RU" sz="1200" dirty="0">
                    <a:solidFill>
                      <a:schemeClr val="tx1"/>
                    </a:solidFill>
                    <a:latin typeface="Roboto"/>
                    <a:ea typeface="Roboto"/>
                    <a:cs typeface="Roboto"/>
                    <a:sym typeface="Roboto"/>
                  </a:rPr>
                  <a:t>бағдарламалық жасақтама </a:t>
                </a:r>
                <a:r>
                  <a:rPr lang="ru-RU" sz="1200" dirty="0" err="1">
                    <a:solidFill>
                      <a:schemeClr val="tx1"/>
                    </a:solidFill>
                    <a:latin typeface="Roboto"/>
                    <a:ea typeface="Roboto"/>
                    <a:cs typeface="Roboto"/>
                    <a:sym typeface="Roboto"/>
                  </a:rPr>
                  <a:t>тапсырмалардың</a:t>
                </a:r>
                <a:r>
                  <a:rPr lang="ru-RU" sz="1200" dirty="0">
                    <a:solidFill>
                      <a:schemeClr val="tx1"/>
                    </a:solidFill>
                    <a:latin typeface="Roboto"/>
                    <a:ea typeface="Roboto"/>
                    <a:cs typeface="Roboto"/>
                    <a:sym typeface="Roboto"/>
                  </a:rPr>
                  <a:t> </a:t>
                </a:r>
                <a:r>
                  <a:rPr lang="ru-RU" sz="1200" dirty="0" err="1" smtClean="0">
                    <a:solidFill>
                      <a:schemeClr val="tx1"/>
                    </a:solidFill>
                    <a:latin typeface="Roboto"/>
                    <a:ea typeface="Roboto"/>
                    <a:cs typeface="Roboto"/>
                    <a:sym typeface="Roboto"/>
                  </a:rPr>
                  <a:t>ерекше</a:t>
                </a:r>
                <a:r>
                  <a:rPr lang="ru-RU" sz="1200" dirty="0" smtClean="0">
                    <a:solidFill>
                      <a:schemeClr val="tx1"/>
                    </a:solidFill>
                    <a:latin typeface="Roboto"/>
                    <a:ea typeface="Roboto"/>
                    <a:cs typeface="Roboto"/>
                    <a:sym typeface="Roboto"/>
                  </a:rPr>
                  <a:t> </a:t>
                </a:r>
                <a:r>
                  <a:rPr lang="ru-RU" sz="1200" dirty="0" err="1">
                    <a:solidFill>
                      <a:schemeClr val="tx1"/>
                    </a:solidFill>
                    <a:latin typeface="Roboto"/>
                    <a:ea typeface="Roboto"/>
                    <a:cs typeface="Roboto"/>
                    <a:sym typeface="Roboto"/>
                  </a:rPr>
                  <a:t>бір</a:t>
                </a:r>
                <a:r>
                  <a:rPr lang="ru-RU" sz="1200" dirty="0">
                    <a:solidFill>
                      <a:schemeClr val="tx1"/>
                    </a:solidFill>
                    <a:latin typeface="Roboto"/>
                    <a:ea typeface="Roboto"/>
                    <a:cs typeface="Roboto"/>
                    <a:sym typeface="Roboto"/>
                  </a:rPr>
                  <a:t> </a:t>
                </a:r>
                <a:r>
                  <a:rPr lang="ru-RU" sz="1200" dirty="0" err="1">
                    <a:solidFill>
                      <a:schemeClr val="tx1"/>
                    </a:solidFill>
                    <a:latin typeface="Roboto"/>
                    <a:ea typeface="Roboto"/>
                    <a:cs typeface="Roboto"/>
                    <a:sym typeface="Roboto"/>
                  </a:rPr>
                  <a:t>түрін</a:t>
                </a:r>
                <a:r>
                  <a:rPr lang="ru-RU" sz="1200" dirty="0">
                    <a:solidFill>
                      <a:schemeClr val="tx1"/>
                    </a:solidFill>
                    <a:latin typeface="Roboto"/>
                    <a:ea typeface="Roboto"/>
                    <a:cs typeface="Roboto"/>
                    <a:sym typeface="Roboto"/>
                  </a:rPr>
                  <a:t> </a:t>
                </a:r>
                <a:r>
                  <a:rPr lang="ru-RU" sz="1200" dirty="0">
                    <a:solidFill>
                      <a:schemeClr val="tx1"/>
                    </a:solidFill>
                    <a:latin typeface="Roboto"/>
                    <a:ea typeface="Roboto"/>
                    <a:cs typeface="Roboto"/>
                    <a:sym typeface="Roboto"/>
                  </a:rPr>
                  <a:t>орындайды</a:t>
                </a:r>
                <a:endParaRPr sz="1200" dirty="0">
                  <a:solidFill>
                    <a:schemeClr val="tx1"/>
                  </a:solidFill>
                  <a:latin typeface="Roboto"/>
                  <a:ea typeface="Roboto"/>
                  <a:cs typeface="Roboto"/>
                  <a:sym typeface="Roboto"/>
                </a:endParaRPr>
              </a:p>
            </p:txBody>
          </p:sp>
          <p:sp>
            <p:nvSpPr>
              <p:cNvPr id="1347" name="Google Shape;1347;p22"/>
              <p:cNvSpPr txBox="1"/>
              <p:nvPr/>
            </p:nvSpPr>
            <p:spPr>
              <a:xfrm>
                <a:off x="844185" y="1072705"/>
                <a:ext cx="3210900" cy="22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700" dirty="0">
                    <a:solidFill>
                      <a:schemeClr val="tx1"/>
                    </a:solidFill>
                    <a:latin typeface="Fira Sans Extra Condensed Medium"/>
                    <a:ea typeface="Fira Sans Extra Condensed Medium"/>
                    <a:cs typeface="Fira Sans Extra Condensed Medium"/>
                    <a:sym typeface="Fira Sans Extra Condensed Medium"/>
                  </a:rPr>
                  <a:t>Мамандандырылған қосымша</a:t>
                </a:r>
                <a:endParaRPr lang="en-US" sz="1700" dirty="0">
                  <a:solidFill>
                    <a:schemeClr val="tx1"/>
                  </a:solidFill>
                  <a:latin typeface="Fira Sans Extra Condensed Medium"/>
                  <a:ea typeface="Fira Sans Extra Condensed Medium"/>
                  <a:cs typeface="Fira Sans Extra Condensed Medium"/>
                  <a:sym typeface="Fira Sans Extra Condensed Medium"/>
                </a:endParaRPr>
              </a:p>
            </p:txBody>
          </p:sp>
        </p:grpSp>
        <p:sp>
          <p:nvSpPr>
            <p:cNvPr id="1348" name="Google Shape;1348;p22"/>
            <p:cNvSpPr txBox="1"/>
            <p:nvPr/>
          </p:nvSpPr>
          <p:spPr>
            <a:xfrm>
              <a:off x="4997904" y="1957354"/>
              <a:ext cx="475500" cy="696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tx1"/>
                  </a:solidFill>
                  <a:latin typeface="Fira Sans Extra Condensed"/>
                  <a:ea typeface="Fira Sans Extra Condensed"/>
                  <a:cs typeface="Fira Sans Extra Condensed"/>
                  <a:sym typeface="Fira Sans Extra Condensed"/>
                </a:rPr>
                <a:t>04</a:t>
              </a:r>
              <a:endParaRPr sz="1700" b="1">
                <a:solidFill>
                  <a:schemeClr val="tx1"/>
                </a:solidFill>
                <a:latin typeface="Fira Sans Extra Condensed"/>
                <a:ea typeface="Fira Sans Extra Condensed"/>
                <a:cs typeface="Fira Sans Extra Condensed"/>
                <a:sym typeface="Fira Sans Extra Condensed"/>
              </a:endParaRPr>
            </a:p>
          </p:txBody>
        </p:sp>
      </p:grpSp>
      <p:grpSp>
        <p:nvGrpSpPr>
          <p:cNvPr id="1349" name="Google Shape;1349;p22"/>
          <p:cNvGrpSpPr/>
          <p:nvPr/>
        </p:nvGrpSpPr>
        <p:grpSpPr>
          <a:xfrm>
            <a:off x="3251092" y="4337004"/>
            <a:ext cx="5708318" cy="715056"/>
            <a:chOff x="4704075" y="2039892"/>
            <a:chExt cx="3834389" cy="696900"/>
          </a:xfrm>
        </p:grpSpPr>
        <p:sp>
          <p:nvSpPr>
            <p:cNvPr id="1350" name="Google Shape;1350;p22"/>
            <p:cNvSpPr/>
            <p:nvPr/>
          </p:nvSpPr>
          <p:spPr>
            <a:xfrm>
              <a:off x="4704075" y="2069205"/>
              <a:ext cx="3825300" cy="660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351" name="Google Shape;1351;p22"/>
            <p:cNvGrpSpPr/>
            <p:nvPr/>
          </p:nvGrpSpPr>
          <p:grpSpPr>
            <a:xfrm>
              <a:off x="5435437" y="2145445"/>
              <a:ext cx="3103027" cy="473382"/>
              <a:chOff x="795609" y="1263334"/>
              <a:chExt cx="3425731" cy="473382"/>
            </a:xfrm>
          </p:grpSpPr>
          <p:sp>
            <p:nvSpPr>
              <p:cNvPr id="1352" name="Google Shape;1352;p22"/>
              <p:cNvSpPr txBox="1"/>
              <p:nvPr/>
            </p:nvSpPr>
            <p:spPr>
              <a:xfrm>
                <a:off x="801670" y="1513516"/>
                <a:ext cx="3210900" cy="22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200" dirty="0">
                    <a:solidFill>
                      <a:schemeClr val="tx1"/>
                    </a:solidFill>
                    <a:latin typeface="Roboto"/>
                    <a:ea typeface="Roboto"/>
                    <a:cs typeface="Roboto"/>
                    <a:sym typeface="Roboto"/>
                  </a:rPr>
                  <a:t>Кейде ұйым «қолданбалы» бағдарламалық жасақтама олар қалаған нәрсені дәл орындамайтынын анықтайды.</a:t>
                </a:r>
                <a:endParaRPr sz="1200" dirty="0">
                  <a:solidFill>
                    <a:schemeClr val="tx1"/>
                  </a:solidFill>
                  <a:latin typeface="Roboto"/>
                  <a:ea typeface="Roboto"/>
                  <a:cs typeface="Roboto"/>
                  <a:sym typeface="Roboto"/>
                </a:endParaRPr>
              </a:p>
            </p:txBody>
          </p:sp>
          <p:sp>
            <p:nvSpPr>
              <p:cNvPr id="1353" name="Google Shape;1353;p22"/>
              <p:cNvSpPr txBox="1"/>
              <p:nvPr/>
            </p:nvSpPr>
            <p:spPr>
              <a:xfrm>
                <a:off x="795609" y="1263334"/>
                <a:ext cx="3425731" cy="1135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700" dirty="0">
                    <a:solidFill>
                      <a:schemeClr val="tx1"/>
                    </a:solidFill>
                    <a:latin typeface="Fira Sans Extra Condensed Medium"/>
                    <a:ea typeface="Fira Sans Extra Condensed Medium"/>
                    <a:cs typeface="Fira Sans Extra Condensed Medium"/>
                    <a:sym typeface="Fira Sans Extra Condensed Medium"/>
                  </a:rPr>
                  <a:t>Арнайы әзірленген бағдарламалық жасақтама.</a:t>
                </a:r>
                <a:endParaRPr sz="1700" dirty="0">
                  <a:solidFill>
                    <a:schemeClr val="tx1"/>
                  </a:solidFill>
                  <a:latin typeface="Fira Sans Extra Condensed Medium"/>
                  <a:ea typeface="Fira Sans Extra Condensed Medium"/>
                  <a:cs typeface="Fira Sans Extra Condensed Medium"/>
                  <a:sym typeface="Fira Sans Extra Condensed Medium"/>
                </a:endParaRPr>
              </a:p>
            </p:txBody>
          </p:sp>
        </p:grpSp>
        <p:sp>
          <p:nvSpPr>
            <p:cNvPr id="1354" name="Google Shape;1354;p22"/>
            <p:cNvSpPr txBox="1"/>
            <p:nvPr/>
          </p:nvSpPr>
          <p:spPr>
            <a:xfrm>
              <a:off x="4999450" y="2039892"/>
              <a:ext cx="475500" cy="696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tx1"/>
                  </a:solidFill>
                  <a:latin typeface="Fira Sans Extra Condensed"/>
                  <a:ea typeface="Fira Sans Extra Condensed"/>
                  <a:cs typeface="Fira Sans Extra Condensed"/>
                  <a:sym typeface="Fira Sans Extra Condensed"/>
                </a:rPr>
                <a:t>05</a:t>
              </a:r>
              <a:endParaRPr sz="1700" b="1">
                <a:solidFill>
                  <a:schemeClr val="tx1"/>
                </a:solidFill>
                <a:latin typeface="Fira Sans Extra Condensed"/>
                <a:ea typeface="Fira Sans Extra Condensed"/>
                <a:cs typeface="Fira Sans Extra Condensed"/>
                <a:sym typeface="Fira Sans Extra Condensed"/>
              </a:endParaRPr>
            </a:p>
          </p:txBody>
        </p:sp>
      </p:grpSp>
      <p:sp>
        <p:nvSpPr>
          <p:cNvPr id="3" name="TextBox 2">
            <a:extLst>
              <a:ext uri="{FF2B5EF4-FFF2-40B4-BE49-F238E27FC236}">
                <a16:creationId xmlns:a16="http://schemas.microsoft.com/office/drawing/2014/main" xmlns="" id="{003EB166-F99D-0467-0350-813CE8EF27F0}"/>
              </a:ext>
            </a:extLst>
          </p:cNvPr>
          <p:cNvSpPr txBox="1"/>
          <p:nvPr/>
        </p:nvSpPr>
        <p:spPr>
          <a:xfrm>
            <a:off x="175289" y="357912"/>
            <a:ext cx="8737669" cy="707886"/>
          </a:xfrm>
          <a:prstGeom prst="rect">
            <a:avLst/>
          </a:prstGeom>
          <a:noFill/>
        </p:spPr>
        <p:txBody>
          <a:bodyPr wrap="square">
            <a:spAutoFit/>
          </a:bodyPr>
          <a:lstStyle/>
          <a:p>
            <a:r>
              <a:rPr lang="ru-RU" sz="2000" dirty="0">
                <a:solidFill>
                  <a:schemeClr val="tx1"/>
                </a:solidFill>
                <a:latin typeface="Times New Roman" panose="02020603050405020304" pitchFamily="18" charset="0"/>
                <a:cs typeface="Times New Roman" panose="02020603050405020304" pitchFamily="18" charset="0"/>
              </a:rPr>
              <a:t>Компьютерлік бағдарламалық жасақтаманың екі негізгі түрі бар: </a:t>
            </a:r>
            <a:r>
              <a:rPr lang="ru-RU" sz="2000" b="1" dirty="0" err="1">
                <a:solidFill>
                  <a:schemeClr val="tx1"/>
                </a:solidFill>
                <a:latin typeface="Times New Roman" panose="02020603050405020304" pitchFamily="18" charset="0"/>
                <a:cs typeface="Times New Roman" panose="02020603050405020304" pitchFamily="18" charset="0"/>
              </a:rPr>
              <a:t>жүйелік</a:t>
            </a:r>
            <a:r>
              <a:rPr lang="ru-RU" sz="2000" b="1" dirty="0">
                <a:solidFill>
                  <a:schemeClr val="tx1"/>
                </a:solidFill>
                <a:latin typeface="Times New Roman" panose="02020603050405020304" pitchFamily="18" charset="0"/>
                <a:cs typeface="Times New Roman" panose="02020603050405020304" pitchFamily="18" charset="0"/>
              </a:rPr>
              <a:t> </a:t>
            </a:r>
            <a:r>
              <a:rPr lang="kk-KZ" sz="2000" b="1" dirty="0">
                <a:solidFill>
                  <a:schemeClr val="tx1"/>
                </a:solidFill>
                <a:latin typeface="Times New Roman" panose="02020603050405020304" pitchFamily="18" charset="0"/>
                <a:cs typeface="Times New Roman" panose="02020603050405020304" pitchFamily="18" charset="0"/>
              </a:rPr>
              <a:t>бағдарламалық</a:t>
            </a:r>
            <a:r>
              <a:rPr lang="ru-RU" sz="2000" b="1" dirty="0">
                <a:solidFill>
                  <a:schemeClr val="tx1"/>
                </a:solidFill>
                <a:latin typeface="Times New Roman" panose="02020603050405020304" pitchFamily="18" charset="0"/>
                <a:cs typeface="Times New Roman" panose="02020603050405020304" pitchFamily="18" charset="0"/>
              </a:rPr>
              <a:t> жасақтама</a:t>
            </a:r>
            <a:r>
              <a:rPr lang="ru-RU" sz="2000" dirty="0">
                <a:solidFill>
                  <a:schemeClr val="tx1"/>
                </a:solidFill>
                <a:latin typeface="Times New Roman" panose="02020603050405020304" pitchFamily="18" charset="0"/>
                <a:cs typeface="Times New Roman" panose="02020603050405020304" pitchFamily="18" charset="0"/>
              </a:rPr>
              <a:t> және </a:t>
            </a:r>
            <a:r>
              <a:rPr lang="ru-RU" sz="2000" b="1" dirty="0" err="1">
                <a:solidFill>
                  <a:schemeClr val="tx1"/>
                </a:solidFill>
                <a:latin typeface="Times New Roman" panose="02020603050405020304" pitchFamily="18" charset="0"/>
                <a:cs typeface="Times New Roman" panose="02020603050405020304" pitchFamily="18" charset="0"/>
              </a:rPr>
              <a:t>қолданбалы</a:t>
            </a:r>
            <a:r>
              <a:rPr lang="ru-RU" sz="2000" b="1" dirty="0">
                <a:solidFill>
                  <a:schemeClr val="tx1"/>
                </a:solidFill>
                <a:latin typeface="Times New Roman" panose="02020603050405020304" pitchFamily="18" charset="0"/>
                <a:cs typeface="Times New Roman" panose="02020603050405020304" pitchFamily="18" charset="0"/>
              </a:rPr>
              <a:t> </a:t>
            </a:r>
            <a:r>
              <a:rPr lang="ru-RU" sz="2000" b="1" dirty="0" err="1">
                <a:solidFill>
                  <a:schemeClr val="tx1"/>
                </a:solidFill>
                <a:latin typeface="Times New Roman" panose="02020603050405020304" pitchFamily="18" charset="0"/>
                <a:cs typeface="Times New Roman" panose="02020603050405020304" pitchFamily="18" charset="0"/>
              </a:rPr>
              <a:t>бағдарламалық</a:t>
            </a:r>
            <a:r>
              <a:rPr lang="ru-RU" sz="2000" b="1" dirty="0">
                <a:solidFill>
                  <a:schemeClr val="tx1"/>
                </a:solidFill>
                <a:latin typeface="Times New Roman" panose="02020603050405020304" pitchFamily="18" charset="0"/>
                <a:cs typeface="Times New Roman" panose="02020603050405020304" pitchFamily="18" charset="0"/>
              </a:rPr>
              <a:t> жасақтама</a:t>
            </a:r>
            <a:r>
              <a:rPr lang="ru-RU" sz="2000" dirty="0">
                <a:solidFill>
                  <a:schemeClr val="tx1"/>
                </a:solidFill>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0"/>
          <p:cNvSpPr/>
          <p:nvPr/>
        </p:nvSpPr>
        <p:spPr>
          <a:xfrm>
            <a:off x="496119" y="781943"/>
            <a:ext cx="6177633" cy="442987"/>
          </a:xfrm>
          <a:prstGeom prst="rect">
            <a:avLst/>
          </a:prstGeom>
          <a:noFill/>
          <a:ln/>
        </p:spPr>
        <p:txBody>
          <a:bodyPr wrap="none" lIns="0" tIns="0" rIns="0" bIns="0" rtlCol="0" anchor="t"/>
          <a:lstStyle/>
          <a:p>
            <a:pPr>
              <a:lnSpc>
                <a:spcPts val="3469"/>
              </a:lnSpc>
            </a:pPr>
            <a:r>
              <a:rPr lang="en-US" sz="2781" b="1" dirty="0">
                <a:solidFill>
                  <a:srgbClr val="3B4540"/>
                </a:solidFill>
                <a:latin typeface="Fraunces Extra Bold" pitchFamily="34" charset="0"/>
                <a:ea typeface="Fraunces Extra Bold" pitchFamily="34" charset="-122"/>
                <a:cs typeface="Fraunces Extra Bold" pitchFamily="34" charset="-120"/>
              </a:rPr>
              <a:t>Мобильді операциялық жүйелер</a:t>
            </a:r>
            <a:endParaRPr lang="en-US" sz="2781" dirty="0"/>
          </a:p>
        </p:txBody>
      </p:sp>
      <p:sp>
        <p:nvSpPr>
          <p:cNvPr id="3" name="Text 1"/>
          <p:cNvSpPr/>
          <p:nvPr/>
        </p:nvSpPr>
        <p:spPr>
          <a:xfrm>
            <a:off x="1089868" y="2214711"/>
            <a:ext cx="1772022" cy="221456"/>
          </a:xfrm>
          <a:prstGeom prst="rect">
            <a:avLst/>
          </a:prstGeom>
          <a:noFill/>
          <a:ln/>
        </p:spPr>
        <p:txBody>
          <a:bodyPr wrap="none" lIns="0" tIns="0" rIns="0" bIns="0" rtlCol="0" anchor="t"/>
          <a:lstStyle/>
          <a:p>
            <a:pPr>
              <a:lnSpc>
                <a:spcPts val="1719"/>
              </a:lnSpc>
            </a:pPr>
            <a:r>
              <a:rPr lang="en-US" sz="1375" b="1" dirty="0">
                <a:solidFill>
                  <a:srgbClr val="405449"/>
                </a:solidFill>
                <a:latin typeface="Times New Roman" panose="02020603050405020304" pitchFamily="18" charset="0"/>
                <a:ea typeface="Fraunces Extra Bold" pitchFamily="34" charset="-122"/>
                <a:cs typeface="Times New Roman" panose="02020603050405020304" pitchFamily="18" charset="0"/>
              </a:rPr>
              <a:t>Android</a:t>
            </a:r>
            <a:endParaRPr lang="en-US" sz="1375" dirty="0">
              <a:latin typeface="Times New Roman" panose="02020603050405020304" pitchFamily="18" charset="0"/>
              <a:cs typeface="Times New Roman" panose="02020603050405020304" pitchFamily="18" charset="0"/>
            </a:endParaRPr>
          </a:p>
        </p:txBody>
      </p:sp>
      <p:sp>
        <p:nvSpPr>
          <p:cNvPr id="4" name="Text 2"/>
          <p:cNvSpPr/>
          <p:nvPr/>
        </p:nvSpPr>
        <p:spPr>
          <a:xfrm>
            <a:off x="496119" y="2521223"/>
            <a:ext cx="2365772" cy="1134071"/>
          </a:xfrm>
          <a:prstGeom prst="rect">
            <a:avLst/>
          </a:prstGeom>
          <a:noFill/>
          <a:ln/>
        </p:spPr>
        <p:txBody>
          <a:bodyPr wrap="square" lIns="0" tIns="0" rIns="0" bIns="0" rtlCol="0" anchor="t"/>
          <a:lstStyle/>
          <a:p>
            <a:pPr algn="just">
              <a:lnSpc>
                <a:spcPts val="1781"/>
              </a:lnSpc>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Google компаниясының мобильді операциялық жүйесі. Ашық бастапқы коды бар, көптеген құрылғыларда қолданылады.</a:t>
            </a:r>
            <a:endParaRPr lang="en-US"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3145409" y="1508448"/>
            <a:ext cx="2853109" cy="2853109"/>
          </a:xfrm>
          <a:prstGeom prst="rect">
            <a:avLst/>
          </a:prstGeom>
        </p:spPr>
      </p:pic>
      <p:sp>
        <p:nvSpPr>
          <p:cNvPr id="6" name="Text 3"/>
          <p:cNvSpPr/>
          <p:nvPr/>
        </p:nvSpPr>
        <p:spPr>
          <a:xfrm>
            <a:off x="3543970" y="2621534"/>
            <a:ext cx="88404" cy="283443"/>
          </a:xfrm>
          <a:prstGeom prst="rect">
            <a:avLst/>
          </a:prstGeom>
          <a:noFill/>
          <a:ln/>
        </p:spPr>
        <p:txBody>
          <a:bodyPr wrap="none" lIns="0" tIns="0" rIns="0" bIns="0" rtlCol="0" anchor="t"/>
          <a:lstStyle/>
          <a:p>
            <a:pPr>
              <a:lnSpc>
                <a:spcPts val="2219"/>
              </a:lnSpc>
            </a:pPr>
            <a:r>
              <a:rPr lang="en-US" sz="1375" b="1" dirty="0">
                <a:solidFill>
                  <a:srgbClr val="405449"/>
                </a:solidFill>
                <a:latin typeface="Fraunces Extra Bold" pitchFamily="34" charset="0"/>
                <a:ea typeface="Fraunces Extra Bold" pitchFamily="34" charset="-122"/>
                <a:cs typeface="Fraunces Extra Bold" pitchFamily="34" charset="-120"/>
              </a:rPr>
              <a:t>1</a:t>
            </a:r>
            <a:endParaRPr lang="en-US" sz="1375" dirty="0"/>
          </a:p>
        </p:txBody>
      </p:sp>
      <p:sp>
        <p:nvSpPr>
          <p:cNvPr id="7" name="Text 4"/>
          <p:cNvSpPr/>
          <p:nvPr/>
        </p:nvSpPr>
        <p:spPr>
          <a:xfrm>
            <a:off x="6282035" y="2214711"/>
            <a:ext cx="1772022" cy="221456"/>
          </a:xfrm>
          <a:prstGeom prst="rect">
            <a:avLst/>
          </a:prstGeom>
          <a:noFill/>
          <a:ln/>
        </p:spPr>
        <p:txBody>
          <a:bodyPr wrap="none" lIns="0" tIns="0" rIns="0" bIns="0" rtlCol="0" anchor="t"/>
          <a:lstStyle/>
          <a:p>
            <a:pPr>
              <a:lnSpc>
                <a:spcPts val="1719"/>
              </a:lnSpc>
            </a:pPr>
            <a:r>
              <a:rPr lang="en-US" sz="1375" b="1" dirty="0" smtClean="0">
                <a:solidFill>
                  <a:srgbClr val="405449"/>
                </a:solidFill>
                <a:latin typeface="Times New Roman" panose="02020603050405020304" pitchFamily="18" charset="0"/>
                <a:ea typeface="Fraunces Extra Bold" pitchFamily="34" charset="-122"/>
                <a:cs typeface="Times New Roman" panose="02020603050405020304" pitchFamily="18" charset="0"/>
              </a:rPr>
              <a:t>IOS</a:t>
            </a:r>
            <a:endParaRPr lang="en-US" sz="1375" dirty="0">
              <a:latin typeface="Times New Roman" panose="02020603050405020304" pitchFamily="18" charset="0"/>
              <a:cs typeface="Times New Roman" panose="02020603050405020304" pitchFamily="18" charset="0"/>
            </a:endParaRPr>
          </a:p>
        </p:txBody>
      </p:sp>
      <p:sp>
        <p:nvSpPr>
          <p:cNvPr id="8" name="Text 5"/>
          <p:cNvSpPr/>
          <p:nvPr/>
        </p:nvSpPr>
        <p:spPr>
          <a:xfrm>
            <a:off x="6282035" y="2521223"/>
            <a:ext cx="2365846" cy="1134071"/>
          </a:xfrm>
          <a:prstGeom prst="rect">
            <a:avLst/>
          </a:prstGeom>
          <a:noFill/>
          <a:ln/>
        </p:spPr>
        <p:txBody>
          <a:bodyPr wrap="square" lIns="0" tIns="0" rIns="0" bIns="0" rtlCol="0" anchor="t"/>
          <a:lstStyle/>
          <a:p>
            <a:pPr>
              <a:lnSpc>
                <a:spcPts val="1781"/>
              </a:lnSpc>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Apple компаниясының мобильді операциялық жүйесі. Тек Apple құрылғыларында қолданылады, қауіпсіздігімен танымал</a:t>
            </a:r>
            <a:r>
              <a:rPr lang="en-US" sz="1094" dirty="0">
                <a:solidFill>
                  <a:srgbClr val="405449"/>
                </a:solidFill>
                <a:latin typeface="Nobile" pitchFamily="34" charset="0"/>
                <a:ea typeface="Nobile" pitchFamily="34" charset="-122"/>
                <a:cs typeface="Nobile" pitchFamily="34" charset="-120"/>
              </a:rPr>
              <a:t>.</a:t>
            </a:r>
            <a:endParaRPr lang="en-US" sz="1094" dirty="0"/>
          </a:p>
        </p:txBody>
      </p:sp>
      <p:pic>
        <p:nvPicPr>
          <p:cNvPr id="9" name="Image 1" descr="preencoded.png"/>
          <p:cNvPicPr>
            <a:picLocks noChangeAspect="1"/>
          </p:cNvPicPr>
          <p:nvPr/>
        </p:nvPicPr>
        <p:blipFill>
          <a:blip r:embed="rId4"/>
          <a:stretch>
            <a:fillRect/>
          </a:stretch>
        </p:blipFill>
        <p:spPr>
          <a:xfrm>
            <a:off x="3145409" y="1508448"/>
            <a:ext cx="2853109" cy="2853109"/>
          </a:xfrm>
          <a:prstGeom prst="rect">
            <a:avLst/>
          </a:prstGeom>
        </p:spPr>
      </p:pic>
      <p:sp>
        <p:nvSpPr>
          <p:cNvPr id="10" name="Text 6"/>
          <p:cNvSpPr/>
          <p:nvPr/>
        </p:nvSpPr>
        <p:spPr>
          <a:xfrm>
            <a:off x="5497786" y="2964880"/>
            <a:ext cx="115788" cy="283443"/>
          </a:xfrm>
          <a:prstGeom prst="rect">
            <a:avLst/>
          </a:prstGeom>
          <a:noFill/>
          <a:ln/>
        </p:spPr>
        <p:txBody>
          <a:bodyPr wrap="none" lIns="0" tIns="0" rIns="0" bIns="0" rtlCol="0" anchor="t"/>
          <a:lstStyle/>
          <a:p>
            <a:pPr>
              <a:lnSpc>
                <a:spcPts val="2219"/>
              </a:lnSpc>
            </a:pPr>
            <a:r>
              <a:rPr lang="en-US" sz="1375" b="1" dirty="0">
                <a:solidFill>
                  <a:srgbClr val="405449"/>
                </a:solidFill>
                <a:latin typeface="Fraunces Extra Bold" pitchFamily="34" charset="0"/>
                <a:ea typeface="Fraunces Extra Bold" pitchFamily="34" charset="-122"/>
                <a:cs typeface="Fraunces Extra Bold" pitchFamily="34" charset="-120"/>
              </a:rPr>
              <a:t>2</a:t>
            </a:r>
            <a:endParaRPr lang="en-US" sz="1375" dirty="0"/>
          </a:p>
        </p:txBody>
      </p:sp>
    </p:spTree>
    <p:extLst>
      <p:ext uri="{BB962C8B-B14F-4D97-AF65-F5344CB8AC3E}">
        <p14:creationId xmlns:p14="http://schemas.microsoft.com/office/powerpoint/2010/main" val="4073260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0"/>
          <p:cNvSpPr/>
          <p:nvPr/>
        </p:nvSpPr>
        <p:spPr>
          <a:xfrm>
            <a:off x="3925119" y="467618"/>
            <a:ext cx="4722763" cy="885974"/>
          </a:xfrm>
          <a:prstGeom prst="rect">
            <a:avLst/>
          </a:prstGeom>
          <a:noFill/>
          <a:ln/>
        </p:spPr>
        <p:txBody>
          <a:bodyPr wrap="square" lIns="0" tIns="0" rIns="0" bIns="0" rtlCol="0" anchor="t"/>
          <a:lstStyle/>
          <a:p>
            <a:pPr>
              <a:lnSpc>
                <a:spcPts val="3469"/>
              </a:lnSpc>
            </a:pPr>
            <a:r>
              <a:rPr lang="en-US" sz="2781" b="1" dirty="0">
                <a:solidFill>
                  <a:srgbClr val="3B4540"/>
                </a:solidFill>
                <a:latin typeface="Times New Roman" panose="02020603050405020304" pitchFamily="18" charset="0"/>
                <a:ea typeface="Fraunces Extra Bold" pitchFamily="34" charset="-122"/>
                <a:cs typeface="Times New Roman" panose="02020603050405020304" pitchFamily="18" charset="0"/>
              </a:rPr>
              <a:t>Операциялық жүйелердің қауіпсіздігі</a:t>
            </a:r>
            <a:endParaRPr lang="en-US" sz="2781" dirty="0">
              <a:latin typeface="Times New Roman" panose="02020603050405020304" pitchFamily="18" charset="0"/>
              <a:cs typeface="Times New Roman" panose="02020603050405020304" pitchFamily="18" charset="0"/>
            </a:endParaRPr>
          </a:p>
        </p:txBody>
      </p:sp>
      <p:sp>
        <p:nvSpPr>
          <p:cNvPr id="4" name="Shape 1"/>
          <p:cNvSpPr/>
          <p:nvPr/>
        </p:nvSpPr>
        <p:spPr>
          <a:xfrm>
            <a:off x="3925119" y="1725662"/>
            <a:ext cx="318939" cy="318939"/>
          </a:xfrm>
          <a:prstGeom prst="roundRect">
            <a:avLst>
              <a:gd name="adj" fmla="val 40005"/>
            </a:avLst>
          </a:prstGeom>
          <a:solidFill>
            <a:srgbClr val="E8F3E8"/>
          </a:solidFill>
          <a:ln/>
        </p:spPr>
      </p:sp>
      <p:sp>
        <p:nvSpPr>
          <p:cNvPr id="5" name="Text 2"/>
          <p:cNvSpPr/>
          <p:nvPr/>
        </p:nvSpPr>
        <p:spPr>
          <a:xfrm>
            <a:off x="4031531" y="1778794"/>
            <a:ext cx="106114" cy="212676"/>
          </a:xfrm>
          <a:prstGeom prst="rect">
            <a:avLst/>
          </a:prstGeom>
          <a:noFill/>
          <a:ln/>
        </p:spPr>
        <p:txBody>
          <a:bodyPr wrap="none" lIns="0" tIns="0" rIns="0" bIns="0" rtlCol="0" anchor="t"/>
          <a:lstStyle/>
          <a:p>
            <a:pPr algn="ctr">
              <a:lnSpc>
                <a:spcPts val="1656"/>
              </a:lnSpc>
            </a:pPr>
            <a:r>
              <a:rPr lang="en-US" sz="1656" b="1" dirty="0">
                <a:solidFill>
                  <a:srgbClr val="405449"/>
                </a:solidFill>
                <a:latin typeface="Fraunces Extra Bold" pitchFamily="34" charset="0"/>
                <a:ea typeface="Fraunces Extra Bold" pitchFamily="34" charset="-122"/>
                <a:cs typeface="Fraunces Extra Bold" pitchFamily="34" charset="-120"/>
              </a:rPr>
              <a:t>1</a:t>
            </a:r>
            <a:endParaRPr lang="en-US" sz="1656" dirty="0"/>
          </a:p>
        </p:txBody>
      </p:sp>
      <p:sp>
        <p:nvSpPr>
          <p:cNvPr id="6" name="Text 3"/>
          <p:cNvSpPr/>
          <p:nvPr/>
        </p:nvSpPr>
        <p:spPr>
          <a:xfrm>
            <a:off x="4385817" y="1725662"/>
            <a:ext cx="1829842" cy="442913"/>
          </a:xfrm>
          <a:prstGeom prst="rect">
            <a:avLst/>
          </a:prstGeom>
          <a:noFill/>
          <a:ln/>
        </p:spPr>
        <p:txBody>
          <a:bodyPr wrap="square" lIns="0" tIns="0" rIns="0" bIns="0" rtlCol="0" anchor="t"/>
          <a:lstStyle/>
          <a:p>
            <a:pPr>
              <a:lnSpc>
                <a:spcPts val="1719"/>
              </a:lnSpc>
            </a:pPr>
            <a:r>
              <a:rPr lang="en-US" sz="1375" b="1" dirty="0">
                <a:solidFill>
                  <a:srgbClr val="405449"/>
                </a:solidFill>
                <a:latin typeface="Times New Roman" panose="02020603050405020304" pitchFamily="18" charset="0"/>
                <a:ea typeface="Fraunces Extra Bold" pitchFamily="34" charset="-122"/>
                <a:cs typeface="Times New Roman" panose="02020603050405020304" pitchFamily="18" charset="0"/>
              </a:rPr>
              <a:t>Вирустардан қорғау</a:t>
            </a:r>
            <a:endParaRPr lang="en-US" sz="1375" dirty="0">
              <a:latin typeface="Times New Roman" panose="02020603050405020304" pitchFamily="18" charset="0"/>
              <a:cs typeface="Times New Roman" panose="02020603050405020304" pitchFamily="18" charset="0"/>
            </a:endParaRPr>
          </a:p>
        </p:txBody>
      </p:sp>
      <p:sp>
        <p:nvSpPr>
          <p:cNvPr id="7" name="Text 4"/>
          <p:cNvSpPr/>
          <p:nvPr/>
        </p:nvSpPr>
        <p:spPr>
          <a:xfrm>
            <a:off x="4385817" y="2253631"/>
            <a:ext cx="1829842" cy="1360884"/>
          </a:xfrm>
          <a:prstGeom prst="rect">
            <a:avLst/>
          </a:prstGeom>
          <a:noFill/>
          <a:ln/>
        </p:spPr>
        <p:txBody>
          <a:bodyPr wrap="square" lIns="0" tIns="0" rIns="0" bIns="0" rtlCol="0" anchor="t"/>
          <a:lstStyle/>
          <a:p>
            <a:pPr>
              <a:lnSpc>
                <a:spcPts val="1781"/>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Операциялық жүйе вирустардан, трояндардан және басқа зиянды бағдарламалық жасақтамадан қорғауды қамтамасыз етуі керек.</a:t>
            </a:r>
            <a:endParaRPr lang="en-US" sz="1250" dirty="0">
              <a:latin typeface="Times New Roman" panose="02020603050405020304" pitchFamily="18" charset="0"/>
              <a:cs typeface="Times New Roman" panose="02020603050405020304" pitchFamily="18" charset="0"/>
            </a:endParaRPr>
          </a:p>
        </p:txBody>
      </p:sp>
      <p:sp>
        <p:nvSpPr>
          <p:cNvPr id="8" name="Shape 5"/>
          <p:cNvSpPr/>
          <p:nvPr/>
        </p:nvSpPr>
        <p:spPr>
          <a:xfrm>
            <a:off x="6357417" y="1725662"/>
            <a:ext cx="318939" cy="318939"/>
          </a:xfrm>
          <a:prstGeom prst="roundRect">
            <a:avLst>
              <a:gd name="adj" fmla="val 40005"/>
            </a:avLst>
          </a:prstGeom>
          <a:solidFill>
            <a:srgbClr val="E8F3E8"/>
          </a:solidFill>
          <a:ln/>
        </p:spPr>
      </p:sp>
      <p:sp>
        <p:nvSpPr>
          <p:cNvPr id="9" name="Text 6"/>
          <p:cNvSpPr/>
          <p:nvPr/>
        </p:nvSpPr>
        <p:spPr>
          <a:xfrm>
            <a:off x="6447383" y="1778794"/>
            <a:ext cx="139006" cy="212676"/>
          </a:xfrm>
          <a:prstGeom prst="rect">
            <a:avLst/>
          </a:prstGeom>
          <a:noFill/>
          <a:ln/>
        </p:spPr>
        <p:txBody>
          <a:bodyPr wrap="none" lIns="0" tIns="0" rIns="0" bIns="0" rtlCol="0" anchor="t"/>
          <a:lstStyle/>
          <a:p>
            <a:pPr algn="ctr">
              <a:lnSpc>
                <a:spcPts val="1656"/>
              </a:lnSpc>
            </a:pPr>
            <a:r>
              <a:rPr lang="en-US" sz="1656" b="1" dirty="0">
                <a:solidFill>
                  <a:srgbClr val="405449"/>
                </a:solidFill>
                <a:latin typeface="Fraunces Extra Bold" pitchFamily="34" charset="0"/>
                <a:ea typeface="Fraunces Extra Bold" pitchFamily="34" charset="-122"/>
                <a:cs typeface="Fraunces Extra Bold" pitchFamily="34" charset="-120"/>
              </a:rPr>
              <a:t>2</a:t>
            </a:r>
            <a:endParaRPr lang="en-US" sz="1656" dirty="0"/>
          </a:p>
        </p:txBody>
      </p:sp>
      <p:sp>
        <p:nvSpPr>
          <p:cNvPr id="10" name="Text 7"/>
          <p:cNvSpPr/>
          <p:nvPr/>
        </p:nvSpPr>
        <p:spPr>
          <a:xfrm>
            <a:off x="6818115" y="1725662"/>
            <a:ext cx="1829842" cy="442913"/>
          </a:xfrm>
          <a:prstGeom prst="rect">
            <a:avLst/>
          </a:prstGeom>
          <a:noFill/>
          <a:ln/>
        </p:spPr>
        <p:txBody>
          <a:bodyPr wrap="square" lIns="0" tIns="0" rIns="0" bIns="0" rtlCol="0" anchor="t"/>
          <a:lstStyle/>
          <a:p>
            <a:pPr>
              <a:lnSpc>
                <a:spcPts val="1719"/>
              </a:lnSpc>
            </a:pPr>
            <a:r>
              <a:rPr lang="en-US" sz="1375" b="1" dirty="0">
                <a:solidFill>
                  <a:srgbClr val="405449"/>
                </a:solidFill>
                <a:latin typeface="Times New Roman" panose="02020603050405020304" pitchFamily="18" charset="0"/>
                <a:ea typeface="Fraunces Extra Bold" pitchFamily="34" charset="-122"/>
                <a:cs typeface="Times New Roman" panose="02020603050405020304" pitchFamily="18" charset="0"/>
              </a:rPr>
              <a:t>Рұқсаттарды басқару</a:t>
            </a:r>
            <a:endParaRPr lang="en-US" sz="1375" dirty="0">
              <a:latin typeface="Times New Roman" panose="02020603050405020304" pitchFamily="18" charset="0"/>
              <a:cs typeface="Times New Roman" panose="02020603050405020304" pitchFamily="18" charset="0"/>
            </a:endParaRPr>
          </a:p>
        </p:txBody>
      </p:sp>
      <p:sp>
        <p:nvSpPr>
          <p:cNvPr id="11" name="Text 8"/>
          <p:cNvSpPr/>
          <p:nvPr/>
        </p:nvSpPr>
        <p:spPr>
          <a:xfrm>
            <a:off x="6818115" y="2253630"/>
            <a:ext cx="1829842" cy="1134071"/>
          </a:xfrm>
          <a:prstGeom prst="rect">
            <a:avLst/>
          </a:prstGeom>
          <a:noFill/>
          <a:ln/>
        </p:spPr>
        <p:txBody>
          <a:bodyPr wrap="square" lIns="0" tIns="0" rIns="0" bIns="0" rtlCol="0" anchor="t"/>
          <a:lstStyle/>
          <a:p>
            <a:pPr>
              <a:lnSpc>
                <a:spcPts val="1781"/>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Операциялық жүйе файлдарға және ресурстарға қол жеткізуді басқаруы керек.</a:t>
            </a:r>
            <a:endParaRPr lang="en-US" sz="1250" dirty="0">
              <a:latin typeface="Times New Roman" panose="02020603050405020304" pitchFamily="18" charset="0"/>
              <a:cs typeface="Times New Roman" panose="02020603050405020304" pitchFamily="18" charset="0"/>
            </a:endParaRPr>
          </a:p>
        </p:txBody>
      </p:sp>
      <p:sp>
        <p:nvSpPr>
          <p:cNvPr id="12" name="Shape 9"/>
          <p:cNvSpPr/>
          <p:nvPr/>
        </p:nvSpPr>
        <p:spPr>
          <a:xfrm>
            <a:off x="3925119" y="3915742"/>
            <a:ext cx="318939" cy="318939"/>
          </a:xfrm>
          <a:prstGeom prst="roundRect">
            <a:avLst>
              <a:gd name="adj" fmla="val 40005"/>
            </a:avLst>
          </a:prstGeom>
          <a:solidFill>
            <a:srgbClr val="E8F3E8"/>
          </a:solidFill>
          <a:ln/>
        </p:spPr>
      </p:sp>
      <p:sp>
        <p:nvSpPr>
          <p:cNvPr id="13" name="Text 10"/>
          <p:cNvSpPr/>
          <p:nvPr/>
        </p:nvSpPr>
        <p:spPr>
          <a:xfrm>
            <a:off x="4020369" y="3968874"/>
            <a:ext cx="128439" cy="212676"/>
          </a:xfrm>
          <a:prstGeom prst="rect">
            <a:avLst/>
          </a:prstGeom>
          <a:noFill/>
          <a:ln/>
        </p:spPr>
        <p:txBody>
          <a:bodyPr wrap="none" lIns="0" tIns="0" rIns="0" bIns="0" rtlCol="0" anchor="t"/>
          <a:lstStyle/>
          <a:p>
            <a:pPr algn="ctr">
              <a:lnSpc>
                <a:spcPts val="1656"/>
              </a:lnSpc>
            </a:pPr>
            <a:r>
              <a:rPr lang="en-US" sz="1656" b="1" dirty="0">
                <a:solidFill>
                  <a:srgbClr val="405449"/>
                </a:solidFill>
                <a:latin typeface="Fraunces Extra Bold" pitchFamily="34" charset="0"/>
                <a:ea typeface="Fraunces Extra Bold" pitchFamily="34" charset="-122"/>
                <a:cs typeface="Fraunces Extra Bold" pitchFamily="34" charset="-120"/>
              </a:rPr>
              <a:t>3</a:t>
            </a:r>
            <a:endParaRPr lang="en-US" sz="1656" dirty="0"/>
          </a:p>
        </p:txBody>
      </p:sp>
      <p:sp>
        <p:nvSpPr>
          <p:cNvPr id="14" name="Text 11"/>
          <p:cNvSpPr/>
          <p:nvPr/>
        </p:nvSpPr>
        <p:spPr>
          <a:xfrm>
            <a:off x="4385817" y="3915743"/>
            <a:ext cx="1772022" cy="221456"/>
          </a:xfrm>
          <a:prstGeom prst="rect">
            <a:avLst/>
          </a:prstGeom>
          <a:noFill/>
          <a:ln/>
        </p:spPr>
        <p:txBody>
          <a:bodyPr wrap="none" lIns="0" tIns="0" rIns="0" bIns="0" rtlCol="0" anchor="t"/>
          <a:lstStyle/>
          <a:p>
            <a:pPr>
              <a:lnSpc>
                <a:spcPts val="1719"/>
              </a:lnSpc>
            </a:pPr>
            <a:r>
              <a:rPr lang="en-US" sz="1375" b="1" dirty="0">
                <a:solidFill>
                  <a:srgbClr val="405449"/>
                </a:solidFill>
                <a:latin typeface="Times New Roman" panose="02020603050405020304" pitchFamily="18" charset="0"/>
                <a:ea typeface="Fraunces Extra Bold" pitchFamily="34" charset="-122"/>
                <a:cs typeface="Times New Roman" panose="02020603050405020304" pitchFamily="18" charset="0"/>
              </a:rPr>
              <a:t>Жаңартулар</a:t>
            </a:r>
            <a:endParaRPr lang="en-US" sz="1375" dirty="0">
              <a:latin typeface="Times New Roman" panose="02020603050405020304" pitchFamily="18" charset="0"/>
              <a:cs typeface="Times New Roman" panose="02020603050405020304" pitchFamily="18" charset="0"/>
            </a:endParaRPr>
          </a:p>
        </p:txBody>
      </p:sp>
      <p:sp>
        <p:nvSpPr>
          <p:cNvPr id="15" name="Text 12"/>
          <p:cNvSpPr/>
          <p:nvPr/>
        </p:nvSpPr>
        <p:spPr>
          <a:xfrm>
            <a:off x="4385816" y="4222254"/>
            <a:ext cx="4262066" cy="453628"/>
          </a:xfrm>
          <a:prstGeom prst="rect">
            <a:avLst/>
          </a:prstGeom>
          <a:noFill/>
          <a:ln/>
        </p:spPr>
        <p:txBody>
          <a:bodyPr wrap="square" lIns="0" tIns="0" rIns="0" bIns="0" rtlCol="0" anchor="t"/>
          <a:lstStyle/>
          <a:p>
            <a:pPr>
              <a:lnSpc>
                <a:spcPts val="1781"/>
              </a:lnSpc>
            </a:pPr>
            <a:r>
              <a:rPr lang="en-US" sz="1250" dirty="0">
                <a:solidFill>
                  <a:srgbClr val="405449"/>
                </a:solidFill>
                <a:latin typeface="Times New Roman" panose="02020603050405020304" pitchFamily="18" charset="0"/>
                <a:ea typeface="Nobile" pitchFamily="34" charset="-122"/>
                <a:cs typeface="Times New Roman" panose="02020603050405020304" pitchFamily="18" charset="0"/>
              </a:rPr>
              <a:t>Операциялық жүйе қауіпсіздік осалдықтарын жою үшін үнемі жаңартылып тұруы керек.</a:t>
            </a:r>
            <a:endParaRPr lang="en-US" sz="1250" dirty="0">
              <a:latin typeface="Times New Roman" panose="02020603050405020304" pitchFamily="18" charset="0"/>
              <a:cs typeface="Times New Roman" panose="02020603050405020304" pitchFamily="18" charset="0"/>
            </a:endParaRPr>
          </a:p>
        </p:txBody>
      </p:sp>
      <p:pic>
        <p:nvPicPr>
          <p:cNvPr id="16" name="Рисунок 15"/>
          <p:cNvPicPr>
            <a:picLocks noChangeAspect="1"/>
          </p:cNvPicPr>
          <p:nvPr/>
        </p:nvPicPr>
        <p:blipFill>
          <a:blip r:embed="rId3"/>
          <a:stretch>
            <a:fillRect/>
          </a:stretch>
        </p:blipFill>
        <p:spPr>
          <a:xfrm>
            <a:off x="10114" y="558138"/>
            <a:ext cx="3789908" cy="3789908"/>
          </a:xfrm>
          <a:prstGeom prst="rect">
            <a:avLst/>
          </a:prstGeom>
        </p:spPr>
      </p:pic>
    </p:spTree>
    <p:extLst>
      <p:ext uri="{BB962C8B-B14F-4D97-AF65-F5344CB8AC3E}">
        <p14:creationId xmlns:p14="http://schemas.microsoft.com/office/powerpoint/2010/main" val="2552873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27"/>
        <p:cNvGrpSpPr/>
        <p:nvPr/>
      </p:nvGrpSpPr>
      <p:grpSpPr>
        <a:xfrm>
          <a:off x="0" y="0"/>
          <a:ext cx="0" cy="0"/>
          <a:chOff x="0" y="0"/>
          <a:chExt cx="0" cy="0"/>
        </a:xfrm>
      </p:grpSpPr>
      <p:sp>
        <p:nvSpPr>
          <p:cNvPr id="428" name="Google Shape;428;p18"/>
          <p:cNvSpPr txBox="1">
            <a:spLocks noGrp="1"/>
          </p:cNvSpPr>
          <p:nvPr>
            <p:ph type="title"/>
          </p:nvPr>
        </p:nvSpPr>
        <p:spPr>
          <a:xfrm>
            <a:off x="311700" y="3688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ru-RU" dirty="0">
                <a:solidFill>
                  <a:schemeClr val="tx1"/>
                </a:solidFill>
                <a:latin typeface="Times New Roman" panose="02020603050405020304" pitchFamily="18" charset="0"/>
                <a:cs typeface="Times New Roman" panose="02020603050405020304" pitchFamily="18" charset="0"/>
              </a:rPr>
              <a:t>Қолданбалы бағдарламалық қамтамасыз ету</a:t>
            </a:r>
            <a:endParaRPr dirty="0">
              <a:solidFill>
                <a:schemeClr val="tx1"/>
              </a:solidFill>
              <a:latin typeface="Times New Roman" panose="02020603050405020304" pitchFamily="18" charset="0"/>
              <a:cs typeface="Times New Roman" panose="02020603050405020304" pitchFamily="18" charset="0"/>
            </a:endParaRPr>
          </a:p>
        </p:txBody>
      </p:sp>
      <p:sp>
        <p:nvSpPr>
          <p:cNvPr id="430" name="Google Shape;430;p18"/>
          <p:cNvSpPr/>
          <p:nvPr/>
        </p:nvSpPr>
        <p:spPr>
          <a:xfrm>
            <a:off x="4572278" y="2875296"/>
            <a:ext cx="94" cy="7950"/>
          </a:xfrm>
          <a:custGeom>
            <a:avLst/>
            <a:gdLst/>
            <a:ahLst/>
            <a:cxnLst/>
            <a:rect l="l" t="t" r="r" b="b"/>
            <a:pathLst>
              <a:path w="1" h="85" fill="none" extrusionOk="0">
                <a:moveTo>
                  <a:pt x="1" y="1"/>
                </a:moveTo>
                <a:lnTo>
                  <a:pt x="1" y="85"/>
                </a:lnTo>
              </a:path>
            </a:pathLst>
          </a:custGeom>
          <a:noFill/>
          <a:ln w="4050" cap="rnd" cmpd="sng">
            <a:solidFill>
              <a:srgbClr val="A0D4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31" name="Google Shape;431;p18"/>
          <p:cNvSpPr/>
          <p:nvPr/>
        </p:nvSpPr>
        <p:spPr>
          <a:xfrm>
            <a:off x="4151958" y="2999502"/>
            <a:ext cx="4957" cy="6079"/>
          </a:xfrm>
          <a:custGeom>
            <a:avLst/>
            <a:gdLst/>
            <a:ahLst/>
            <a:cxnLst/>
            <a:rect l="l" t="t" r="r" b="b"/>
            <a:pathLst>
              <a:path w="53" h="65" fill="none" extrusionOk="0">
                <a:moveTo>
                  <a:pt x="0" y="0"/>
                </a:moveTo>
                <a:lnTo>
                  <a:pt x="52" y="65"/>
                </a:lnTo>
              </a:path>
            </a:pathLst>
          </a:custGeom>
          <a:noFill/>
          <a:ln w="4050" cap="rnd" cmpd="sng">
            <a:solidFill>
              <a:srgbClr val="A0D4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32" name="Google Shape;432;p18"/>
          <p:cNvSpPr/>
          <p:nvPr/>
        </p:nvSpPr>
        <p:spPr>
          <a:xfrm>
            <a:off x="3963590" y="3115197"/>
            <a:ext cx="7950" cy="1871"/>
          </a:xfrm>
          <a:custGeom>
            <a:avLst/>
            <a:gdLst/>
            <a:ahLst/>
            <a:cxnLst/>
            <a:rect l="l" t="t" r="r" b="b"/>
            <a:pathLst>
              <a:path w="85" h="20" fill="none" extrusionOk="0">
                <a:moveTo>
                  <a:pt x="0" y="0"/>
                </a:moveTo>
                <a:lnTo>
                  <a:pt x="85" y="20"/>
                </a:lnTo>
              </a:path>
            </a:pathLst>
          </a:custGeom>
          <a:noFill/>
          <a:ln w="4050" cap="rnd" cmpd="sng">
            <a:solidFill>
              <a:srgbClr val="A0D4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33" name="Google Shape;433;p18"/>
          <p:cNvSpPr/>
          <p:nvPr/>
        </p:nvSpPr>
        <p:spPr>
          <a:xfrm>
            <a:off x="5526836" y="2329650"/>
            <a:ext cx="4957" cy="6079"/>
          </a:xfrm>
          <a:custGeom>
            <a:avLst/>
            <a:gdLst/>
            <a:ahLst/>
            <a:cxnLst/>
            <a:rect l="l" t="t" r="r" b="b"/>
            <a:pathLst>
              <a:path w="53" h="65" fill="none" extrusionOk="0">
                <a:moveTo>
                  <a:pt x="52" y="0"/>
                </a:moveTo>
                <a:lnTo>
                  <a:pt x="0" y="65"/>
                </a:lnTo>
              </a:path>
            </a:pathLst>
          </a:custGeom>
          <a:noFill/>
          <a:ln w="4050" cap="rnd" cmpd="sng">
            <a:solidFill>
              <a:srgbClr val="A0D4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34" name="Google Shape;434;p18"/>
          <p:cNvSpPr/>
          <p:nvPr/>
        </p:nvSpPr>
        <p:spPr>
          <a:xfrm>
            <a:off x="4987173" y="2999502"/>
            <a:ext cx="4957" cy="6079"/>
          </a:xfrm>
          <a:custGeom>
            <a:avLst/>
            <a:gdLst/>
            <a:ahLst/>
            <a:cxnLst/>
            <a:rect l="l" t="t" r="r" b="b"/>
            <a:pathLst>
              <a:path w="53" h="65" fill="none" extrusionOk="0">
                <a:moveTo>
                  <a:pt x="52" y="0"/>
                </a:moveTo>
                <a:lnTo>
                  <a:pt x="0" y="65"/>
                </a:lnTo>
              </a:path>
            </a:pathLst>
          </a:custGeom>
          <a:noFill/>
          <a:ln w="4050" cap="rnd" cmpd="sng">
            <a:solidFill>
              <a:srgbClr val="A0D4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35" name="Google Shape;435;p18"/>
          <p:cNvSpPr/>
          <p:nvPr/>
        </p:nvSpPr>
        <p:spPr>
          <a:xfrm>
            <a:off x="6021043" y="2973408"/>
            <a:ext cx="7950" cy="1309"/>
          </a:xfrm>
          <a:custGeom>
            <a:avLst/>
            <a:gdLst/>
            <a:ahLst/>
            <a:cxnLst/>
            <a:rect l="l" t="t" r="r" b="b"/>
            <a:pathLst>
              <a:path w="85" h="14" fill="none" extrusionOk="0">
                <a:moveTo>
                  <a:pt x="85" y="1"/>
                </a:moveTo>
                <a:lnTo>
                  <a:pt x="1" y="14"/>
                </a:lnTo>
              </a:path>
            </a:pathLst>
          </a:custGeom>
          <a:noFill/>
          <a:ln w="4050" cap="rnd" cmpd="sng">
            <a:solidFill>
              <a:srgbClr val="A0D4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36" name="Google Shape;436;p18"/>
          <p:cNvSpPr/>
          <p:nvPr/>
        </p:nvSpPr>
        <p:spPr>
          <a:xfrm>
            <a:off x="5948932" y="2981264"/>
            <a:ext cx="34045" cy="5612"/>
          </a:xfrm>
          <a:custGeom>
            <a:avLst/>
            <a:gdLst/>
            <a:ahLst/>
            <a:cxnLst/>
            <a:rect l="l" t="t" r="r" b="b"/>
            <a:pathLst>
              <a:path w="364" h="60" fill="none" extrusionOk="0">
                <a:moveTo>
                  <a:pt x="364" y="1"/>
                </a:moveTo>
                <a:lnTo>
                  <a:pt x="1" y="59"/>
                </a:lnTo>
              </a:path>
            </a:pathLst>
          </a:custGeom>
          <a:noFill/>
          <a:ln w="4050" cap="rnd" cmpd="sng">
            <a:solidFill>
              <a:srgbClr val="A0D4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37" name="Google Shape;437;p18"/>
          <p:cNvSpPr/>
          <p:nvPr/>
        </p:nvSpPr>
        <p:spPr>
          <a:xfrm>
            <a:off x="5173109" y="3115197"/>
            <a:ext cx="7389" cy="1871"/>
          </a:xfrm>
          <a:custGeom>
            <a:avLst/>
            <a:gdLst/>
            <a:ahLst/>
            <a:cxnLst/>
            <a:rect l="l" t="t" r="r" b="b"/>
            <a:pathLst>
              <a:path w="79" h="20" fill="none" extrusionOk="0">
                <a:moveTo>
                  <a:pt x="78" y="0"/>
                </a:moveTo>
                <a:lnTo>
                  <a:pt x="0" y="20"/>
                </a:lnTo>
              </a:path>
            </a:pathLst>
          </a:custGeom>
          <a:noFill/>
          <a:ln w="4050" cap="rnd" cmpd="sng">
            <a:solidFill>
              <a:srgbClr val="A0D4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5" name="Google Shape;535;p18"/>
          <p:cNvSpPr txBox="1"/>
          <p:nvPr/>
        </p:nvSpPr>
        <p:spPr>
          <a:xfrm>
            <a:off x="276171" y="1059888"/>
            <a:ext cx="4637552" cy="3453529"/>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ru-RU" sz="1800" b="1" dirty="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Қолданбалы бағдарламалық </a:t>
            </a:r>
            <a:r>
              <a:rPr lang="ru-RU" sz="1800" dirty="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жасақтама-бұл белгілі бір ақпараттық жүйені құруға арналған бағдарламалар жиынтығы. Ол пайдаланушының нақты міндеттерін шешуге немесе тұтастай алғанда ақпараттық жүйенің есептеу процесін ұйымдастыруға арналған. Қолданбалы бағдарламалық жасақтаманың алуан түрлілігіне байланысты әртүрлі классификациялардың үлкен саны бар. Ең көп тарағаны: </a:t>
            </a:r>
            <a:r>
              <a:rPr lang="ru-RU" sz="1800" b="1" dirty="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әмбебап</a:t>
            </a:r>
            <a:r>
              <a:rPr lang="ru-RU" sz="1800" dirty="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 </a:t>
            </a:r>
            <a:r>
              <a:rPr lang="ru-RU" sz="1800" b="1" dirty="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мамандандырылған</a:t>
            </a:r>
            <a:r>
              <a:rPr lang="ru-RU" sz="1800" dirty="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 және </a:t>
            </a:r>
            <a:r>
              <a:rPr lang="ru-RU" sz="1800" b="1" dirty="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тапсырыс бойынша жасалған</a:t>
            </a:r>
            <a:r>
              <a:rPr lang="ru-RU" sz="1800" dirty="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a:t>
            </a:r>
            <a:endParaRPr lang="en-US" sz="1800" dirty="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pic>
        <p:nvPicPr>
          <p:cNvPr id="2" name="Picture 2" descr="Software 101: A Complete Guide to the Different Types of Software - Coderus">
            <a:extLst>
              <a:ext uri="{FF2B5EF4-FFF2-40B4-BE49-F238E27FC236}">
                <a16:creationId xmlns:a16="http://schemas.microsoft.com/office/drawing/2014/main" xmlns="" id="{110933A4-25B9-0718-A501-7329AA3A0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869" y="1661296"/>
            <a:ext cx="3936335" cy="262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484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685"/>
        <p:cNvGrpSpPr/>
        <p:nvPr/>
      </p:nvGrpSpPr>
      <p:grpSpPr>
        <a:xfrm>
          <a:off x="0" y="0"/>
          <a:ext cx="0" cy="0"/>
          <a:chOff x="0" y="0"/>
          <a:chExt cx="0" cy="0"/>
        </a:xfrm>
      </p:grpSpPr>
      <p:sp>
        <p:nvSpPr>
          <p:cNvPr id="686" name="Google Shape;686;p20"/>
          <p:cNvSpPr/>
          <p:nvPr/>
        </p:nvSpPr>
        <p:spPr>
          <a:xfrm>
            <a:off x="5382880" y="1266005"/>
            <a:ext cx="493774" cy="158319"/>
          </a:xfrm>
          <a:custGeom>
            <a:avLst/>
            <a:gdLst/>
            <a:ahLst/>
            <a:cxnLst/>
            <a:rect l="l" t="t" r="r" b="b"/>
            <a:pathLst>
              <a:path w="34578" h="6742" extrusionOk="0">
                <a:moveTo>
                  <a:pt x="0" y="6742"/>
                </a:moveTo>
                <a:cubicBezTo>
                  <a:pt x="11457" y="5311"/>
                  <a:pt x="30927" y="-6228"/>
                  <a:pt x="34578" y="4725"/>
                </a:cubicBezTo>
              </a:path>
            </a:pathLst>
          </a:custGeom>
          <a:noFill/>
          <a:ln w="9525" cap="flat" cmpd="sng">
            <a:solidFill>
              <a:schemeClr val="dk1"/>
            </a:solidFill>
            <a:prstDash val="solid"/>
            <a:round/>
            <a:headEnd type="none" w="med" len="med"/>
            <a:tailEnd type="none" w="med" len="med"/>
          </a:ln>
        </p:spPr>
        <p:txBody>
          <a:bodyPr/>
          <a:lstStyle/>
          <a:p>
            <a:endParaRPr lang="ru-KZ"/>
          </a:p>
        </p:txBody>
      </p:sp>
      <p:sp>
        <p:nvSpPr>
          <p:cNvPr id="687" name="Google Shape;687;p20"/>
          <p:cNvSpPr txBox="1">
            <a:spLocks noGrp="1"/>
          </p:cNvSpPr>
          <p:nvPr>
            <p:ph type="title"/>
          </p:nvPr>
        </p:nvSpPr>
        <p:spPr>
          <a:xfrm>
            <a:off x="311700" y="3688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ru-RU" dirty="0"/>
              <a:t>Бағдарламалық жасақтама деңгейлері</a:t>
            </a:r>
            <a:endParaRPr dirty="0"/>
          </a:p>
        </p:txBody>
      </p:sp>
      <p:grpSp>
        <p:nvGrpSpPr>
          <p:cNvPr id="688" name="Google Shape;688;p20"/>
          <p:cNvGrpSpPr/>
          <p:nvPr/>
        </p:nvGrpSpPr>
        <p:grpSpPr>
          <a:xfrm>
            <a:off x="7494502" y="1337304"/>
            <a:ext cx="574321" cy="548642"/>
            <a:chOff x="4776618" y="1890523"/>
            <a:chExt cx="825766" cy="790779"/>
          </a:xfrm>
        </p:grpSpPr>
        <p:sp>
          <p:nvSpPr>
            <p:cNvPr id="689" name="Google Shape;689;p20"/>
            <p:cNvSpPr/>
            <p:nvPr/>
          </p:nvSpPr>
          <p:spPr>
            <a:xfrm>
              <a:off x="4776618" y="1890523"/>
              <a:ext cx="825766" cy="790779"/>
            </a:xfrm>
            <a:custGeom>
              <a:avLst/>
              <a:gdLst/>
              <a:ahLst/>
              <a:cxnLst/>
              <a:rect l="l" t="t" r="r" b="b"/>
              <a:pathLst>
                <a:path w="8355" h="8001" extrusionOk="0">
                  <a:moveTo>
                    <a:pt x="5330" y="1259"/>
                  </a:moveTo>
                  <a:cubicBezTo>
                    <a:pt x="5341" y="1265"/>
                    <a:pt x="5351" y="1266"/>
                    <a:pt x="5362" y="1266"/>
                  </a:cubicBezTo>
                  <a:lnTo>
                    <a:pt x="5362" y="1266"/>
                  </a:lnTo>
                  <a:cubicBezTo>
                    <a:pt x="5349" y="1259"/>
                    <a:pt x="5343" y="1259"/>
                    <a:pt x="5330" y="1259"/>
                  </a:cubicBezTo>
                  <a:close/>
                  <a:moveTo>
                    <a:pt x="6688" y="1138"/>
                  </a:moveTo>
                  <a:cubicBezTo>
                    <a:pt x="6761" y="1138"/>
                    <a:pt x="6834" y="1159"/>
                    <a:pt x="6897" y="1208"/>
                  </a:cubicBezTo>
                  <a:cubicBezTo>
                    <a:pt x="7052" y="1324"/>
                    <a:pt x="7065" y="1551"/>
                    <a:pt x="6962" y="1706"/>
                  </a:cubicBezTo>
                  <a:cubicBezTo>
                    <a:pt x="6806" y="1564"/>
                    <a:pt x="6651" y="1415"/>
                    <a:pt x="6496" y="1279"/>
                  </a:cubicBezTo>
                  <a:cubicBezTo>
                    <a:pt x="6470" y="1259"/>
                    <a:pt x="6450" y="1240"/>
                    <a:pt x="6424" y="1221"/>
                  </a:cubicBezTo>
                  <a:cubicBezTo>
                    <a:pt x="6503" y="1170"/>
                    <a:pt x="6596" y="1138"/>
                    <a:pt x="6688" y="1138"/>
                  </a:cubicBezTo>
                  <a:close/>
                  <a:moveTo>
                    <a:pt x="5971" y="1065"/>
                  </a:moveTo>
                  <a:cubicBezTo>
                    <a:pt x="6159" y="1221"/>
                    <a:pt x="6340" y="1382"/>
                    <a:pt x="6515" y="1544"/>
                  </a:cubicBezTo>
                  <a:cubicBezTo>
                    <a:pt x="6768" y="1771"/>
                    <a:pt x="7020" y="2004"/>
                    <a:pt x="7266" y="2244"/>
                  </a:cubicBezTo>
                  <a:cubicBezTo>
                    <a:pt x="7260" y="2250"/>
                    <a:pt x="7260" y="2250"/>
                    <a:pt x="7253" y="2250"/>
                  </a:cubicBezTo>
                  <a:cubicBezTo>
                    <a:pt x="7160" y="2386"/>
                    <a:pt x="7053" y="2438"/>
                    <a:pt x="6940" y="2438"/>
                  </a:cubicBezTo>
                  <a:cubicBezTo>
                    <a:pt x="6656" y="2438"/>
                    <a:pt x="6338" y="2101"/>
                    <a:pt x="6120" y="1920"/>
                  </a:cubicBezTo>
                  <a:cubicBezTo>
                    <a:pt x="6003" y="1816"/>
                    <a:pt x="5660" y="1590"/>
                    <a:pt x="5686" y="1408"/>
                  </a:cubicBezTo>
                  <a:cubicBezTo>
                    <a:pt x="5699" y="1285"/>
                    <a:pt x="5848" y="1156"/>
                    <a:pt x="5971" y="1065"/>
                  </a:cubicBezTo>
                  <a:close/>
                  <a:moveTo>
                    <a:pt x="4436" y="152"/>
                  </a:moveTo>
                  <a:cubicBezTo>
                    <a:pt x="4436" y="152"/>
                    <a:pt x="4443" y="158"/>
                    <a:pt x="4443" y="158"/>
                  </a:cubicBezTo>
                  <a:cubicBezTo>
                    <a:pt x="4987" y="320"/>
                    <a:pt x="5453" y="638"/>
                    <a:pt x="5893" y="994"/>
                  </a:cubicBezTo>
                  <a:cubicBezTo>
                    <a:pt x="5777" y="1065"/>
                    <a:pt x="5660" y="1162"/>
                    <a:pt x="5589" y="1272"/>
                  </a:cubicBezTo>
                  <a:cubicBezTo>
                    <a:pt x="5589" y="1266"/>
                    <a:pt x="5582" y="1266"/>
                    <a:pt x="5582" y="1266"/>
                  </a:cubicBezTo>
                  <a:cubicBezTo>
                    <a:pt x="5582" y="1266"/>
                    <a:pt x="5589" y="1259"/>
                    <a:pt x="5589" y="1259"/>
                  </a:cubicBezTo>
                  <a:cubicBezTo>
                    <a:pt x="5600" y="1259"/>
                    <a:pt x="5597" y="1245"/>
                    <a:pt x="5588" y="1245"/>
                  </a:cubicBezTo>
                  <a:cubicBezTo>
                    <a:pt x="5586" y="1245"/>
                    <a:pt x="5584" y="1245"/>
                    <a:pt x="5582" y="1246"/>
                  </a:cubicBezTo>
                  <a:cubicBezTo>
                    <a:pt x="5576" y="1246"/>
                    <a:pt x="5576" y="1253"/>
                    <a:pt x="5569" y="1253"/>
                  </a:cubicBezTo>
                  <a:cubicBezTo>
                    <a:pt x="5323" y="1039"/>
                    <a:pt x="5038" y="851"/>
                    <a:pt x="4766" y="677"/>
                  </a:cubicBezTo>
                  <a:cubicBezTo>
                    <a:pt x="4755" y="670"/>
                    <a:pt x="4744" y="666"/>
                    <a:pt x="4733" y="666"/>
                  </a:cubicBezTo>
                  <a:cubicBezTo>
                    <a:pt x="4694" y="666"/>
                    <a:pt x="4661" y="707"/>
                    <a:pt x="4656" y="748"/>
                  </a:cubicBezTo>
                  <a:lnTo>
                    <a:pt x="4643" y="748"/>
                  </a:lnTo>
                  <a:cubicBezTo>
                    <a:pt x="3905" y="1233"/>
                    <a:pt x="3225" y="1849"/>
                    <a:pt x="2604" y="2529"/>
                  </a:cubicBezTo>
                  <a:cubicBezTo>
                    <a:pt x="1988" y="3209"/>
                    <a:pt x="1431" y="3947"/>
                    <a:pt x="952" y="4679"/>
                  </a:cubicBezTo>
                  <a:cubicBezTo>
                    <a:pt x="926" y="4724"/>
                    <a:pt x="952" y="4769"/>
                    <a:pt x="998" y="4776"/>
                  </a:cubicBezTo>
                  <a:cubicBezTo>
                    <a:pt x="1006" y="4780"/>
                    <a:pt x="1015" y="4782"/>
                    <a:pt x="1024" y="4782"/>
                  </a:cubicBezTo>
                  <a:cubicBezTo>
                    <a:pt x="1043" y="4782"/>
                    <a:pt x="1064" y="4772"/>
                    <a:pt x="1082" y="4750"/>
                  </a:cubicBezTo>
                  <a:cubicBezTo>
                    <a:pt x="1606" y="3986"/>
                    <a:pt x="2163" y="3260"/>
                    <a:pt x="2798" y="2580"/>
                  </a:cubicBezTo>
                  <a:cubicBezTo>
                    <a:pt x="3394" y="1952"/>
                    <a:pt x="4061" y="1402"/>
                    <a:pt x="4695" y="813"/>
                  </a:cubicBezTo>
                  <a:cubicBezTo>
                    <a:pt x="4896" y="981"/>
                    <a:pt x="5123" y="1143"/>
                    <a:pt x="5362" y="1266"/>
                  </a:cubicBezTo>
                  <a:lnTo>
                    <a:pt x="5362" y="1266"/>
                  </a:lnTo>
                  <a:cubicBezTo>
                    <a:pt x="5362" y="1266"/>
                    <a:pt x="5362" y="1266"/>
                    <a:pt x="5362" y="1266"/>
                  </a:cubicBezTo>
                  <a:lnTo>
                    <a:pt x="5362" y="1266"/>
                  </a:lnTo>
                  <a:cubicBezTo>
                    <a:pt x="5362" y="1266"/>
                    <a:pt x="5362" y="1266"/>
                    <a:pt x="5362" y="1266"/>
                  </a:cubicBezTo>
                  <a:cubicBezTo>
                    <a:pt x="5362" y="1266"/>
                    <a:pt x="5362" y="1266"/>
                    <a:pt x="5362" y="1266"/>
                  </a:cubicBezTo>
                  <a:lnTo>
                    <a:pt x="5362" y="1266"/>
                  </a:lnTo>
                  <a:cubicBezTo>
                    <a:pt x="5364" y="1266"/>
                    <a:pt x="5367" y="1266"/>
                    <a:pt x="5369" y="1266"/>
                  </a:cubicBezTo>
                  <a:cubicBezTo>
                    <a:pt x="5427" y="1292"/>
                    <a:pt x="5479" y="1324"/>
                    <a:pt x="5537" y="1344"/>
                  </a:cubicBezTo>
                  <a:cubicBezTo>
                    <a:pt x="5544" y="1344"/>
                    <a:pt x="5544" y="1350"/>
                    <a:pt x="5550" y="1350"/>
                  </a:cubicBezTo>
                  <a:cubicBezTo>
                    <a:pt x="5544" y="1369"/>
                    <a:pt x="5537" y="1395"/>
                    <a:pt x="5531" y="1415"/>
                  </a:cubicBezTo>
                  <a:cubicBezTo>
                    <a:pt x="5492" y="1680"/>
                    <a:pt x="5854" y="1881"/>
                    <a:pt x="6023" y="2030"/>
                  </a:cubicBezTo>
                  <a:cubicBezTo>
                    <a:pt x="6198" y="2172"/>
                    <a:pt x="6379" y="2315"/>
                    <a:pt x="6560" y="2457"/>
                  </a:cubicBezTo>
                  <a:cubicBezTo>
                    <a:pt x="6651" y="2522"/>
                    <a:pt x="6768" y="2652"/>
                    <a:pt x="6884" y="2678"/>
                  </a:cubicBezTo>
                  <a:cubicBezTo>
                    <a:pt x="6910" y="2684"/>
                    <a:pt x="6934" y="2687"/>
                    <a:pt x="6958" y="2687"/>
                  </a:cubicBezTo>
                  <a:cubicBezTo>
                    <a:pt x="6981" y="2687"/>
                    <a:pt x="7004" y="2684"/>
                    <a:pt x="7027" y="2678"/>
                  </a:cubicBezTo>
                  <a:cubicBezTo>
                    <a:pt x="7124" y="2781"/>
                    <a:pt x="7234" y="2878"/>
                    <a:pt x="7331" y="2982"/>
                  </a:cubicBezTo>
                  <a:cubicBezTo>
                    <a:pt x="7428" y="3079"/>
                    <a:pt x="7519" y="3189"/>
                    <a:pt x="7622" y="3280"/>
                  </a:cubicBezTo>
                  <a:lnTo>
                    <a:pt x="7674" y="3351"/>
                  </a:lnTo>
                  <a:cubicBezTo>
                    <a:pt x="7681" y="3338"/>
                    <a:pt x="7687" y="3319"/>
                    <a:pt x="7681" y="3306"/>
                  </a:cubicBezTo>
                  <a:cubicBezTo>
                    <a:pt x="7713" y="3306"/>
                    <a:pt x="7745" y="3267"/>
                    <a:pt x="7719" y="3234"/>
                  </a:cubicBezTo>
                  <a:cubicBezTo>
                    <a:pt x="7570" y="3008"/>
                    <a:pt x="7324" y="2801"/>
                    <a:pt x="7098" y="2645"/>
                  </a:cubicBezTo>
                  <a:cubicBezTo>
                    <a:pt x="7208" y="2580"/>
                    <a:pt x="7292" y="2457"/>
                    <a:pt x="7363" y="2347"/>
                  </a:cubicBezTo>
                  <a:cubicBezTo>
                    <a:pt x="7415" y="2393"/>
                    <a:pt x="7460" y="2438"/>
                    <a:pt x="7506" y="2483"/>
                  </a:cubicBezTo>
                  <a:cubicBezTo>
                    <a:pt x="7622" y="2600"/>
                    <a:pt x="7823" y="2762"/>
                    <a:pt x="7914" y="2904"/>
                  </a:cubicBezTo>
                  <a:cubicBezTo>
                    <a:pt x="8186" y="3351"/>
                    <a:pt x="7953" y="3552"/>
                    <a:pt x="7726" y="3856"/>
                  </a:cubicBezTo>
                  <a:cubicBezTo>
                    <a:pt x="7234" y="4504"/>
                    <a:pt x="6664" y="5106"/>
                    <a:pt x="6126" y="5715"/>
                  </a:cubicBezTo>
                  <a:cubicBezTo>
                    <a:pt x="5816" y="6064"/>
                    <a:pt x="5505" y="6421"/>
                    <a:pt x="5200" y="6770"/>
                  </a:cubicBezTo>
                  <a:lnTo>
                    <a:pt x="4799" y="7217"/>
                  </a:lnTo>
                  <a:cubicBezTo>
                    <a:pt x="4605" y="7437"/>
                    <a:pt x="4475" y="7657"/>
                    <a:pt x="4223" y="7729"/>
                  </a:cubicBezTo>
                  <a:cubicBezTo>
                    <a:pt x="4164" y="7742"/>
                    <a:pt x="4106" y="7755"/>
                    <a:pt x="4041" y="7755"/>
                  </a:cubicBezTo>
                  <a:cubicBezTo>
                    <a:pt x="4037" y="7755"/>
                    <a:pt x="4033" y="7755"/>
                    <a:pt x="4029" y="7755"/>
                  </a:cubicBezTo>
                  <a:cubicBezTo>
                    <a:pt x="3607" y="7755"/>
                    <a:pt x="3254" y="7428"/>
                    <a:pt x="2908" y="7191"/>
                  </a:cubicBezTo>
                  <a:cubicBezTo>
                    <a:pt x="2532" y="6939"/>
                    <a:pt x="2163" y="6680"/>
                    <a:pt x="1801" y="6401"/>
                  </a:cubicBezTo>
                  <a:cubicBezTo>
                    <a:pt x="1490" y="6155"/>
                    <a:pt x="1185" y="5902"/>
                    <a:pt x="894" y="5630"/>
                  </a:cubicBezTo>
                  <a:cubicBezTo>
                    <a:pt x="849" y="5585"/>
                    <a:pt x="797" y="5540"/>
                    <a:pt x="745" y="5495"/>
                  </a:cubicBezTo>
                  <a:cubicBezTo>
                    <a:pt x="654" y="5410"/>
                    <a:pt x="564" y="5326"/>
                    <a:pt x="505" y="5235"/>
                  </a:cubicBezTo>
                  <a:cubicBezTo>
                    <a:pt x="169" y="4717"/>
                    <a:pt x="480" y="4549"/>
                    <a:pt x="758" y="4238"/>
                  </a:cubicBezTo>
                  <a:cubicBezTo>
                    <a:pt x="1321" y="3623"/>
                    <a:pt x="1891" y="3008"/>
                    <a:pt x="2461" y="2393"/>
                  </a:cubicBezTo>
                  <a:cubicBezTo>
                    <a:pt x="3135" y="1661"/>
                    <a:pt x="3802" y="923"/>
                    <a:pt x="4436" y="152"/>
                  </a:cubicBezTo>
                  <a:close/>
                  <a:moveTo>
                    <a:pt x="4453" y="0"/>
                  </a:moveTo>
                  <a:cubicBezTo>
                    <a:pt x="4414" y="0"/>
                    <a:pt x="4390" y="28"/>
                    <a:pt x="4384" y="61"/>
                  </a:cubicBezTo>
                  <a:cubicBezTo>
                    <a:pt x="3031" y="1408"/>
                    <a:pt x="1781" y="2872"/>
                    <a:pt x="499" y="4284"/>
                  </a:cubicBezTo>
                  <a:cubicBezTo>
                    <a:pt x="65" y="4756"/>
                    <a:pt x="0" y="4938"/>
                    <a:pt x="454" y="5423"/>
                  </a:cubicBezTo>
                  <a:cubicBezTo>
                    <a:pt x="1023" y="6032"/>
                    <a:pt x="1678" y="6544"/>
                    <a:pt x="2357" y="7023"/>
                  </a:cubicBezTo>
                  <a:cubicBezTo>
                    <a:pt x="2662" y="7236"/>
                    <a:pt x="2973" y="7444"/>
                    <a:pt x="3284" y="7651"/>
                  </a:cubicBezTo>
                  <a:cubicBezTo>
                    <a:pt x="3504" y="7793"/>
                    <a:pt x="3756" y="8001"/>
                    <a:pt x="4035" y="8001"/>
                  </a:cubicBezTo>
                  <a:cubicBezTo>
                    <a:pt x="4313" y="8001"/>
                    <a:pt x="4482" y="7826"/>
                    <a:pt x="4663" y="7638"/>
                  </a:cubicBezTo>
                  <a:cubicBezTo>
                    <a:pt x="4987" y="7301"/>
                    <a:pt x="5291" y="6939"/>
                    <a:pt x="5595" y="6595"/>
                  </a:cubicBezTo>
                  <a:cubicBezTo>
                    <a:pt x="6204" y="5915"/>
                    <a:pt x="6819" y="5242"/>
                    <a:pt x="7409" y="4549"/>
                  </a:cubicBezTo>
                  <a:cubicBezTo>
                    <a:pt x="7681" y="4219"/>
                    <a:pt x="8354" y="3629"/>
                    <a:pt x="8270" y="3144"/>
                  </a:cubicBezTo>
                  <a:cubicBezTo>
                    <a:pt x="8212" y="2807"/>
                    <a:pt x="7784" y="2503"/>
                    <a:pt x="7564" y="2283"/>
                  </a:cubicBezTo>
                  <a:cubicBezTo>
                    <a:pt x="7396" y="2114"/>
                    <a:pt x="7227" y="1952"/>
                    <a:pt x="7059" y="1790"/>
                  </a:cubicBezTo>
                  <a:cubicBezTo>
                    <a:pt x="7208" y="1596"/>
                    <a:pt x="7201" y="1298"/>
                    <a:pt x="7014" y="1130"/>
                  </a:cubicBezTo>
                  <a:cubicBezTo>
                    <a:pt x="6929" y="1054"/>
                    <a:pt x="6815" y="1015"/>
                    <a:pt x="6703" y="1015"/>
                  </a:cubicBezTo>
                  <a:cubicBezTo>
                    <a:pt x="6575" y="1015"/>
                    <a:pt x="6449" y="1065"/>
                    <a:pt x="6366" y="1169"/>
                  </a:cubicBezTo>
                  <a:cubicBezTo>
                    <a:pt x="6282" y="1091"/>
                    <a:pt x="6198" y="1020"/>
                    <a:pt x="6113" y="949"/>
                  </a:cubicBezTo>
                  <a:cubicBezTo>
                    <a:pt x="6113" y="927"/>
                    <a:pt x="6100" y="906"/>
                    <a:pt x="6082" y="906"/>
                  </a:cubicBezTo>
                  <a:cubicBezTo>
                    <a:pt x="6077" y="906"/>
                    <a:pt x="6073" y="907"/>
                    <a:pt x="6068" y="910"/>
                  </a:cubicBezTo>
                  <a:cubicBezTo>
                    <a:pt x="5595" y="508"/>
                    <a:pt x="5090" y="152"/>
                    <a:pt x="4475" y="3"/>
                  </a:cubicBezTo>
                  <a:cubicBezTo>
                    <a:pt x="4467" y="1"/>
                    <a:pt x="4460" y="0"/>
                    <a:pt x="4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5193305" y="2122488"/>
              <a:ext cx="392375" cy="531930"/>
            </a:xfrm>
            <a:custGeom>
              <a:avLst/>
              <a:gdLst/>
              <a:ahLst/>
              <a:cxnLst/>
              <a:rect l="l" t="t" r="r" b="b"/>
              <a:pathLst>
                <a:path w="3970" h="5382" extrusionOk="0">
                  <a:moveTo>
                    <a:pt x="3147" y="0"/>
                  </a:moveTo>
                  <a:cubicBezTo>
                    <a:pt x="3076" y="110"/>
                    <a:pt x="2992" y="233"/>
                    <a:pt x="2882" y="298"/>
                  </a:cubicBezTo>
                  <a:cubicBezTo>
                    <a:pt x="3108" y="454"/>
                    <a:pt x="3354" y="661"/>
                    <a:pt x="3503" y="881"/>
                  </a:cubicBezTo>
                  <a:cubicBezTo>
                    <a:pt x="3529" y="920"/>
                    <a:pt x="3497" y="959"/>
                    <a:pt x="3465" y="959"/>
                  </a:cubicBezTo>
                  <a:cubicBezTo>
                    <a:pt x="3465" y="972"/>
                    <a:pt x="3465" y="985"/>
                    <a:pt x="3458" y="998"/>
                  </a:cubicBezTo>
                  <a:cubicBezTo>
                    <a:pt x="2357" y="2442"/>
                    <a:pt x="1140" y="3802"/>
                    <a:pt x="7" y="5220"/>
                  </a:cubicBezTo>
                  <a:cubicBezTo>
                    <a:pt x="13" y="5220"/>
                    <a:pt x="13" y="5226"/>
                    <a:pt x="19" y="5226"/>
                  </a:cubicBezTo>
                  <a:cubicBezTo>
                    <a:pt x="91" y="5259"/>
                    <a:pt x="58" y="5343"/>
                    <a:pt x="0" y="5362"/>
                  </a:cubicBezTo>
                  <a:lnTo>
                    <a:pt x="7" y="5382"/>
                  </a:lnTo>
                  <a:cubicBezTo>
                    <a:pt x="259" y="5310"/>
                    <a:pt x="389" y="5097"/>
                    <a:pt x="583" y="4870"/>
                  </a:cubicBezTo>
                  <a:lnTo>
                    <a:pt x="978" y="4423"/>
                  </a:lnTo>
                  <a:cubicBezTo>
                    <a:pt x="1289" y="4067"/>
                    <a:pt x="1600" y="3717"/>
                    <a:pt x="1904" y="3368"/>
                  </a:cubicBezTo>
                  <a:cubicBezTo>
                    <a:pt x="2448" y="2759"/>
                    <a:pt x="3018" y="2157"/>
                    <a:pt x="3510" y="1509"/>
                  </a:cubicBezTo>
                  <a:cubicBezTo>
                    <a:pt x="3737" y="1205"/>
                    <a:pt x="3970" y="1004"/>
                    <a:pt x="3698" y="557"/>
                  </a:cubicBezTo>
                  <a:cubicBezTo>
                    <a:pt x="3607" y="415"/>
                    <a:pt x="3406" y="253"/>
                    <a:pt x="3290" y="136"/>
                  </a:cubicBezTo>
                  <a:cubicBezTo>
                    <a:pt x="3244" y="91"/>
                    <a:pt x="3193" y="46"/>
                    <a:pt x="3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4849558" y="2388749"/>
              <a:ext cx="344440" cy="268238"/>
            </a:xfrm>
            <a:custGeom>
              <a:avLst/>
              <a:gdLst/>
              <a:ahLst/>
              <a:cxnLst/>
              <a:rect l="l" t="t" r="r" b="b"/>
              <a:pathLst>
                <a:path w="3485" h="2714" extrusionOk="0">
                  <a:moveTo>
                    <a:pt x="91" y="0"/>
                  </a:moveTo>
                  <a:lnTo>
                    <a:pt x="39" y="46"/>
                  </a:lnTo>
                  <a:cubicBezTo>
                    <a:pt x="130" y="156"/>
                    <a:pt x="221" y="266"/>
                    <a:pt x="318" y="369"/>
                  </a:cubicBezTo>
                  <a:cubicBezTo>
                    <a:pt x="355" y="411"/>
                    <a:pt x="319" y="460"/>
                    <a:pt x="279" y="460"/>
                  </a:cubicBezTo>
                  <a:cubicBezTo>
                    <a:pt x="263" y="460"/>
                    <a:pt x="246" y="452"/>
                    <a:pt x="234" y="434"/>
                  </a:cubicBezTo>
                  <a:cubicBezTo>
                    <a:pt x="208" y="402"/>
                    <a:pt x="182" y="363"/>
                    <a:pt x="156" y="330"/>
                  </a:cubicBezTo>
                  <a:lnTo>
                    <a:pt x="1" y="447"/>
                  </a:lnTo>
                  <a:cubicBezTo>
                    <a:pt x="59" y="499"/>
                    <a:pt x="111" y="544"/>
                    <a:pt x="156" y="583"/>
                  </a:cubicBezTo>
                  <a:cubicBezTo>
                    <a:pt x="441" y="855"/>
                    <a:pt x="752" y="1114"/>
                    <a:pt x="1063" y="1354"/>
                  </a:cubicBezTo>
                  <a:cubicBezTo>
                    <a:pt x="1419" y="1632"/>
                    <a:pt x="1794" y="1891"/>
                    <a:pt x="2170" y="2144"/>
                  </a:cubicBezTo>
                  <a:cubicBezTo>
                    <a:pt x="2520" y="2383"/>
                    <a:pt x="2869" y="2714"/>
                    <a:pt x="3303" y="2714"/>
                  </a:cubicBezTo>
                  <a:cubicBezTo>
                    <a:pt x="3368" y="2714"/>
                    <a:pt x="3426" y="2701"/>
                    <a:pt x="3485" y="2688"/>
                  </a:cubicBezTo>
                  <a:lnTo>
                    <a:pt x="3478" y="2668"/>
                  </a:lnTo>
                  <a:cubicBezTo>
                    <a:pt x="3470" y="2671"/>
                    <a:pt x="3462" y="2672"/>
                    <a:pt x="3454" y="2672"/>
                  </a:cubicBezTo>
                  <a:cubicBezTo>
                    <a:pt x="3443" y="2672"/>
                    <a:pt x="3431" y="2669"/>
                    <a:pt x="3420" y="2662"/>
                  </a:cubicBezTo>
                  <a:cubicBezTo>
                    <a:pt x="2798" y="2422"/>
                    <a:pt x="2319" y="1872"/>
                    <a:pt x="1840" y="1425"/>
                  </a:cubicBezTo>
                  <a:cubicBezTo>
                    <a:pt x="1393" y="1004"/>
                    <a:pt x="823" y="570"/>
                    <a:pt x="428" y="71"/>
                  </a:cubicBezTo>
                  <a:lnTo>
                    <a:pt x="370" y="110"/>
                  </a:lnTo>
                  <a:cubicBezTo>
                    <a:pt x="387" y="134"/>
                    <a:pt x="367" y="163"/>
                    <a:pt x="344" y="163"/>
                  </a:cubicBezTo>
                  <a:cubicBezTo>
                    <a:pt x="342" y="163"/>
                    <a:pt x="340" y="163"/>
                    <a:pt x="337" y="162"/>
                  </a:cubicBezTo>
                  <a:cubicBezTo>
                    <a:pt x="247" y="136"/>
                    <a:pt x="162" y="78"/>
                    <a:pt x="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4871400" y="2214602"/>
              <a:ext cx="663776" cy="438432"/>
            </a:xfrm>
            <a:custGeom>
              <a:avLst/>
              <a:gdLst/>
              <a:ahLst/>
              <a:cxnLst/>
              <a:rect l="l" t="t" r="r" b="b"/>
              <a:pathLst>
                <a:path w="6716" h="4436" extrusionOk="0">
                  <a:moveTo>
                    <a:pt x="6663" y="1"/>
                  </a:moveTo>
                  <a:cubicBezTo>
                    <a:pt x="6657" y="1"/>
                    <a:pt x="6650" y="1"/>
                    <a:pt x="6644" y="7"/>
                  </a:cubicBezTo>
                  <a:cubicBezTo>
                    <a:pt x="5375" y="1309"/>
                    <a:pt x="4248" y="2785"/>
                    <a:pt x="3115" y="4210"/>
                  </a:cubicBezTo>
                  <a:cubicBezTo>
                    <a:pt x="2538" y="3886"/>
                    <a:pt x="2066" y="3375"/>
                    <a:pt x="1586" y="2928"/>
                  </a:cubicBezTo>
                  <a:cubicBezTo>
                    <a:pt x="1101" y="2468"/>
                    <a:pt x="621" y="1866"/>
                    <a:pt x="52" y="1516"/>
                  </a:cubicBezTo>
                  <a:lnTo>
                    <a:pt x="39" y="1516"/>
                  </a:lnTo>
                  <a:cubicBezTo>
                    <a:pt x="36" y="1516"/>
                    <a:pt x="34" y="1515"/>
                    <a:pt x="32" y="1515"/>
                  </a:cubicBezTo>
                  <a:cubicBezTo>
                    <a:pt x="11" y="1515"/>
                    <a:pt x="1" y="1544"/>
                    <a:pt x="13" y="1561"/>
                  </a:cubicBezTo>
                  <a:cubicBezTo>
                    <a:pt x="71" y="1652"/>
                    <a:pt x="136" y="1743"/>
                    <a:pt x="207" y="1833"/>
                  </a:cubicBezTo>
                  <a:cubicBezTo>
                    <a:pt x="602" y="2332"/>
                    <a:pt x="1172" y="2766"/>
                    <a:pt x="1619" y="3187"/>
                  </a:cubicBezTo>
                  <a:cubicBezTo>
                    <a:pt x="2098" y="3634"/>
                    <a:pt x="2577" y="4191"/>
                    <a:pt x="3205" y="4430"/>
                  </a:cubicBezTo>
                  <a:cubicBezTo>
                    <a:pt x="3212" y="4433"/>
                    <a:pt x="3220" y="4435"/>
                    <a:pt x="3229" y="4435"/>
                  </a:cubicBezTo>
                  <a:cubicBezTo>
                    <a:pt x="3238" y="4435"/>
                    <a:pt x="3247" y="4433"/>
                    <a:pt x="3257" y="4430"/>
                  </a:cubicBezTo>
                  <a:cubicBezTo>
                    <a:pt x="3315" y="4411"/>
                    <a:pt x="3348" y="4327"/>
                    <a:pt x="3276" y="4294"/>
                  </a:cubicBezTo>
                  <a:cubicBezTo>
                    <a:pt x="3270" y="4294"/>
                    <a:pt x="3270" y="4288"/>
                    <a:pt x="3264" y="4288"/>
                  </a:cubicBezTo>
                  <a:cubicBezTo>
                    <a:pt x="4397" y="2870"/>
                    <a:pt x="5614" y="1510"/>
                    <a:pt x="6715" y="72"/>
                  </a:cubicBezTo>
                  <a:lnTo>
                    <a:pt x="6663" y="1"/>
                  </a:ln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4793222" y="2126936"/>
              <a:ext cx="240762" cy="306092"/>
            </a:xfrm>
            <a:custGeom>
              <a:avLst/>
              <a:gdLst/>
              <a:ahLst/>
              <a:cxnLst/>
              <a:rect l="l" t="t" r="r" b="b"/>
              <a:pathLst>
                <a:path w="2436" h="3097" extrusionOk="0">
                  <a:moveTo>
                    <a:pt x="2287" y="1"/>
                  </a:moveTo>
                  <a:cubicBezTo>
                    <a:pt x="1723" y="616"/>
                    <a:pt x="1153" y="1225"/>
                    <a:pt x="590" y="1846"/>
                  </a:cubicBezTo>
                  <a:cubicBezTo>
                    <a:pt x="312" y="2151"/>
                    <a:pt x="1" y="2319"/>
                    <a:pt x="337" y="2843"/>
                  </a:cubicBezTo>
                  <a:cubicBezTo>
                    <a:pt x="389" y="2928"/>
                    <a:pt x="486" y="3018"/>
                    <a:pt x="577" y="3096"/>
                  </a:cubicBezTo>
                  <a:lnTo>
                    <a:pt x="726" y="2979"/>
                  </a:lnTo>
                  <a:cubicBezTo>
                    <a:pt x="642" y="2863"/>
                    <a:pt x="551" y="2753"/>
                    <a:pt x="467" y="2630"/>
                  </a:cubicBezTo>
                  <a:cubicBezTo>
                    <a:pt x="447" y="2610"/>
                    <a:pt x="473" y="2582"/>
                    <a:pt x="498" y="2582"/>
                  </a:cubicBezTo>
                  <a:cubicBezTo>
                    <a:pt x="505" y="2582"/>
                    <a:pt x="513" y="2585"/>
                    <a:pt x="519" y="2591"/>
                  </a:cubicBezTo>
                  <a:cubicBezTo>
                    <a:pt x="545" y="2623"/>
                    <a:pt x="577" y="2662"/>
                    <a:pt x="609" y="2695"/>
                  </a:cubicBezTo>
                  <a:lnTo>
                    <a:pt x="661" y="2649"/>
                  </a:lnTo>
                  <a:cubicBezTo>
                    <a:pt x="590" y="2571"/>
                    <a:pt x="532" y="2474"/>
                    <a:pt x="506" y="2390"/>
                  </a:cubicBezTo>
                  <a:cubicBezTo>
                    <a:pt x="501" y="2373"/>
                    <a:pt x="517" y="2359"/>
                    <a:pt x="532" y="2359"/>
                  </a:cubicBezTo>
                  <a:cubicBezTo>
                    <a:pt x="540" y="2359"/>
                    <a:pt x="547" y="2362"/>
                    <a:pt x="551" y="2371"/>
                  </a:cubicBezTo>
                  <a:cubicBezTo>
                    <a:pt x="603" y="2455"/>
                    <a:pt x="648" y="2533"/>
                    <a:pt x="719" y="2604"/>
                  </a:cubicBezTo>
                  <a:cubicBezTo>
                    <a:pt x="784" y="2662"/>
                    <a:pt x="868" y="2701"/>
                    <a:pt x="933" y="2753"/>
                  </a:cubicBezTo>
                  <a:cubicBezTo>
                    <a:pt x="940" y="2759"/>
                    <a:pt x="940" y="2759"/>
                    <a:pt x="940" y="2759"/>
                  </a:cubicBezTo>
                  <a:lnTo>
                    <a:pt x="998" y="2720"/>
                  </a:lnTo>
                  <a:cubicBezTo>
                    <a:pt x="927" y="2630"/>
                    <a:pt x="862" y="2539"/>
                    <a:pt x="804" y="2448"/>
                  </a:cubicBezTo>
                  <a:cubicBezTo>
                    <a:pt x="792" y="2425"/>
                    <a:pt x="801" y="2402"/>
                    <a:pt x="822" y="2402"/>
                  </a:cubicBezTo>
                  <a:cubicBezTo>
                    <a:pt x="824" y="2402"/>
                    <a:pt x="827" y="2402"/>
                    <a:pt x="830" y="2403"/>
                  </a:cubicBezTo>
                  <a:lnTo>
                    <a:pt x="823" y="2384"/>
                  </a:lnTo>
                  <a:cubicBezTo>
                    <a:pt x="784" y="2371"/>
                    <a:pt x="752" y="2332"/>
                    <a:pt x="784" y="2287"/>
                  </a:cubicBezTo>
                  <a:cubicBezTo>
                    <a:pt x="1263" y="1555"/>
                    <a:pt x="1814" y="810"/>
                    <a:pt x="2436" y="137"/>
                  </a:cubicBezTo>
                  <a:lnTo>
                    <a:pt x="22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5004432" y="2317687"/>
              <a:ext cx="36569" cy="42993"/>
            </a:xfrm>
            <a:custGeom>
              <a:avLst/>
              <a:gdLst/>
              <a:ahLst/>
              <a:cxnLst/>
              <a:rect l="l" t="t" r="r" b="b"/>
              <a:pathLst>
                <a:path w="370" h="435" extrusionOk="0">
                  <a:moveTo>
                    <a:pt x="182" y="0"/>
                  </a:moveTo>
                  <a:lnTo>
                    <a:pt x="182" y="0"/>
                  </a:lnTo>
                  <a:cubicBezTo>
                    <a:pt x="27" y="117"/>
                    <a:pt x="1" y="357"/>
                    <a:pt x="201" y="434"/>
                  </a:cubicBezTo>
                  <a:cubicBezTo>
                    <a:pt x="247" y="350"/>
                    <a:pt x="305" y="266"/>
                    <a:pt x="344" y="175"/>
                  </a:cubicBezTo>
                  <a:cubicBezTo>
                    <a:pt x="370" y="104"/>
                    <a:pt x="305" y="85"/>
                    <a:pt x="247" y="46"/>
                  </a:cubicBezTo>
                  <a:lnTo>
                    <a:pt x="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5080634" y="2222312"/>
              <a:ext cx="34592" cy="39732"/>
            </a:xfrm>
            <a:custGeom>
              <a:avLst/>
              <a:gdLst/>
              <a:ahLst/>
              <a:cxnLst/>
              <a:rect l="l" t="t" r="r" b="b"/>
              <a:pathLst>
                <a:path w="350" h="402" extrusionOk="0">
                  <a:moveTo>
                    <a:pt x="110" y="1"/>
                  </a:moveTo>
                  <a:cubicBezTo>
                    <a:pt x="65" y="78"/>
                    <a:pt x="26" y="162"/>
                    <a:pt x="0" y="253"/>
                  </a:cubicBezTo>
                  <a:cubicBezTo>
                    <a:pt x="56" y="314"/>
                    <a:pt x="140" y="402"/>
                    <a:pt x="218" y="402"/>
                  </a:cubicBezTo>
                  <a:cubicBezTo>
                    <a:pt x="248" y="402"/>
                    <a:pt x="278" y="389"/>
                    <a:pt x="305" y="357"/>
                  </a:cubicBezTo>
                  <a:cubicBezTo>
                    <a:pt x="350" y="298"/>
                    <a:pt x="331" y="208"/>
                    <a:pt x="337" y="130"/>
                  </a:cubicBezTo>
                  <a:cubicBezTo>
                    <a:pt x="259" y="117"/>
                    <a:pt x="175" y="85"/>
                    <a:pt x="123" y="26"/>
                  </a:cubicBezTo>
                  <a:cubicBezTo>
                    <a:pt x="117" y="20"/>
                    <a:pt x="110" y="7"/>
                    <a:pt x="1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a:off x="5336023" y="1995782"/>
              <a:ext cx="158828" cy="135997"/>
            </a:xfrm>
            <a:custGeom>
              <a:avLst/>
              <a:gdLst/>
              <a:ahLst/>
              <a:cxnLst/>
              <a:rect l="l" t="t" r="r" b="b"/>
              <a:pathLst>
                <a:path w="1607" h="1376" extrusionOk="0">
                  <a:moveTo>
                    <a:pt x="311" y="0"/>
                  </a:moveTo>
                  <a:cubicBezTo>
                    <a:pt x="188" y="97"/>
                    <a:pt x="39" y="227"/>
                    <a:pt x="26" y="343"/>
                  </a:cubicBezTo>
                  <a:cubicBezTo>
                    <a:pt x="0" y="525"/>
                    <a:pt x="343" y="751"/>
                    <a:pt x="460" y="855"/>
                  </a:cubicBezTo>
                  <a:cubicBezTo>
                    <a:pt x="679" y="1037"/>
                    <a:pt x="998" y="1376"/>
                    <a:pt x="1283" y="1376"/>
                  </a:cubicBezTo>
                  <a:cubicBezTo>
                    <a:pt x="1395" y="1376"/>
                    <a:pt x="1501" y="1324"/>
                    <a:pt x="1593" y="1192"/>
                  </a:cubicBezTo>
                  <a:cubicBezTo>
                    <a:pt x="1600" y="1185"/>
                    <a:pt x="1600" y="1185"/>
                    <a:pt x="1606" y="1179"/>
                  </a:cubicBezTo>
                  <a:cubicBezTo>
                    <a:pt x="1360" y="939"/>
                    <a:pt x="1108" y="706"/>
                    <a:pt x="855" y="479"/>
                  </a:cubicBezTo>
                  <a:cubicBezTo>
                    <a:pt x="680" y="317"/>
                    <a:pt x="499" y="156"/>
                    <a:pt x="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0"/>
            <p:cNvSpPr/>
            <p:nvPr/>
          </p:nvSpPr>
          <p:spPr>
            <a:xfrm>
              <a:off x="5151696" y="2143540"/>
              <a:ext cx="39139" cy="34691"/>
            </a:xfrm>
            <a:custGeom>
              <a:avLst/>
              <a:gdLst/>
              <a:ahLst/>
              <a:cxnLst/>
              <a:rect l="l" t="t" r="r" b="b"/>
              <a:pathLst>
                <a:path w="396" h="351" extrusionOk="0">
                  <a:moveTo>
                    <a:pt x="123" y="1"/>
                  </a:moveTo>
                  <a:cubicBezTo>
                    <a:pt x="104" y="27"/>
                    <a:pt x="84" y="59"/>
                    <a:pt x="65" y="85"/>
                  </a:cubicBezTo>
                  <a:cubicBezTo>
                    <a:pt x="45" y="111"/>
                    <a:pt x="0" y="169"/>
                    <a:pt x="7" y="195"/>
                  </a:cubicBezTo>
                  <a:cubicBezTo>
                    <a:pt x="13" y="234"/>
                    <a:pt x="110" y="273"/>
                    <a:pt x="136" y="286"/>
                  </a:cubicBezTo>
                  <a:cubicBezTo>
                    <a:pt x="175" y="312"/>
                    <a:pt x="214" y="331"/>
                    <a:pt x="253" y="351"/>
                  </a:cubicBezTo>
                  <a:cubicBezTo>
                    <a:pt x="395" y="241"/>
                    <a:pt x="311" y="53"/>
                    <a:pt x="143" y="14"/>
                  </a:cubicBezTo>
                  <a:cubicBezTo>
                    <a:pt x="136" y="7"/>
                    <a:pt x="130" y="7"/>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20"/>
            <p:cNvGrpSpPr/>
            <p:nvPr/>
          </p:nvGrpSpPr>
          <p:grpSpPr>
            <a:xfrm>
              <a:off x="4837302" y="2044607"/>
              <a:ext cx="665751" cy="472233"/>
              <a:chOff x="4837302" y="2044607"/>
              <a:chExt cx="665751" cy="472233"/>
            </a:xfrm>
          </p:grpSpPr>
          <p:sp>
            <p:nvSpPr>
              <p:cNvPr id="699" name="Google Shape;699;p20"/>
              <p:cNvSpPr/>
              <p:nvPr/>
            </p:nvSpPr>
            <p:spPr>
              <a:xfrm>
                <a:off x="5046832" y="2389046"/>
                <a:ext cx="157444" cy="127794"/>
              </a:xfrm>
              <a:custGeom>
                <a:avLst/>
                <a:gdLst/>
                <a:ahLst/>
                <a:cxnLst/>
                <a:rect l="l" t="t" r="r" b="b"/>
                <a:pathLst>
                  <a:path w="1593" h="1293" extrusionOk="0">
                    <a:moveTo>
                      <a:pt x="59" y="1"/>
                    </a:moveTo>
                    <a:cubicBezTo>
                      <a:pt x="27" y="1"/>
                      <a:pt x="1" y="43"/>
                      <a:pt x="31" y="68"/>
                    </a:cubicBezTo>
                    <a:cubicBezTo>
                      <a:pt x="472" y="509"/>
                      <a:pt x="958" y="923"/>
                      <a:pt x="1463" y="1279"/>
                    </a:cubicBezTo>
                    <a:cubicBezTo>
                      <a:pt x="1474" y="1289"/>
                      <a:pt x="1487" y="1292"/>
                      <a:pt x="1500" y="1292"/>
                    </a:cubicBezTo>
                    <a:cubicBezTo>
                      <a:pt x="1549" y="1292"/>
                      <a:pt x="1592" y="1231"/>
                      <a:pt x="1540" y="1195"/>
                    </a:cubicBezTo>
                    <a:cubicBezTo>
                      <a:pt x="1055" y="800"/>
                      <a:pt x="569" y="412"/>
                      <a:pt x="83" y="10"/>
                    </a:cubicBezTo>
                    <a:cubicBezTo>
                      <a:pt x="75" y="3"/>
                      <a:pt x="67"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0"/>
              <p:cNvSpPr/>
              <p:nvPr/>
            </p:nvSpPr>
            <p:spPr>
              <a:xfrm>
                <a:off x="5127481" y="2302467"/>
                <a:ext cx="144596" cy="134020"/>
              </a:xfrm>
              <a:custGeom>
                <a:avLst/>
                <a:gdLst/>
                <a:ahLst/>
                <a:cxnLst/>
                <a:rect l="l" t="t" r="r" b="b"/>
                <a:pathLst>
                  <a:path w="1463" h="1356" extrusionOk="0">
                    <a:moveTo>
                      <a:pt x="66" y="0"/>
                    </a:moveTo>
                    <a:cubicBezTo>
                      <a:pt x="30" y="0"/>
                      <a:pt x="1" y="48"/>
                      <a:pt x="31" y="83"/>
                    </a:cubicBezTo>
                    <a:cubicBezTo>
                      <a:pt x="452" y="511"/>
                      <a:pt x="880" y="951"/>
                      <a:pt x="1340" y="1339"/>
                    </a:cubicBezTo>
                    <a:cubicBezTo>
                      <a:pt x="1352" y="1351"/>
                      <a:pt x="1366" y="1356"/>
                      <a:pt x="1379" y="1356"/>
                    </a:cubicBezTo>
                    <a:cubicBezTo>
                      <a:pt x="1425" y="1356"/>
                      <a:pt x="1463" y="1294"/>
                      <a:pt x="1417" y="1249"/>
                    </a:cubicBezTo>
                    <a:cubicBezTo>
                      <a:pt x="1009" y="815"/>
                      <a:pt x="549" y="413"/>
                      <a:pt x="96" y="12"/>
                    </a:cubicBezTo>
                    <a:cubicBezTo>
                      <a:pt x="86" y="4"/>
                      <a:pt x="7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0"/>
              <p:cNvSpPr/>
              <p:nvPr/>
            </p:nvSpPr>
            <p:spPr>
              <a:xfrm>
                <a:off x="5200619" y="2214306"/>
                <a:ext cx="143410" cy="139061"/>
              </a:xfrm>
              <a:custGeom>
                <a:avLst/>
                <a:gdLst/>
                <a:ahLst/>
                <a:cxnLst/>
                <a:rect l="l" t="t" r="r" b="b"/>
                <a:pathLst>
                  <a:path w="1451" h="1407" extrusionOk="0">
                    <a:moveTo>
                      <a:pt x="63" y="1"/>
                    </a:moveTo>
                    <a:cubicBezTo>
                      <a:pt x="29" y="1"/>
                      <a:pt x="0" y="43"/>
                      <a:pt x="36" y="69"/>
                    </a:cubicBezTo>
                    <a:cubicBezTo>
                      <a:pt x="483" y="496"/>
                      <a:pt x="917" y="917"/>
                      <a:pt x="1325" y="1390"/>
                    </a:cubicBezTo>
                    <a:cubicBezTo>
                      <a:pt x="1335" y="1402"/>
                      <a:pt x="1348" y="1407"/>
                      <a:pt x="1361" y="1407"/>
                    </a:cubicBezTo>
                    <a:cubicBezTo>
                      <a:pt x="1405" y="1407"/>
                      <a:pt x="1450" y="1352"/>
                      <a:pt x="1415" y="1312"/>
                    </a:cubicBezTo>
                    <a:cubicBezTo>
                      <a:pt x="1027" y="833"/>
                      <a:pt x="580" y="379"/>
                      <a:pt x="88" y="10"/>
                    </a:cubicBezTo>
                    <a:cubicBezTo>
                      <a:pt x="80" y="4"/>
                      <a:pt x="71"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0"/>
              <p:cNvSpPr/>
              <p:nvPr/>
            </p:nvSpPr>
            <p:spPr>
              <a:xfrm>
                <a:off x="4837302" y="2382127"/>
                <a:ext cx="47441" cy="52086"/>
              </a:xfrm>
              <a:custGeom>
                <a:avLst/>
                <a:gdLst/>
                <a:ahLst/>
                <a:cxnLst/>
                <a:rect l="l" t="t" r="r" b="b"/>
                <a:pathLst>
                  <a:path w="480" h="527" extrusionOk="0">
                    <a:moveTo>
                      <a:pt x="52" y="0"/>
                    </a:moveTo>
                    <a:cubicBezTo>
                      <a:pt x="27" y="0"/>
                      <a:pt x="1" y="29"/>
                      <a:pt x="21" y="54"/>
                    </a:cubicBezTo>
                    <a:cubicBezTo>
                      <a:pt x="105" y="171"/>
                      <a:pt x="196" y="281"/>
                      <a:pt x="280" y="397"/>
                    </a:cubicBezTo>
                    <a:cubicBezTo>
                      <a:pt x="312" y="430"/>
                      <a:pt x="338" y="469"/>
                      <a:pt x="364" y="501"/>
                    </a:cubicBezTo>
                    <a:cubicBezTo>
                      <a:pt x="375" y="519"/>
                      <a:pt x="390" y="527"/>
                      <a:pt x="405" y="527"/>
                    </a:cubicBezTo>
                    <a:cubicBezTo>
                      <a:pt x="443" y="527"/>
                      <a:pt x="479" y="478"/>
                      <a:pt x="442" y="436"/>
                    </a:cubicBezTo>
                    <a:cubicBezTo>
                      <a:pt x="345" y="333"/>
                      <a:pt x="261" y="223"/>
                      <a:pt x="163" y="119"/>
                    </a:cubicBezTo>
                    <a:cubicBezTo>
                      <a:pt x="131" y="80"/>
                      <a:pt x="99" y="48"/>
                      <a:pt x="73" y="9"/>
                    </a:cubicBezTo>
                    <a:cubicBezTo>
                      <a:pt x="67" y="3"/>
                      <a:pt x="60"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0"/>
              <p:cNvSpPr/>
              <p:nvPr/>
            </p:nvSpPr>
            <p:spPr>
              <a:xfrm>
                <a:off x="4999984" y="2306123"/>
                <a:ext cx="51888" cy="67504"/>
              </a:xfrm>
              <a:custGeom>
                <a:avLst/>
                <a:gdLst/>
                <a:ahLst/>
                <a:cxnLst/>
                <a:rect l="l" t="t" r="r" b="b"/>
                <a:pathLst>
                  <a:path w="525" h="683" extrusionOk="0">
                    <a:moveTo>
                      <a:pt x="227" y="117"/>
                    </a:moveTo>
                    <a:lnTo>
                      <a:pt x="292" y="163"/>
                    </a:lnTo>
                    <a:cubicBezTo>
                      <a:pt x="350" y="202"/>
                      <a:pt x="415" y="221"/>
                      <a:pt x="389" y="292"/>
                    </a:cubicBezTo>
                    <a:cubicBezTo>
                      <a:pt x="357" y="383"/>
                      <a:pt x="292" y="467"/>
                      <a:pt x="246" y="551"/>
                    </a:cubicBezTo>
                    <a:cubicBezTo>
                      <a:pt x="46" y="474"/>
                      <a:pt x="65" y="234"/>
                      <a:pt x="227" y="117"/>
                    </a:cubicBezTo>
                    <a:close/>
                    <a:moveTo>
                      <a:pt x="223" y="1"/>
                    </a:moveTo>
                    <a:cubicBezTo>
                      <a:pt x="187" y="1"/>
                      <a:pt x="159" y="45"/>
                      <a:pt x="175" y="72"/>
                    </a:cubicBezTo>
                    <a:cubicBezTo>
                      <a:pt x="72" y="130"/>
                      <a:pt x="0" y="240"/>
                      <a:pt x="0" y="363"/>
                    </a:cubicBezTo>
                    <a:cubicBezTo>
                      <a:pt x="0" y="512"/>
                      <a:pt x="117" y="635"/>
                      <a:pt x="259" y="681"/>
                    </a:cubicBezTo>
                    <a:cubicBezTo>
                      <a:pt x="263" y="682"/>
                      <a:pt x="266" y="682"/>
                      <a:pt x="270" y="682"/>
                    </a:cubicBezTo>
                    <a:cubicBezTo>
                      <a:pt x="287" y="682"/>
                      <a:pt x="307" y="670"/>
                      <a:pt x="318" y="648"/>
                    </a:cubicBezTo>
                    <a:cubicBezTo>
                      <a:pt x="369" y="564"/>
                      <a:pt x="415" y="487"/>
                      <a:pt x="460" y="402"/>
                    </a:cubicBezTo>
                    <a:cubicBezTo>
                      <a:pt x="486" y="357"/>
                      <a:pt x="525" y="299"/>
                      <a:pt x="525" y="247"/>
                    </a:cubicBezTo>
                    <a:cubicBezTo>
                      <a:pt x="518" y="130"/>
                      <a:pt x="324" y="59"/>
                      <a:pt x="246" y="7"/>
                    </a:cubicBezTo>
                    <a:cubicBezTo>
                      <a:pt x="239" y="3"/>
                      <a:pt x="231"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0"/>
              <p:cNvSpPr/>
              <p:nvPr/>
            </p:nvSpPr>
            <p:spPr>
              <a:xfrm>
                <a:off x="5279292" y="2126047"/>
                <a:ext cx="143904" cy="126706"/>
              </a:xfrm>
              <a:custGeom>
                <a:avLst/>
                <a:gdLst/>
                <a:ahLst/>
                <a:cxnLst/>
                <a:rect l="l" t="t" r="r" b="b"/>
                <a:pathLst>
                  <a:path w="1456" h="1282" extrusionOk="0">
                    <a:moveTo>
                      <a:pt x="67" y="0"/>
                    </a:moveTo>
                    <a:cubicBezTo>
                      <a:pt x="30" y="0"/>
                      <a:pt x="1" y="43"/>
                      <a:pt x="37" y="74"/>
                    </a:cubicBezTo>
                    <a:cubicBezTo>
                      <a:pt x="445" y="489"/>
                      <a:pt x="885" y="884"/>
                      <a:pt x="1319" y="1266"/>
                    </a:cubicBezTo>
                    <a:cubicBezTo>
                      <a:pt x="1332" y="1277"/>
                      <a:pt x="1347" y="1281"/>
                      <a:pt x="1360" y="1281"/>
                    </a:cubicBezTo>
                    <a:cubicBezTo>
                      <a:pt x="1413" y="1281"/>
                      <a:pt x="1456" y="1215"/>
                      <a:pt x="1410" y="1169"/>
                    </a:cubicBezTo>
                    <a:cubicBezTo>
                      <a:pt x="982" y="774"/>
                      <a:pt x="548" y="379"/>
                      <a:pt x="95" y="10"/>
                    </a:cubicBezTo>
                    <a:cubicBezTo>
                      <a:pt x="86" y="3"/>
                      <a:pt x="76"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0"/>
              <p:cNvSpPr/>
              <p:nvPr/>
            </p:nvSpPr>
            <p:spPr>
              <a:xfrm>
                <a:off x="4842738" y="2359988"/>
                <a:ext cx="45168" cy="44871"/>
              </a:xfrm>
              <a:custGeom>
                <a:avLst/>
                <a:gdLst/>
                <a:ahLst/>
                <a:cxnLst/>
                <a:rect l="l" t="t" r="r" b="b"/>
                <a:pathLst>
                  <a:path w="457" h="454" extrusionOk="0">
                    <a:moveTo>
                      <a:pt x="31" y="1"/>
                    </a:moveTo>
                    <a:cubicBezTo>
                      <a:pt x="16" y="1"/>
                      <a:pt x="0" y="15"/>
                      <a:pt x="5" y="32"/>
                    </a:cubicBezTo>
                    <a:cubicBezTo>
                      <a:pt x="31" y="123"/>
                      <a:pt x="89" y="213"/>
                      <a:pt x="160" y="291"/>
                    </a:cubicBezTo>
                    <a:cubicBezTo>
                      <a:pt x="231" y="369"/>
                      <a:pt x="316" y="434"/>
                      <a:pt x="406" y="453"/>
                    </a:cubicBezTo>
                    <a:cubicBezTo>
                      <a:pt x="409" y="454"/>
                      <a:pt x="411" y="454"/>
                      <a:pt x="413" y="454"/>
                    </a:cubicBezTo>
                    <a:cubicBezTo>
                      <a:pt x="436" y="454"/>
                      <a:pt x="457" y="425"/>
                      <a:pt x="445" y="408"/>
                    </a:cubicBezTo>
                    <a:cubicBezTo>
                      <a:pt x="439" y="401"/>
                      <a:pt x="439" y="401"/>
                      <a:pt x="439" y="401"/>
                    </a:cubicBezTo>
                    <a:cubicBezTo>
                      <a:pt x="367" y="343"/>
                      <a:pt x="290" y="304"/>
                      <a:pt x="218" y="246"/>
                    </a:cubicBezTo>
                    <a:cubicBezTo>
                      <a:pt x="147" y="175"/>
                      <a:pt x="102" y="97"/>
                      <a:pt x="50" y="13"/>
                    </a:cubicBezTo>
                    <a:cubicBezTo>
                      <a:pt x="46" y="4"/>
                      <a:pt x="39"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0"/>
              <p:cNvSpPr/>
              <p:nvPr/>
            </p:nvSpPr>
            <p:spPr>
              <a:xfrm>
                <a:off x="5448991" y="2183074"/>
                <a:ext cx="44772" cy="37261"/>
              </a:xfrm>
              <a:custGeom>
                <a:avLst/>
                <a:gdLst/>
                <a:ahLst/>
                <a:cxnLst/>
                <a:rect l="l" t="t" r="r" b="b"/>
                <a:pathLst>
                  <a:path w="453" h="377" extrusionOk="0">
                    <a:moveTo>
                      <a:pt x="57" y="1"/>
                    </a:moveTo>
                    <a:cubicBezTo>
                      <a:pt x="24" y="1"/>
                      <a:pt x="1" y="50"/>
                      <a:pt x="36" y="67"/>
                    </a:cubicBezTo>
                    <a:cubicBezTo>
                      <a:pt x="107" y="106"/>
                      <a:pt x="172" y="145"/>
                      <a:pt x="230" y="197"/>
                    </a:cubicBezTo>
                    <a:cubicBezTo>
                      <a:pt x="288" y="249"/>
                      <a:pt x="327" y="307"/>
                      <a:pt x="379" y="365"/>
                    </a:cubicBezTo>
                    <a:cubicBezTo>
                      <a:pt x="387" y="373"/>
                      <a:pt x="395" y="376"/>
                      <a:pt x="403" y="376"/>
                    </a:cubicBezTo>
                    <a:cubicBezTo>
                      <a:pt x="429" y="376"/>
                      <a:pt x="452" y="343"/>
                      <a:pt x="437" y="313"/>
                    </a:cubicBezTo>
                    <a:cubicBezTo>
                      <a:pt x="366" y="171"/>
                      <a:pt x="211" y="61"/>
                      <a:pt x="68" y="2"/>
                    </a:cubicBezTo>
                    <a:cubicBezTo>
                      <a:pt x="64" y="1"/>
                      <a:pt x="61"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0"/>
              <p:cNvSpPr/>
              <p:nvPr/>
            </p:nvSpPr>
            <p:spPr>
              <a:xfrm>
                <a:off x="5475479" y="2179220"/>
                <a:ext cx="27575" cy="23127"/>
              </a:xfrm>
              <a:custGeom>
                <a:avLst/>
                <a:gdLst/>
                <a:ahLst/>
                <a:cxnLst/>
                <a:rect l="l" t="t" r="r" b="b"/>
                <a:pathLst>
                  <a:path w="279" h="234" extrusionOk="0">
                    <a:moveTo>
                      <a:pt x="40" y="1"/>
                    </a:moveTo>
                    <a:cubicBezTo>
                      <a:pt x="19" y="1"/>
                      <a:pt x="0" y="29"/>
                      <a:pt x="20" y="54"/>
                    </a:cubicBezTo>
                    <a:cubicBezTo>
                      <a:pt x="79" y="113"/>
                      <a:pt x="143" y="171"/>
                      <a:pt x="208" y="223"/>
                    </a:cubicBezTo>
                    <a:cubicBezTo>
                      <a:pt x="215" y="230"/>
                      <a:pt x="223" y="233"/>
                      <a:pt x="231" y="233"/>
                    </a:cubicBezTo>
                    <a:cubicBezTo>
                      <a:pt x="257" y="233"/>
                      <a:pt x="279" y="196"/>
                      <a:pt x="253" y="171"/>
                    </a:cubicBezTo>
                    <a:cubicBezTo>
                      <a:pt x="195" y="113"/>
                      <a:pt x="130" y="54"/>
                      <a:pt x="59" y="9"/>
                    </a:cubicBezTo>
                    <a:cubicBezTo>
                      <a:pt x="53" y="3"/>
                      <a:pt x="47"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0"/>
              <p:cNvSpPr/>
              <p:nvPr/>
            </p:nvSpPr>
            <p:spPr>
              <a:xfrm>
                <a:off x="5069762" y="2214108"/>
                <a:ext cx="59598" cy="58609"/>
              </a:xfrm>
              <a:custGeom>
                <a:avLst/>
                <a:gdLst/>
                <a:ahLst/>
                <a:cxnLst/>
                <a:rect l="l" t="t" r="r" b="b"/>
                <a:pathLst>
                  <a:path w="603" h="593" extrusionOk="0">
                    <a:moveTo>
                      <a:pt x="220" y="84"/>
                    </a:moveTo>
                    <a:cubicBezTo>
                      <a:pt x="227" y="90"/>
                      <a:pt x="227" y="96"/>
                      <a:pt x="233" y="109"/>
                    </a:cubicBezTo>
                    <a:cubicBezTo>
                      <a:pt x="285" y="168"/>
                      <a:pt x="369" y="194"/>
                      <a:pt x="447" y="213"/>
                    </a:cubicBezTo>
                    <a:cubicBezTo>
                      <a:pt x="441" y="291"/>
                      <a:pt x="460" y="381"/>
                      <a:pt x="415" y="440"/>
                    </a:cubicBezTo>
                    <a:cubicBezTo>
                      <a:pt x="388" y="472"/>
                      <a:pt x="358" y="485"/>
                      <a:pt x="328" y="485"/>
                    </a:cubicBezTo>
                    <a:cubicBezTo>
                      <a:pt x="250" y="485"/>
                      <a:pt x="166" y="397"/>
                      <a:pt x="110" y="336"/>
                    </a:cubicBezTo>
                    <a:cubicBezTo>
                      <a:pt x="136" y="245"/>
                      <a:pt x="175" y="161"/>
                      <a:pt x="220" y="84"/>
                    </a:cubicBezTo>
                    <a:close/>
                    <a:moveTo>
                      <a:pt x="221" y="1"/>
                    </a:moveTo>
                    <a:cubicBezTo>
                      <a:pt x="216" y="1"/>
                      <a:pt x="211" y="2"/>
                      <a:pt x="207" y="6"/>
                    </a:cubicBezTo>
                    <a:cubicBezTo>
                      <a:pt x="117" y="96"/>
                      <a:pt x="59" y="213"/>
                      <a:pt x="7" y="323"/>
                    </a:cubicBezTo>
                    <a:cubicBezTo>
                      <a:pt x="0" y="336"/>
                      <a:pt x="0" y="355"/>
                      <a:pt x="13" y="375"/>
                    </a:cubicBezTo>
                    <a:cubicBezTo>
                      <a:pt x="88" y="481"/>
                      <a:pt x="197" y="592"/>
                      <a:pt x="331" y="592"/>
                    </a:cubicBezTo>
                    <a:cubicBezTo>
                      <a:pt x="360" y="592"/>
                      <a:pt x="390" y="587"/>
                      <a:pt x="421" y="576"/>
                    </a:cubicBezTo>
                    <a:cubicBezTo>
                      <a:pt x="602" y="511"/>
                      <a:pt x="518" y="317"/>
                      <a:pt x="570" y="181"/>
                    </a:cubicBezTo>
                    <a:cubicBezTo>
                      <a:pt x="583" y="148"/>
                      <a:pt x="557" y="116"/>
                      <a:pt x="525" y="109"/>
                    </a:cubicBezTo>
                    <a:cubicBezTo>
                      <a:pt x="434" y="96"/>
                      <a:pt x="363" y="51"/>
                      <a:pt x="279" y="25"/>
                    </a:cubicBezTo>
                    <a:cubicBezTo>
                      <a:pt x="272" y="22"/>
                      <a:pt x="267" y="20"/>
                      <a:pt x="263" y="20"/>
                    </a:cubicBezTo>
                    <a:cubicBezTo>
                      <a:pt x="259" y="20"/>
                      <a:pt x="256" y="22"/>
                      <a:pt x="253" y="25"/>
                    </a:cubicBezTo>
                    <a:cubicBezTo>
                      <a:pt x="248" y="11"/>
                      <a:pt x="233"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0"/>
              <p:cNvSpPr/>
              <p:nvPr/>
            </p:nvSpPr>
            <p:spPr>
              <a:xfrm>
                <a:off x="5140132" y="2133459"/>
                <a:ext cx="65231" cy="58313"/>
              </a:xfrm>
              <a:custGeom>
                <a:avLst/>
                <a:gdLst/>
                <a:ahLst/>
                <a:cxnLst/>
                <a:rect l="l" t="t" r="r" b="b"/>
                <a:pathLst>
                  <a:path w="660" h="590" extrusionOk="0">
                    <a:moveTo>
                      <a:pt x="240" y="103"/>
                    </a:moveTo>
                    <a:cubicBezTo>
                      <a:pt x="247" y="109"/>
                      <a:pt x="253" y="109"/>
                      <a:pt x="260" y="109"/>
                    </a:cubicBezTo>
                    <a:cubicBezTo>
                      <a:pt x="434" y="155"/>
                      <a:pt x="512" y="343"/>
                      <a:pt x="370" y="453"/>
                    </a:cubicBezTo>
                    <a:cubicBezTo>
                      <a:pt x="331" y="433"/>
                      <a:pt x="292" y="414"/>
                      <a:pt x="260" y="388"/>
                    </a:cubicBezTo>
                    <a:cubicBezTo>
                      <a:pt x="227" y="375"/>
                      <a:pt x="130" y="336"/>
                      <a:pt x="124" y="297"/>
                    </a:cubicBezTo>
                    <a:cubicBezTo>
                      <a:pt x="117" y="271"/>
                      <a:pt x="169" y="213"/>
                      <a:pt x="182" y="187"/>
                    </a:cubicBezTo>
                    <a:cubicBezTo>
                      <a:pt x="201" y="161"/>
                      <a:pt x="221" y="129"/>
                      <a:pt x="240" y="103"/>
                    </a:cubicBezTo>
                    <a:close/>
                    <a:moveTo>
                      <a:pt x="256" y="1"/>
                    </a:moveTo>
                    <a:cubicBezTo>
                      <a:pt x="253" y="1"/>
                      <a:pt x="250" y="3"/>
                      <a:pt x="247" y="6"/>
                    </a:cubicBezTo>
                    <a:cubicBezTo>
                      <a:pt x="175" y="64"/>
                      <a:pt x="124" y="129"/>
                      <a:pt x="72" y="200"/>
                    </a:cubicBezTo>
                    <a:cubicBezTo>
                      <a:pt x="39" y="239"/>
                      <a:pt x="1" y="271"/>
                      <a:pt x="7" y="323"/>
                    </a:cubicBezTo>
                    <a:cubicBezTo>
                      <a:pt x="14" y="375"/>
                      <a:pt x="52" y="407"/>
                      <a:pt x="91" y="433"/>
                    </a:cubicBezTo>
                    <a:cubicBezTo>
                      <a:pt x="169" y="485"/>
                      <a:pt x="260" y="530"/>
                      <a:pt x="344" y="582"/>
                    </a:cubicBezTo>
                    <a:cubicBezTo>
                      <a:pt x="352" y="588"/>
                      <a:pt x="361" y="590"/>
                      <a:pt x="370" y="590"/>
                    </a:cubicBezTo>
                    <a:cubicBezTo>
                      <a:pt x="383" y="590"/>
                      <a:pt x="395" y="586"/>
                      <a:pt x="402" y="582"/>
                    </a:cubicBezTo>
                    <a:cubicBezTo>
                      <a:pt x="659" y="434"/>
                      <a:pt x="597" y="6"/>
                      <a:pt x="280" y="6"/>
                    </a:cubicBezTo>
                    <a:cubicBezTo>
                      <a:pt x="277" y="6"/>
                      <a:pt x="275" y="6"/>
                      <a:pt x="273" y="6"/>
                    </a:cubicBezTo>
                    <a:cubicBezTo>
                      <a:pt x="273" y="4"/>
                      <a:pt x="273" y="3"/>
                      <a:pt x="272" y="3"/>
                    </a:cubicBezTo>
                    <a:cubicBezTo>
                      <a:pt x="272" y="3"/>
                      <a:pt x="270" y="6"/>
                      <a:pt x="266" y="6"/>
                    </a:cubicBezTo>
                    <a:cubicBezTo>
                      <a:pt x="263" y="3"/>
                      <a:pt x="260" y="1"/>
                      <a:pt x="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0"/>
              <p:cNvSpPr/>
              <p:nvPr/>
            </p:nvSpPr>
            <p:spPr>
              <a:xfrm>
                <a:off x="5210503" y="2044607"/>
                <a:ext cx="69876" cy="64045"/>
              </a:xfrm>
              <a:custGeom>
                <a:avLst/>
                <a:gdLst/>
                <a:ahLst/>
                <a:cxnLst/>
                <a:rect l="l" t="t" r="r" b="b"/>
                <a:pathLst>
                  <a:path w="707" h="648" extrusionOk="0">
                    <a:moveTo>
                      <a:pt x="273" y="160"/>
                    </a:moveTo>
                    <a:cubicBezTo>
                      <a:pt x="279" y="167"/>
                      <a:pt x="279" y="167"/>
                      <a:pt x="279" y="167"/>
                    </a:cubicBezTo>
                    <a:cubicBezTo>
                      <a:pt x="357" y="186"/>
                      <a:pt x="422" y="205"/>
                      <a:pt x="487" y="257"/>
                    </a:cubicBezTo>
                    <a:cubicBezTo>
                      <a:pt x="564" y="322"/>
                      <a:pt x="558" y="393"/>
                      <a:pt x="487" y="465"/>
                    </a:cubicBezTo>
                    <a:cubicBezTo>
                      <a:pt x="440" y="513"/>
                      <a:pt x="386" y="534"/>
                      <a:pt x="332" y="534"/>
                    </a:cubicBezTo>
                    <a:cubicBezTo>
                      <a:pt x="243" y="534"/>
                      <a:pt x="155" y="476"/>
                      <a:pt x="111" y="387"/>
                    </a:cubicBezTo>
                    <a:cubicBezTo>
                      <a:pt x="176" y="316"/>
                      <a:pt x="228" y="244"/>
                      <a:pt x="273" y="160"/>
                    </a:cubicBezTo>
                    <a:close/>
                    <a:moveTo>
                      <a:pt x="301" y="0"/>
                    </a:moveTo>
                    <a:cubicBezTo>
                      <a:pt x="290" y="0"/>
                      <a:pt x="279" y="5"/>
                      <a:pt x="273" y="18"/>
                    </a:cubicBezTo>
                    <a:cubicBezTo>
                      <a:pt x="202" y="141"/>
                      <a:pt x="117" y="251"/>
                      <a:pt x="14" y="348"/>
                    </a:cubicBezTo>
                    <a:cubicBezTo>
                      <a:pt x="1" y="361"/>
                      <a:pt x="1" y="380"/>
                      <a:pt x="7" y="393"/>
                    </a:cubicBezTo>
                    <a:cubicBezTo>
                      <a:pt x="48" y="552"/>
                      <a:pt x="189" y="647"/>
                      <a:pt x="333" y="647"/>
                    </a:cubicBezTo>
                    <a:cubicBezTo>
                      <a:pt x="418" y="647"/>
                      <a:pt x="504" y="614"/>
                      <a:pt x="571" y="542"/>
                    </a:cubicBezTo>
                    <a:cubicBezTo>
                      <a:pt x="642" y="471"/>
                      <a:pt x="707" y="335"/>
                      <a:pt x="636" y="244"/>
                    </a:cubicBezTo>
                    <a:cubicBezTo>
                      <a:pt x="558" y="147"/>
                      <a:pt x="448" y="82"/>
                      <a:pt x="325" y="69"/>
                    </a:cubicBezTo>
                    <a:cubicBezTo>
                      <a:pt x="331" y="63"/>
                      <a:pt x="331" y="57"/>
                      <a:pt x="338" y="50"/>
                    </a:cubicBezTo>
                    <a:cubicBezTo>
                      <a:pt x="351" y="24"/>
                      <a:pt x="325"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0"/>
            <p:cNvSpPr/>
            <p:nvPr/>
          </p:nvSpPr>
          <p:spPr>
            <a:xfrm>
              <a:off x="5411533" y="2002898"/>
              <a:ext cx="63452" cy="56336"/>
            </a:xfrm>
            <a:custGeom>
              <a:avLst/>
              <a:gdLst/>
              <a:ahLst/>
              <a:cxnLst/>
              <a:rect l="l" t="t" r="r" b="b"/>
              <a:pathLst>
                <a:path w="642" h="570" extrusionOk="0">
                  <a:moveTo>
                    <a:pt x="264" y="1"/>
                  </a:moveTo>
                  <a:cubicBezTo>
                    <a:pt x="172" y="1"/>
                    <a:pt x="79" y="33"/>
                    <a:pt x="0" y="84"/>
                  </a:cubicBezTo>
                  <a:cubicBezTo>
                    <a:pt x="26" y="103"/>
                    <a:pt x="46" y="122"/>
                    <a:pt x="72" y="142"/>
                  </a:cubicBezTo>
                  <a:cubicBezTo>
                    <a:pt x="227" y="278"/>
                    <a:pt x="382" y="427"/>
                    <a:pt x="538" y="569"/>
                  </a:cubicBezTo>
                  <a:cubicBezTo>
                    <a:pt x="641" y="414"/>
                    <a:pt x="628" y="187"/>
                    <a:pt x="473" y="71"/>
                  </a:cubicBezTo>
                  <a:cubicBezTo>
                    <a:pt x="410" y="22"/>
                    <a:pt x="337" y="1"/>
                    <a:pt x="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0"/>
            <p:cNvSpPr/>
            <p:nvPr/>
          </p:nvSpPr>
          <p:spPr>
            <a:xfrm>
              <a:off x="5221374" y="2060420"/>
              <a:ext cx="44970" cy="37063"/>
            </a:xfrm>
            <a:custGeom>
              <a:avLst/>
              <a:gdLst/>
              <a:ahLst/>
              <a:cxnLst/>
              <a:rect l="l" t="t" r="r" b="b"/>
              <a:pathLst>
                <a:path w="455" h="375" extrusionOk="0">
                  <a:moveTo>
                    <a:pt x="163" y="0"/>
                  </a:moveTo>
                  <a:cubicBezTo>
                    <a:pt x="118" y="84"/>
                    <a:pt x="66" y="156"/>
                    <a:pt x="1" y="227"/>
                  </a:cubicBezTo>
                  <a:cubicBezTo>
                    <a:pt x="45" y="316"/>
                    <a:pt x="133" y="374"/>
                    <a:pt x="222" y="374"/>
                  </a:cubicBezTo>
                  <a:cubicBezTo>
                    <a:pt x="276" y="374"/>
                    <a:pt x="330" y="353"/>
                    <a:pt x="377" y="305"/>
                  </a:cubicBezTo>
                  <a:cubicBezTo>
                    <a:pt x="448" y="233"/>
                    <a:pt x="454" y="162"/>
                    <a:pt x="377" y="97"/>
                  </a:cubicBezTo>
                  <a:cubicBezTo>
                    <a:pt x="318" y="45"/>
                    <a:pt x="247" y="26"/>
                    <a:pt x="176" y="7"/>
                  </a:cubicBezTo>
                  <a:cubicBezTo>
                    <a:pt x="169" y="7"/>
                    <a:pt x="169" y="7"/>
                    <a:pt x="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0"/>
            <p:cNvSpPr/>
            <p:nvPr/>
          </p:nvSpPr>
          <p:spPr>
            <a:xfrm>
              <a:off x="5019158" y="1905546"/>
              <a:ext cx="339301" cy="234931"/>
            </a:xfrm>
            <a:custGeom>
              <a:avLst/>
              <a:gdLst/>
              <a:ahLst/>
              <a:cxnLst/>
              <a:rect l="l" t="t" r="r" b="b"/>
              <a:pathLst>
                <a:path w="3433" h="2377" extrusionOk="0">
                  <a:moveTo>
                    <a:pt x="3141" y="1104"/>
                  </a:moveTo>
                  <a:cubicBezTo>
                    <a:pt x="3141" y="1104"/>
                    <a:pt x="3141" y="1105"/>
                    <a:pt x="3140" y="1105"/>
                  </a:cubicBezTo>
                  <a:lnTo>
                    <a:pt x="3140" y="1105"/>
                  </a:lnTo>
                  <a:cubicBezTo>
                    <a:pt x="3141" y="1105"/>
                    <a:pt x="3141" y="1104"/>
                    <a:pt x="3141" y="1104"/>
                  </a:cubicBezTo>
                  <a:close/>
                  <a:moveTo>
                    <a:pt x="3140" y="1105"/>
                  </a:moveTo>
                  <a:cubicBezTo>
                    <a:pt x="3139" y="1106"/>
                    <a:pt x="3137" y="1107"/>
                    <a:pt x="3135" y="1107"/>
                  </a:cubicBezTo>
                  <a:lnTo>
                    <a:pt x="3122" y="1107"/>
                  </a:lnTo>
                  <a:cubicBezTo>
                    <a:pt x="3128" y="1114"/>
                    <a:pt x="3128" y="1114"/>
                    <a:pt x="3135" y="1114"/>
                  </a:cubicBezTo>
                  <a:cubicBezTo>
                    <a:pt x="3137" y="1111"/>
                    <a:pt x="3138" y="1108"/>
                    <a:pt x="3140" y="1105"/>
                  </a:cubicBezTo>
                  <a:close/>
                  <a:moveTo>
                    <a:pt x="1982" y="0"/>
                  </a:moveTo>
                  <a:cubicBezTo>
                    <a:pt x="1348" y="764"/>
                    <a:pt x="681" y="1509"/>
                    <a:pt x="1" y="2241"/>
                  </a:cubicBezTo>
                  <a:lnTo>
                    <a:pt x="150" y="2377"/>
                  </a:lnTo>
                  <a:cubicBezTo>
                    <a:pt x="765" y="1697"/>
                    <a:pt x="1451" y="1081"/>
                    <a:pt x="2189" y="596"/>
                  </a:cubicBezTo>
                  <a:cubicBezTo>
                    <a:pt x="2189" y="596"/>
                    <a:pt x="2196" y="589"/>
                    <a:pt x="2202" y="589"/>
                  </a:cubicBezTo>
                  <a:cubicBezTo>
                    <a:pt x="2202" y="550"/>
                    <a:pt x="2237" y="514"/>
                    <a:pt x="2276" y="514"/>
                  </a:cubicBezTo>
                  <a:cubicBezTo>
                    <a:pt x="2288" y="514"/>
                    <a:pt x="2300" y="517"/>
                    <a:pt x="2312" y="525"/>
                  </a:cubicBezTo>
                  <a:cubicBezTo>
                    <a:pt x="2578" y="699"/>
                    <a:pt x="2869" y="887"/>
                    <a:pt x="3109" y="1101"/>
                  </a:cubicBezTo>
                  <a:cubicBezTo>
                    <a:pt x="3115" y="1094"/>
                    <a:pt x="3122" y="1094"/>
                    <a:pt x="3128" y="1088"/>
                  </a:cubicBezTo>
                  <a:cubicBezTo>
                    <a:pt x="3130" y="1087"/>
                    <a:pt x="3131" y="1087"/>
                    <a:pt x="3132" y="1087"/>
                  </a:cubicBezTo>
                  <a:cubicBezTo>
                    <a:pt x="3140" y="1087"/>
                    <a:pt x="3144" y="1098"/>
                    <a:pt x="3141" y="1104"/>
                  </a:cubicBezTo>
                  <a:lnTo>
                    <a:pt x="3141" y="1104"/>
                  </a:lnTo>
                  <a:cubicBezTo>
                    <a:pt x="3207" y="998"/>
                    <a:pt x="3320" y="911"/>
                    <a:pt x="3433" y="842"/>
                  </a:cubicBezTo>
                  <a:cubicBezTo>
                    <a:pt x="2999" y="479"/>
                    <a:pt x="2533" y="162"/>
                    <a:pt x="19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20"/>
          <p:cNvGrpSpPr/>
          <p:nvPr/>
        </p:nvGrpSpPr>
        <p:grpSpPr>
          <a:xfrm>
            <a:off x="2876014" y="1337299"/>
            <a:ext cx="775968" cy="548646"/>
            <a:chOff x="5428829" y="3364149"/>
            <a:chExt cx="901869" cy="641241"/>
          </a:xfrm>
        </p:grpSpPr>
        <p:sp>
          <p:nvSpPr>
            <p:cNvPr id="715" name="Google Shape;715;p20"/>
            <p:cNvSpPr/>
            <p:nvPr/>
          </p:nvSpPr>
          <p:spPr>
            <a:xfrm>
              <a:off x="5428829" y="3364149"/>
              <a:ext cx="901869" cy="641241"/>
            </a:xfrm>
            <a:custGeom>
              <a:avLst/>
              <a:gdLst/>
              <a:ahLst/>
              <a:cxnLst/>
              <a:rect l="l" t="t" r="r" b="b"/>
              <a:pathLst>
                <a:path w="9125" h="6488" extrusionOk="0">
                  <a:moveTo>
                    <a:pt x="6518" y="262"/>
                  </a:moveTo>
                  <a:cubicBezTo>
                    <a:pt x="6715" y="262"/>
                    <a:pt x="6910" y="265"/>
                    <a:pt x="7104" y="272"/>
                  </a:cubicBezTo>
                  <a:cubicBezTo>
                    <a:pt x="7771" y="298"/>
                    <a:pt x="8457" y="466"/>
                    <a:pt x="8755" y="1127"/>
                  </a:cubicBezTo>
                  <a:cubicBezTo>
                    <a:pt x="8904" y="1457"/>
                    <a:pt x="8930" y="1820"/>
                    <a:pt x="8930" y="2170"/>
                  </a:cubicBezTo>
                  <a:cubicBezTo>
                    <a:pt x="8924" y="2694"/>
                    <a:pt x="8606" y="2863"/>
                    <a:pt x="8173" y="2940"/>
                  </a:cubicBezTo>
                  <a:cubicBezTo>
                    <a:pt x="6735" y="3206"/>
                    <a:pt x="5271" y="3348"/>
                    <a:pt x="3814" y="3387"/>
                  </a:cubicBezTo>
                  <a:cubicBezTo>
                    <a:pt x="3717" y="3387"/>
                    <a:pt x="3704" y="3510"/>
                    <a:pt x="3776" y="3542"/>
                  </a:cubicBezTo>
                  <a:cubicBezTo>
                    <a:pt x="3756" y="3821"/>
                    <a:pt x="3769" y="4106"/>
                    <a:pt x="3769" y="4384"/>
                  </a:cubicBezTo>
                  <a:cubicBezTo>
                    <a:pt x="3478" y="4158"/>
                    <a:pt x="3316" y="3860"/>
                    <a:pt x="3193" y="3504"/>
                  </a:cubicBezTo>
                  <a:cubicBezTo>
                    <a:pt x="3232" y="3497"/>
                    <a:pt x="3219" y="3439"/>
                    <a:pt x="3180" y="3432"/>
                  </a:cubicBezTo>
                  <a:cubicBezTo>
                    <a:pt x="2293" y="3335"/>
                    <a:pt x="1762" y="2603"/>
                    <a:pt x="1826" y="1729"/>
                  </a:cubicBezTo>
                  <a:cubicBezTo>
                    <a:pt x="1898" y="829"/>
                    <a:pt x="2565" y="525"/>
                    <a:pt x="3361" y="447"/>
                  </a:cubicBezTo>
                  <a:cubicBezTo>
                    <a:pt x="4391" y="354"/>
                    <a:pt x="5472" y="262"/>
                    <a:pt x="6518" y="262"/>
                  </a:cubicBezTo>
                  <a:close/>
                  <a:moveTo>
                    <a:pt x="1762" y="2558"/>
                  </a:moveTo>
                  <a:cubicBezTo>
                    <a:pt x="1955" y="3097"/>
                    <a:pt x="2381" y="3523"/>
                    <a:pt x="2976" y="3523"/>
                  </a:cubicBezTo>
                  <a:cubicBezTo>
                    <a:pt x="3017" y="3523"/>
                    <a:pt x="3059" y="3521"/>
                    <a:pt x="3102" y="3517"/>
                  </a:cubicBezTo>
                  <a:cubicBezTo>
                    <a:pt x="3134" y="3963"/>
                    <a:pt x="3445" y="4358"/>
                    <a:pt x="3808" y="4598"/>
                  </a:cubicBezTo>
                  <a:cubicBezTo>
                    <a:pt x="3821" y="4606"/>
                    <a:pt x="3835" y="4610"/>
                    <a:pt x="3848" y="4610"/>
                  </a:cubicBezTo>
                  <a:cubicBezTo>
                    <a:pt x="3888" y="4610"/>
                    <a:pt x="3924" y="4577"/>
                    <a:pt x="3924" y="4533"/>
                  </a:cubicBezTo>
                  <a:cubicBezTo>
                    <a:pt x="3931" y="4209"/>
                    <a:pt x="3944" y="3873"/>
                    <a:pt x="3931" y="3549"/>
                  </a:cubicBezTo>
                  <a:cubicBezTo>
                    <a:pt x="4747" y="3530"/>
                    <a:pt x="5556" y="3484"/>
                    <a:pt x="6372" y="3394"/>
                  </a:cubicBezTo>
                  <a:cubicBezTo>
                    <a:pt x="6903" y="3335"/>
                    <a:pt x="7512" y="3303"/>
                    <a:pt x="8069" y="3193"/>
                  </a:cubicBezTo>
                  <a:cubicBezTo>
                    <a:pt x="8108" y="3672"/>
                    <a:pt x="8153" y="4145"/>
                    <a:pt x="8192" y="4617"/>
                  </a:cubicBezTo>
                  <a:cubicBezTo>
                    <a:pt x="8224" y="4974"/>
                    <a:pt x="8147" y="5220"/>
                    <a:pt x="7765" y="5356"/>
                  </a:cubicBezTo>
                  <a:cubicBezTo>
                    <a:pt x="7531" y="5440"/>
                    <a:pt x="7259" y="5446"/>
                    <a:pt x="7020" y="5459"/>
                  </a:cubicBezTo>
                  <a:cubicBezTo>
                    <a:pt x="7000" y="5459"/>
                    <a:pt x="6987" y="5466"/>
                    <a:pt x="6981" y="5479"/>
                  </a:cubicBezTo>
                  <a:cubicBezTo>
                    <a:pt x="6970" y="5474"/>
                    <a:pt x="6958" y="5471"/>
                    <a:pt x="6946" y="5471"/>
                  </a:cubicBezTo>
                  <a:cubicBezTo>
                    <a:pt x="6924" y="5471"/>
                    <a:pt x="6903" y="5482"/>
                    <a:pt x="6890" y="5511"/>
                  </a:cubicBezTo>
                  <a:cubicBezTo>
                    <a:pt x="6748" y="5790"/>
                    <a:pt x="6573" y="6010"/>
                    <a:pt x="6340" y="6198"/>
                  </a:cubicBezTo>
                  <a:cubicBezTo>
                    <a:pt x="6372" y="6003"/>
                    <a:pt x="6359" y="5822"/>
                    <a:pt x="6301" y="5608"/>
                  </a:cubicBezTo>
                  <a:cubicBezTo>
                    <a:pt x="6290" y="5563"/>
                    <a:pt x="6253" y="5542"/>
                    <a:pt x="6210" y="5542"/>
                  </a:cubicBezTo>
                  <a:cubicBezTo>
                    <a:pt x="6204" y="5542"/>
                    <a:pt x="6197" y="5543"/>
                    <a:pt x="6191" y="5543"/>
                  </a:cubicBezTo>
                  <a:cubicBezTo>
                    <a:pt x="4624" y="5764"/>
                    <a:pt x="3044" y="5893"/>
                    <a:pt x="1457" y="5900"/>
                  </a:cubicBezTo>
                  <a:cubicBezTo>
                    <a:pt x="1354" y="5900"/>
                    <a:pt x="1236" y="5914"/>
                    <a:pt x="1120" y="5914"/>
                  </a:cubicBezTo>
                  <a:cubicBezTo>
                    <a:pt x="1063" y="5914"/>
                    <a:pt x="1006" y="5910"/>
                    <a:pt x="952" y="5900"/>
                  </a:cubicBezTo>
                  <a:cubicBezTo>
                    <a:pt x="915" y="5909"/>
                    <a:pt x="880" y="5913"/>
                    <a:pt x="847" y="5913"/>
                  </a:cubicBezTo>
                  <a:cubicBezTo>
                    <a:pt x="711" y="5913"/>
                    <a:pt x="604" y="5838"/>
                    <a:pt x="531" y="5692"/>
                  </a:cubicBezTo>
                  <a:cubicBezTo>
                    <a:pt x="337" y="5608"/>
                    <a:pt x="259" y="5472"/>
                    <a:pt x="292" y="5278"/>
                  </a:cubicBezTo>
                  <a:cubicBezTo>
                    <a:pt x="201" y="4935"/>
                    <a:pt x="246" y="4488"/>
                    <a:pt x="240" y="4125"/>
                  </a:cubicBezTo>
                  <a:cubicBezTo>
                    <a:pt x="233" y="3711"/>
                    <a:pt x="104" y="3031"/>
                    <a:pt x="557" y="2791"/>
                  </a:cubicBezTo>
                  <a:cubicBezTo>
                    <a:pt x="874" y="2623"/>
                    <a:pt x="1412" y="2597"/>
                    <a:pt x="1762" y="2558"/>
                  </a:cubicBezTo>
                  <a:close/>
                  <a:moveTo>
                    <a:pt x="6835" y="48"/>
                  </a:moveTo>
                  <a:cubicBezTo>
                    <a:pt x="6208" y="48"/>
                    <a:pt x="5564" y="144"/>
                    <a:pt x="5051" y="169"/>
                  </a:cubicBezTo>
                  <a:cubicBezTo>
                    <a:pt x="4099" y="220"/>
                    <a:pt x="2338" y="0"/>
                    <a:pt x="1807" y="1056"/>
                  </a:cubicBezTo>
                  <a:cubicBezTo>
                    <a:pt x="1600" y="1470"/>
                    <a:pt x="1587" y="2001"/>
                    <a:pt x="1729" y="2461"/>
                  </a:cubicBezTo>
                  <a:cubicBezTo>
                    <a:pt x="1185" y="2474"/>
                    <a:pt x="207" y="2455"/>
                    <a:pt x="97" y="3102"/>
                  </a:cubicBezTo>
                  <a:cubicBezTo>
                    <a:pt x="0" y="3691"/>
                    <a:pt x="71" y="4378"/>
                    <a:pt x="104" y="4967"/>
                  </a:cubicBezTo>
                  <a:cubicBezTo>
                    <a:pt x="123" y="5252"/>
                    <a:pt x="65" y="5731"/>
                    <a:pt x="311" y="5951"/>
                  </a:cubicBezTo>
                  <a:cubicBezTo>
                    <a:pt x="445" y="6068"/>
                    <a:pt x="649" y="6096"/>
                    <a:pt x="855" y="6096"/>
                  </a:cubicBezTo>
                  <a:cubicBezTo>
                    <a:pt x="1037" y="6096"/>
                    <a:pt x="1220" y="6074"/>
                    <a:pt x="1360" y="6074"/>
                  </a:cubicBezTo>
                  <a:cubicBezTo>
                    <a:pt x="1969" y="6074"/>
                    <a:pt x="2577" y="6062"/>
                    <a:pt x="3186" y="6029"/>
                  </a:cubicBezTo>
                  <a:cubicBezTo>
                    <a:pt x="3763" y="5997"/>
                    <a:pt x="4339" y="5951"/>
                    <a:pt x="4909" y="5893"/>
                  </a:cubicBezTo>
                  <a:cubicBezTo>
                    <a:pt x="5213" y="5854"/>
                    <a:pt x="5511" y="5822"/>
                    <a:pt x="5815" y="5783"/>
                  </a:cubicBezTo>
                  <a:cubicBezTo>
                    <a:pt x="5849" y="5778"/>
                    <a:pt x="5879" y="5776"/>
                    <a:pt x="5908" y="5776"/>
                  </a:cubicBezTo>
                  <a:cubicBezTo>
                    <a:pt x="6234" y="5776"/>
                    <a:pt x="6216" y="6075"/>
                    <a:pt x="6126" y="6379"/>
                  </a:cubicBezTo>
                  <a:cubicBezTo>
                    <a:pt x="6111" y="6435"/>
                    <a:pt x="6156" y="6488"/>
                    <a:pt x="6208" y="6488"/>
                  </a:cubicBezTo>
                  <a:cubicBezTo>
                    <a:pt x="6222" y="6488"/>
                    <a:pt x="6236" y="6484"/>
                    <a:pt x="6249" y="6476"/>
                  </a:cubicBezTo>
                  <a:cubicBezTo>
                    <a:pt x="6592" y="6243"/>
                    <a:pt x="6851" y="5964"/>
                    <a:pt x="7026" y="5589"/>
                  </a:cubicBezTo>
                  <a:cubicBezTo>
                    <a:pt x="7033" y="5576"/>
                    <a:pt x="7033" y="5569"/>
                    <a:pt x="7033" y="5563"/>
                  </a:cubicBezTo>
                  <a:cubicBezTo>
                    <a:pt x="7109" y="5566"/>
                    <a:pt x="7200" y="5569"/>
                    <a:pt x="7299" y="5569"/>
                  </a:cubicBezTo>
                  <a:cubicBezTo>
                    <a:pt x="7684" y="5569"/>
                    <a:pt x="8180" y="5520"/>
                    <a:pt x="8334" y="5200"/>
                  </a:cubicBezTo>
                  <a:cubicBezTo>
                    <a:pt x="8438" y="4987"/>
                    <a:pt x="8360" y="4656"/>
                    <a:pt x="8341" y="4436"/>
                  </a:cubicBezTo>
                  <a:cubicBezTo>
                    <a:pt x="8302" y="4022"/>
                    <a:pt x="8270" y="3601"/>
                    <a:pt x="8231" y="3180"/>
                  </a:cubicBezTo>
                  <a:cubicBezTo>
                    <a:pt x="8231" y="3173"/>
                    <a:pt x="8224" y="3167"/>
                    <a:pt x="8224" y="3160"/>
                  </a:cubicBezTo>
                  <a:cubicBezTo>
                    <a:pt x="8386" y="3122"/>
                    <a:pt x="8548" y="3076"/>
                    <a:pt x="8697" y="3024"/>
                  </a:cubicBezTo>
                  <a:cubicBezTo>
                    <a:pt x="9105" y="2869"/>
                    <a:pt x="9124" y="2474"/>
                    <a:pt x="9118" y="2085"/>
                  </a:cubicBezTo>
                  <a:cubicBezTo>
                    <a:pt x="9112" y="1548"/>
                    <a:pt x="9021" y="972"/>
                    <a:pt x="8606" y="583"/>
                  </a:cubicBezTo>
                  <a:cubicBezTo>
                    <a:pt x="8158" y="158"/>
                    <a:pt x="7506" y="48"/>
                    <a:pt x="6835"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0"/>
            <p:cNvSpPr/>
            <p:nvPr/>
          </p:nvSpPr>
          <p:spPr>
            <a:xfrm>
              <a:off x="5602877" y="3389945"/>
              <a:ext cx="708647" cy="407596"/>
            </a:xfrm>
            <a:custGeom>
              <a:avLst/>
              <a:gdLst/>
              <a:ahLst/>
              <a:cxnLst/>
              <a:rect l="l" t="t" r="r" b="b"/>
              <a:pathLst>
                <a:path w="7170" h="4124" extrusionOk="0">
                  <a:moveTo>
                    <a:pt x="6277" y="445"/>
                  </a:moveTo>
                  <a:cubicBezTo>
                    <a:pt x="6278" y="445"/>
                    <a:pt x="6280" y="445"/>
                    <a:pt x="6282" y="445"/>
                  </a:cubicBezTo>
                  <a:cubicBezTo>
                    <a:pt x="6489" y="497"/>
                    <a:pt x="6664" y="665"/>
                    <a:pt x="6703" y="872"/>
                  </a:cubicBezTo>
                  <a:cubicBezTo>
                    <a:pt x="6711" y="900"/>
                    <a:pt x="6690" y="918"/>
                    <a:pt x="6670" y="918"/>
                  </a:cubicBezTo>
                  <a:cubicBezTo>
                    <a:pt x="6657" y="918"/>
                    <a:pt x="6643" y="910"/>
                    <a:pt x="6638" y="892"/>
                  </a:cubicBezTo>
                  <a:cubicBezTo>
                    <a:pt x="6586" y="704"/>
                    <a:pt x="6457" y="555"/>
                    <a:pt x="6269" y="497"/>
                  </a:cubicBezTo>
                  <a:cubicBezTo>
                    <a:pt x="6239" y="491"/>
                    <a:pt x="6248" y="445"/>
                    <a:pt x="6277" y="445"/>
                  </a:cubicBezTo>
                  <a:close/>
                  <a:moveTo>
                    <a:pt x="6355" y="701"/>
                  </a:moveTo>
                  <a:cubicBezTo>
                    <a:pt x="6361" y="701"/>
                    <a:pt x="6367" y="702"/>
                    <a:pt x="6373" y="704"/>
                  </a:cubicBezTo>
                  <a:cubicBezTo>
                    <a:pt x="6535" y="775"/>
                    <a:pt x="6696" y="931"/>
                    <a:pt x="6716" y="1112"/>
                  </a:cubicBezTo>
                  <a:cubicBezTo>
                    <a:pt x="6724" y="1155"/>
                    <a:pt x="6693" y="1184"/>
                    <a:pt x="6662" y="1184"/>
                  </a:cubicBezTo>
                  <a:cubicBezTo>
                    <a:pt x="6643" y="1184"/>
                    <a:pt x="6622" y="1172"/>
                    <a:pt x="6612" y="1144"/>
                  </a:cubicBezTo>
                  <a:cubicBezTo>
                    <a:pt x="6560" y="983"/>
                    <a:pt x="6489" y="860"/>
                    <a:pt x="6327" y="782"/>
                  </a:cubicBezTo>
                  <a:cubicBezTo>
                    <a:pt x="6282" y="759"/>
                    <a:pt x="6312" y="701"/>
                    <a:pt x="6355" y="701"/>
                  </a:cubicBezTo>
                  <a:close/>
                  <a:moveTo>
                    <a:pt x="5751" y="847"/>
                  </a:moveTo>
                  <a:cubicBezTo>
                    <a:pt x="5842" y="847"/>
                    <a:pt x="5835" y="983"/>
                    <a:pt x="5751" y="989"/>
                  </a:cubicBezTo>
                  <a:cubicBezTo>
                    <a:pt x="4158" y="1041"/>
                    <a:pt x="2584" y="1196"/>
                    <a:pt x="998" y="1365"/>
                  </a:cubicBezTo>
                  <a:cubicBezTo>
                    <a:pt x="996" y="1365"/>
                    <a:pt x="994" y="1365"/>
                    <a:pt x="993" y="1365"/>
                  </a:cubicBezTo>
                  <a:cubicBezTo>
                    <a:pt x="958" y="1365"/>
                    <a:pt x="954" y="1300"/>
                    <a:pt x="991" y="1293"/>
                  </a:cubicBezTo>
                  <a:cubicBezTo>
                    <a:pt x="2558" y="1015"/>
                    <a:pt x="4158" y="892"/>
                    <a:pt x="5751" y="847"/>
                  </a:cubicBezTo>
                  <a:close/>
                  <a:moveTo>
                    <a:pt x="6184" y="1837"/>
                  </a:moveTo>
                  <a:cubicBezTo>
                    <a:pt x="6256" y="1837"/>
                    <a:pt x="6254" y="1954"/>
                    <a:pt x="6178" y="1960"/>
                  </a:cubicBezTo>
                  <a:cubicBezTo>
                    <a:pt x="4495" y="2129"/>
                    <a:pt x="2792" y="2278"/>
                    <a:pt x="1108" y="2336"/>
                  </a:cubicBezTo>
                  <a:cubicBezTo>
                    <a:pt x="1076" y="2336"/>
                    <a:pt x="1076" y="2291"/>
                    <a:pt x="1108" y="2284"/>
                  </a:cubicBezTo>
                  <a:cubicBezTo>
                    <a:pt x="2785" y="2071"/>
                    <a:pt x="4488" y="1941"/>
                    <a:pt x="6178" y="1837"/>
                  </a:cubicBezTo>
                  <a:cubicBezTo>
                    <a:pt x="6180" y="1837"/>
                    <a:pt x="6182" y="1837"/>
                    <a:pt x="6184" y="1837"/>
                  </a:cubicBezTo>
                  <a:close/>
                  <a:moveTo>
                    <a:pt x="4734" y="0"/>
                  </a:moveTo>
                  <a:cubicBezTo>
                    <a:pt x="3695" y="0"/>
                    <a:pt x="2624" y="89"/>
                    <a:pt x="1607" y="186"/>
                  </a:cubicBezTo>
                  <a:cubicBezTo>
                    <a:pt x="810" y="257"/>
                    <a:pt x="137" y="568"/>
                    <a:pt x="65" y="1468"/>
                  </a:cubicBezTo>
                  <a:cubicBezTo>
                    <a:pt x="1" y="2342"/>
                    <a:pt x="532" y="3074"/>
                    <a:pt x="1419" y="3171"/>
                  </a:cubicBezTo>
                  <a:cubicBezTo>
                    <a:pt x="1458" y="3171"/>
                    <a:pt x="1471" y="3236"/>
                    <a:pt x="1432" y="3243"/>
                  </a:cubicBezTo>
                  <a:cubicBezTo>
                    <a:pt x="1555" y="3599"/>
                    <a:pt x="1717" y="3897"/>
                    <a:pt x="2008" y="4123"/>
                  </a:cubicBezTo>
                  <a:cubicBezTo>
                    <a:pt x="2008" y="3845"/>
                    <a:pt x="2002" y="3560"/>
                    <a:pt x="2015" y="3281"/>
                  </a:cubicBezTo>
                  <a:cubicBezTo>
                    <a:pt x="1950" y="3249"/>
                    <a:pt x="1956" y="3126"/>
                    <a:pt x="2053" y="3120"/>
                  </a:cubicBezTo>
                  <a:cubicBezTo>
                    <a:pt x="3510" y="3087"/>
                    <a:pt x="4974" y="2945"/>
                    <a:pt x="6412" y="2679"/>
                  </a:cubicBezTo>
                  <a:cubicBezTo>
                    <a:pt x="6845" y="2602"/>
                    <a:pt x="7163" y="2433"/>
                    <a:pt x="7169" y="1909"/>
                  </a:cubicBezTo>
                  <a:cubicBezTo>
                    <a:pt x="7169" y="1559"/>
                    <a:pt x="7143" y="1196"/>
                    <a:pt x="6994" y="866"/>
                  </a:cubicBezTo>
                  <a:cubicBezTo>
                    <a:pt x="6696" y="205"/>
                    <a:pt x="6010" y="37"/>
                    <a:pt x="5343" y="11"/>
                  </a:cubicBezTo>
                  <a:cubicBezTo>
                    <a:pt x="5142" y="4"/>
                    <a:pt x="4938" y="0"/>
                    <a:pt x="4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0"/>
            <p:cNvSpPr/>
            <p:nvPr/>
          </p:nvSpPr>
          <p:spPr>
            <a:xfrm>
              <a:off x="6223658" y="3459129"/>
              <a:ext cx="43784" cy="47935"/>
            </a:xfrm>
            <a:custGeom>
              <a:avLst/>
              <a:gdLst/>
              <a:ahLst/>
              <a:cxnLst/>
              <a:rect l="l" t="t" r="r" b="b"/>
              <a:pathLst>
                <a:path w="443" h="485" extrusionOk="0">
                  <a:moveTo>
                    <a:pt x="74" y="1"/>
                  </a:moveTo>
                  <a:cubicBezTo>
                    <a:pt x="31" y="1"/>
                    <a:pt x="1" y="59"/>
                    <a:pt x="46" y="82"/>
                  </a:cubicBezTo>
                  <a:cubicBezTo>
                    <a:pt x="208" y="160"/>
                    <a:pt x="279" y="283"/>
                    <a:pt x="331" y="444"/>
                  </a:cubicBezTo>
                  <a:cubicBezTo>
                    <a:pt x="342" y="473"/>
                    <a:pt x="362" y="485"/>
                    <a:pt x="382" y="485"/>
                  </a:cubicBezTo>
                  <a:cubicBezTo>
                    <a:pt x="413" y="485"/>
                    <a:pt x="443" y="458"/>
                    <a:pt x="435" y="419"/>
                  </a:cubicBezTo>
                  <a:cubicBezTo>
                    <a:pt x="415" y="237"/>
                    <a:pt x="254" y="75"/>
                    <a:pt x="92" y="4"/>
                  </a:cubicBezTo>
                  <a:cubicBezTo>
                    <a:pt x="86" y="2"/>
                    <a:pt x="80"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0"/>
            <p:cNvSpPr/>
            <p:nvPr/>
          </p:nvSpPr>
          <p:spPr>
            <a:xfrm>
              <a:off x="6219606" y="3433729"/>
              <a:ext cx="46551" cy="46947"/>
            </a:xfrm>
            <a:custGeom>
              <a:avLst/>
              <a:gdLst/>
              <a:ahLst/>
              <a:cxnLst/>
              <a:rect l="l" t="t" r="r" b="b"/>
              <a:pathLst>
                <a:path w="471" h="475" extrusionOk="0">
                  <a:moveTo>
                    <a:pt x="32" y="0"/>
                  </a:moveTo>
                  <a:cubicBezTo>
                    <a:pt x="7" y="0"/>
                    <a:pt x="0" y="42"/>
                    <a:pt x="29" y="54"/>
                  </a:cubicBezTo>
                  <a:cubicBezTo>
                    <a:pt x="217" y="112"/>
                    <a:pt x="346" y="261"/>
                    <a:pt x="398" y="449"/>
                  </a:cubicBezTo>
                  <a:cubicBezTo>
                    <a:pt x="403" y="467"/>
                    <a:pt x="417" y="475"/>
                    <a:pt x="430" y="475"/>
                  </a:cubicBezTo>
                  <a:cubicBezTo>
                    <a:pt x="450" y="475"/>
                    <a:pt x="471" y="457"/>
                    <a:pt x="463" y="429"/>
                  </a:cubicBezTo>
                  <a:cubicBezTo>
                    <a:pt x="424" y="222"/>
                    <a:pt x="249" y="54"/>
                    <a:pt x="42" y="2"/>
                  </a:cubicBezTo>
                  <a:cubicBezTo>
                    <a:pt x="38"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0"/>
            <p:cNvSpPr/>
            <p:nvPr/>
          </p:nvSpPr>
          <p:spPr>
            <a:xfrm>
              <a:off x="6202211" y="3714419"/>
              <a:ext cx="16505" cy="51493"/>
            </a:xfrm>
            <a:custGeom>
              <a:avLst/>
              <a:gdLst/>
              <a:ahLst/>
              <a:cxnLst/>
              <a:rect l="l" t="t" r="r" b="b"/>
              <a:pathLst>
                <a:path w="167" h="521" extrusionOk="0">
                  <a:moveTo>
                    <a:pt x="33" y="1"/>
                  </a:moveTo>
                  <a:cubicBezTo>
                    <a:pt x="16" y="1"/>
                    <a:pt x="1" y="15"/>
                    <a:pt x="4" y="37"/>
                  </a:cubicBezTo>
                  <a:cubicBezTo>
                    <a:pt x="17" y="115"/>
                    <a:pt x="37" y="193"/>
                    <a:pt x="50" y="264"/>
                  </a:cubicBezTo>
                  <a:cubicBezTo>
                    <a:pt x="63" y="342"/>
                    <a:pt x="63" y="419"/>
                    <a:pt x="82" y="497"/>
                  </a:cubicBezTo>
                  <a:cubicBezTo>
                    <a:pt x="85" y="513"/>
                    <a:pt x="97" y="521"/>
                    <a:pt x="110" y="521"/>
                  </a:cubicBezTo>
                  <a:cubicBezTo>
                    <a:pt x="128" y="521"/>
                    <a:pt x="150" y="507"/>
                    <a:pt x="153" y="484"/>
                  </a:cubicBezTo>
                  <a:cubicBezTo>
                    <a:pt x="166" y="342"/>
                    <a:pt x="108" y="160"/>
                    <a:pt x="63" y="24"/>
                  </a:cubicBezTo>
                  <a:cubicBezTo>
                    <a:pt x="57" y="8"/>
                    <a:pt x="45"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0"/>
            <p:cNvSpPr/>
            <p:nvPr/>
          </p:nvSpPr>
          <p:spPr>
            <a:xfrm>
              <a:off x="5709124" y="3571504"/>
              <a:ext cx="512163" cy="48824"/>
            </a:xfrm>
            <a:custGeom>
              <a:avLst/>
              <a:gdLst/>
              <a:ahLst/>
              <a:cxnLst/>
              <a:rect l="l" t="t" r="r" b="b"/>
              <a:pathLst>
                <a:path w="5182" h="494" extrusionOk="0">
                  <a:moveTo>
                    <a:pt x="5109" y="0"/>
                  </a:moveTo>
                  <a:cubicBezTo>
                    <a:pt x="5107" y="0"/>
                    <a:pt x="5105" y="0"/>
                    <a:pt x="5103" y="0"/>
                  </a:cubicBezTo>
                  <a:cubicBezTo>
                    <a:pt x="3413" y="98"/>
                    <a:pt x="1710" y="234"/>
                    <a:pt x="33" y="447"/>
                  </a:cubicBezTo>
                  <a:cubicBezTo>
                    <a:pt x="3" y="453"/>
                    <a:pt x="1" y="493"/>
                    <a:pt x="27" y="493"/>
                  </a:cubicBezTo>
                  <a:cubicBezTo>
                    <a:pt x="29" y="493"/>
                    <a:pt x="31" y="493"/>
                    <a:pt x="33" y="493"/>
                  </a:cubicBezTo>
                  <a:cubicBezTo>
                    <a:pt x="1717" y="441"/>
                    <a:pt x="3420" y="292"/>
                    <a:pt x="5103" y="123"/>
                  </a:cubicBezTo>
                  <a:cubicBezTo>
                    <a:pt x="5179" y="117"/>
                    <a:pt x="5181" y="0"/>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0"/>
            <p:cNvSpPr/>
            <p:nvPr/>
          </p:nvSpPr>
          <p:spPr>
            <a:xfrm>
              <a:off x="6185014" y="3725785"/>
              <a:ext cx="18383" cy="47836"/>
            </a:xfrm>
            <a:custGeom>
              <a:avLst/>
              <a:gdLst/>
              <a:ahLst/>
              <a:cxnLst/>
              <a:rect l="l" t="t" r="r" b="b"/>
              <a:pathLst>
                <a:path w="186" h="484" extrusionOk="0">
                  <a:moveTo>
                    <a:pt x="23" y="1"/>
                  </a:moveTo>
                  <a:cubicBezTo>
                    <a:pt x="11" y="1"/>
                    <a:pt x="0" y="9"/>
                    <a:pt x="3" y="26"/>
                  </a:cubicBezTo>
                  <a:cubicBezTo>
                    <a:pt x="23" y="168"/>
                    <a:pt x="55" y="317"/>
                    <a:pt x="101" y="453"/>
                  </a:cubicBezTo>
                  <a:cubicBezTo>
                    <a:pt x="109" y="475"/>
                    <a:pt x="125" y="484"/>
                    <a:pt x="141" y="484"/>
                  </a:cubicBezTo>
                  <a:cubicBezTo>
                    <a:pt x="164" y="484"/>
                    <a:pt x="186" y="465"/>
                    <a:pt x="178" y="434"/>
                  </a:cubicBezTo>
                  <a:cubicBezTo>
                    <a:pt x="146" y="298"/>
                    <a:pt x="101" y="149"/>
                    <a:pt x="49" y="19"/>
                  </a:cubicBezTo>
                  <a:cubicBezTo>
                    <a:pt x="46" y="7"/>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0"/>
            <p:cNvSpPr/>
            <p:nvPr/>
          </p:nvSpPr>
          <p:spPr>
            <a:xfrm>
              <a:off x="5697165" y="3473559"/>
              <a:ext cx="483105" cy="51394"/>
            </a:xfrm>
            <a:custGeom>
              <a:avLst/>
              <a:gdLst/>
              <a:ahLst/>
              <a:cxnLst/>
              <a:rect l="l" t="t" r="r" b="b"/>
              <a:pathLst>
                <a:path w="4888" h="520" extrusionOk="0">
                  <a:moveTo>
                    <a:pt x="4797" y="1"/>
                  </a:moveTo>
                  <a:cubicBezTo>
                    <a:pt x="3204" y="46"/>
                    <a:pt x="1604" y="169"/>
                    <a:pt x="37" y="447"/>
                  </a:cubicBezTo>
                  <a:cubicBezTo>
                    <a:pt x="0" y="454"/>
                    <a:pt x="4" y="519"/>
                    <a:pt x="39" y="519"/>
                  </a:cubicBezTo>
                  <a:cubicBezTo>
                    <a:pt x="40" y="519"/>
                    <a:pt x="42" y="519"/>
                    <a:pt x="44" y="519"/>
                  </a:cubicBezTo>
                  <a:cubicBezTo>
                    <a:pt x="1630" y="350"/>
                    <a:pt x="3204" y="195"/>
                    <a:pt x="4797" y="143"/>
                  </a:cubicBezTo>
                  <a:cubicBezTo>
                    <a:pt x="4881" y="137"/>
                    <a:pt x="4888" y="1"/>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0"/>
            <p:cNvSpPr/>
            <p:nvPr/>
          </p:nvSpPr>
          <p:spPr>
            <a:xfrm>
              <a:off x="5501075" y="3815325"/>
              <a:ext cx="665746" cy="48425"/>
            </a:xfrm>
            <a:custGeom>
              <a:avLst/>
              <a:gdLst/>
              <a:ahLst/>
              <a:cxnLst/>
              <a:rect l="l" t="t" r="r" b="b"/>
              <a:pathLst>
                <a:path w="6645" h="490" extrusionOk="0">
                  <a:moveTo>
                    <a:pt x="6560" y="0"/>
                  </a:moveTo>
                  <a:cubicBezTo>
                    <a:pt x="6558" y="0"/>
                    <a:pt x="6556" y="0"/>
                    <a:pt x="6554" y="1"/>
                  </a:cubicBezTo>
                  <a:cubicBezTo>
                    <a:pt x="4391" y="137"/>
                    <a:pt x="2189" y="182"/>
                    <a:pt x="39" y="428"/>
                  </a:cubicBezTo>
                  <a:cubicBezTo>
                    <a:pt x="1" y="428"/>
                    <a:pt x="1" y="486"/>
                    <a:pt x="39" y="486"/>
                  </a:cubicBezTo>
                  <a:cubicBezTo>
                    <a:pt x="188" y="489"/>
                    <a:pt x="337" y="490"/>
                    <a:pt x="486" y="490"/>
                  </a:cubicBezTo>
                  <a:cubicBezTo>
                    <a:pt x="2504" y="490"/>
                    <a:pt x="4546" y="294"/>
                    <a:pt x="6554" y="150"/>
                  </a:cubicBezTo>
                  <a:cubicBezTo>
                    <a:pt x="6643" y="137"/>
                    <a:pt x="6645" y="0"/>
                    <a:pt x="6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0"/>
            <p:cNvSpPr/>
            <p:nvPr/>
          </p:nvSpPr>
          <p:spPr>
            <a:xfrm>
              <a:off x="5493380" y="3671425"/>
              <a:ext cx="28325" cy="35185"/>
            </a:xfrm>
            <a:custGeom>
              <a:avLst/>
              <a:gdLst/>
              <a:ahLst/>
              <a:cxnLst/>
              <a:rect l="l" t="t" r="r" b="b"/>
              <a:pathLst>
                <a:path w="283" h="356" extrusionOk="0">
                  <a:moveTo>
                    <a:pt x="220" y="0"/>
                  </a:moveTo>
                  <a:cubicBezTo>
                    <a:pt x="213" y="0"/>
                    <a:pt x="206" y="2"/>
                    <a:pt x="198" y="6"/>
                  </a:cubicBezTo>
                  <a:cubicBezTo>
                    <a:pt x="88" y="71"/>
                    <a:pt x="11" y="194"/>
                    <a:pt x="4" y="323"/>
                  </a:cubicBezTo>
                  <a:cubicBezTo>
                    <a:pt x="1" y="344"/>
                    <a:pt x="18" y="356"/>
                    <a:pt x="37" y="356"/>
                  </a:cubicBezTo>
                  <a:cubicBezTo>
                    <a:pt x="53" y="356"/>
                    <a:pt x="69" y="348"/>
                    <a:pt x="75" y="330"/>
                  </a:cubicBezTo>
                  <a:cubicBezTo>
                    <a:pt x="108" y="220"/>
                    <a:pt x="160" y="142"/>
                    <a:pt x="250" y="71"/>
                  </a:cubicBezTo>
                  <a:cubicBezTo>
                    <a:pt x="283" y="49"/>
                    <a:pt x="256"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0"/>
            <p:cNvSpPr/>
            <p:nvPr/>
          </p:nvSpPr>
          <p:spPr>
            <a:xfrm>
              <a:off x="5472962" y="3674192"/>
              <a:ext cx="23922" cy="57324"/>
            </a:xfrm>
            <a:custGeom>
              <a:avLst/>
              <a:gdLst/>
              <a:ahLst/>
              <a:cxnLst/>
              <a:rect l="l" t="t" r="r" b="b"/>
              <a:pathLst>
                <a:path w="239" h="580" extrusionOk="0">
                  <a:moveTo>
                    <a:pt x="175" y="1"/>
                  </a:moveTo>
                  <a:cubicBezTo>
                    <a:pt x="161" y="1"/>
                    <a:pt x="147" y="7"/>
                    <a:pt x="137" y="23"/>
                  </a:cubicBezTo>
                  <a:cubicBezTo>
                    <a:pt x="33" y="179"/>
                    <a:pt x="1" y="373"/>
                    <a:pt x="33" y="554"/>
                  </a:cubicBezTo>
                  <a:cubicBezTo>
                    <a:pt x="36" y="572"/>
                    <a:pt x="52" y="580"/>
                    <a:pt x="68" y="580"/>
                  </a:cubicBezTo>
                  <a:cubicBezTo>
                    <a:pt x="89" y="580"/>
                    <a:pt x="111" y="567"/>
                    <a:pt x="111" y="541"/>
                  </a:cubicBezTo>
                  <a:cubicBezTo>
                    <a:pt x="111" y="367"/>
                    <a:pt x="143" y="231"/>
                    <a:pt x="221" y="75"/>
                  </a:cubicBezTo>
                  <a:cubicBezTo>
                    <a:pt x="239" y="35"/>
                    <a:pt x="207" y="1"/>
                    <a:pt x="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20"/>
          <p:cNvGrpSpPr/>
          <p:nvPr/>
        </p:nvGrpSpPr>
        <p:grpSpPr>
          <a:xfrm>
            <a:off x="5629767" y="1337311"/>
            <a:ext cx="493792" cy="548633"/>
            <a:chOff x="3394808" y="4361293"/>
            <a:chExt cx="377056" cy="412537"/>
          </a:xfrm>
        </p:grpSpPr>
        <p:sp>
          <p:nvSpPr>
            <p:cNvPr id="727" name="Google Shape;727;p20"/>
            <p:cNvSpPr/>
            <p:nvPr/>
          </p:nvSpPr>
          <p:spPr>
            <a:xfrm>
              <a:off x="3545234" y="4531782"/>
              <a:ext cx="64045" cy="58807"/>
            </a:xfrm>
            <a:custGeom>
              <a:avLst/>
              <a:gdLst/>
              <a:ahLst/>
              <a:cxnLst/>
              <a:rect l="l" t="t" r="r" b="b"/>
              <a:pathLst>
                <a:path w="648" h="595" extrusionOk="0">
                  <a:moveTo>
                    <a:pt x="349" y="124"/>
                  </a:moveTo>
                  <a:cubicBezTo>
                    <a:pt x="459" y="124"/>
                    <a:pt x="553" y="233"/>
                    <a:pt x="518" y="354"/>
                  </a:cubicBezTo>
                  <a:cubicBezTo>
                    <a:pt x="489" y="440"/>
                    <a:pt x="399" y="486"/>
                    <a:pt x="316" y="486"/>
                  </a:cubicBezTo>
                  <a:cubicBezTo>
                    <a:pt x="305" y="486"/>
                    <a:pt x="295" y="485"/>
                    <a:pt x="285" y="484"/>
                  </a:cubicBezTo>
                  <a:cubicBezTo>
                    <a:pt x="91" y="464"/>
                    <a:pt x="91" y="257"/>
                    <a:pt x="194" y="147"/>
                  </a:cubicBezTo>
                  <a:lnTo>
                    <a:pt x="194" y="147"/>
                  </a:lnTo>
                  <a:cubicBezTo>
                    <a:pt x="206" y="155"/>
                    <a:pt x="219" y="163"/>
                    <a:pt x="231" y="163"/>
                  </a:cubicBezTo>
                  <a:cubicBezTo>
                    <a:pt x="238" y="163"/>
                    <a:pt x="245" y="161"/>
                    <a:pt x="252" y="153"/>
                  </a:cubicBezTo>
                  <a:cubicBezTo>
                    <a:pt x="284" y="133"/>
                    <a:pt x="317" y="124"/>
                    <a:pt x="349" y="124"/>
                  </a:cubicBezTo>
                  <a:close/>
                  <a:moveTo>
                    <a:pt x="313" y="0"/>
                  </a:moveTo>
                  <a:cubicBezTo>
                    <a:pt x="154" y="0"/>
                    <a:pt x="25" y="137"/>
                    <a:pt x="13" y="296"/>
                  </a:cubicBezTo>
                  <a:cubicBezTo>
                    <a:pt x="0" y="473"/>
                    <a:pt x="148" y="594"/>
                    <a:pt x="311" y="594"/>
                  </a:cubicBezTo>
                  <a:cubicBezTo>
                    <a:pt x="315" y="594"/>
                    <a:pt x="319" y="594"/>
                    <a:pt x="324" y="594"/>
                  </a:cubicBezTo>
                  <a:cubicBezTo>
                    <a:pt x="499" y="587"/>
                    <a:pt x="648" y="451"/>
                    <a:pt x="635" y="270"/>
                  </a:cubicBezTo>
                  <a:cubicBezTo>
                    <a:pt x="622" y="121"/>
                    <a:pt x="505" y="30"/>
                    <a:pt x="382" y="17"/>
                  </a:cubicBezTo>
                  <a:cubicBezTo>
                    <a:pt x="382" y="11"/>
                    <a:pt x="376" y="4"/>
                    <a:pt x="363" y="4"/>
                  </a:cubicBezTo>
                  <a:cubicBezTo>
                    <a:pt x="346" y="1"/>
                    <a:pt x="329" y="0"/>
                    <a:pt x="313"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20"/>
            <p:cNvGrpSpPr/>
            <p:nvPr/>
          </p:nvGrpSpPr>
          <p:grpSpPr>
            <a:xfrm>
              <a:off x="3394808" y="4361293"/>
              <a:ext cx="377056" cy="412537"/>
              <a:chOff x="3394808" y="4361293"/>
              <a:chExt cx="377056" cy="412537"/>
            </a:xfrm>
          </p:grpSpPr>
          <p:sp>
            <p:nvSpPr>
              <p:cNvPr id="729" name="Google Shape;729;p20"/>
              <p:cNvSpPr/>
              <p:nvPr/>
            </p:nvSpPr>
            <p:spPr>
              <a:xfrm>
                <a:off x="3394808" y="4361293"/>
                <a:ext cx="377056" cy="412537"/>
              </a:xfrm>
              <a:custGeom>
                <a:avLst/>
                <a:gdLst/>
                <a:ahLst/>
                <a:cxnLst/>
                <a:rect l="l" t="t" r="r" b="b"/>
                <a:pathLst>
                  <a:path w="3815" h="4174" extrusionOk="0">
                    <a:moveTo>
                      <a:pt x="2242" y="139"/>
                    </a:moveTo>
                    <a:cubicBezTo>
                      <a:pt x="2400" y="139"/>
                      <a:pt x="2555" y="157"/>
                      <a:pt x="2701" y="195"/>
                    </a:cubicBezTo>
                    <a:cubicBezTo>
                      <a:pt x="3186" y="318"/>
                      <a:pt x="3458" y="713"/>
                      <a:pt x="3568" y="1173"/>
                    </a:cubicBezTo>
                    <a:cubicBezTo>
                      <a:pt x="3614" y="1334"/>
                      <a:pt x="3627" y="1509"/>
                      <a:pt x="3627" y="1678"/>
                    </a:cubicBezTo>
                    <a:cubicBezTo>
                      <a:pt x="3633" y="1827"/>
                      <a:pt x="3620" y="1976"/>
                      <a:pt x="3581" y="2124"/>
                    </a:cubicBezTo>
                    <a:cubicBezTo>
                      <a:pt x="3496" y="2430"/>
                      <a:pt x="3345" y="2583"/>
                      <a:pt x="3127" y="2583"/>
                    </a:cubicBezTo>
                    <a:cubicBezTo>
                      <a:pt x="3030" y="2583"/>
                      <a:pt x="2921" y="2553"/>
                      <a:pt x="2798" y="2494"/>
                    </a:cubicBezTo>
                    <a:cubicBezTo>
                      <a:pt x="2707" y="2455"/>
                      <a:pt x="2616" y="2396"/>
                      <a:pt x="2513" y="2325"/>
                    </a:cubicBezTo>
                    <a:cubicBezTo>
                      <a:pt x="2506" y="2306"/>
                      <a:pt x="2493" y="2299"/>
                      <a:pt x="2480" y="2299"/>
                    </a:cubicBezTo>
                    <a:cubicBezTo>
                      <a:pt x="2474" y="2269"/>
                      <a:pt x="2447" y="2252"/>
                      <a:pt x="2419" y="2252"/>
                    </a:cubicBezTo>
                    <a:cubicBezTo>
                      <a:pt x="2395" y="2252"/>
                      <a:pt x="2370" y="2265"/>
                      <a:pt x="2357" y="2293"/>
                    </a:cubicBezTo>
                    <a:cubicBezTo>
                      <a:pt x="2251" y="2557"/>
                      <a:pt x="2043" y="2671"/>
                      <a:pt x="1834" y="2671"/>
                    </a:cubicBezTo>
                    <a:cubicBezTo>
                      <a:pt x="1510" y="2671"/>
                      <a:pt x="1182" y="2398"/>
                      <a:pt x="1218" y="1989"/>
                    </a:cubicBezTo>
                    <a:cubicBezTo>
                      <a:pt x="1243" y="1710"/>
                      <a:pt x="1425" y="1457"/>
                      <a:pt x="1690" y="1367"/>
                    </a:cubicBezTo>
                    <a:cubicBezTo>
                      <a:pt x="1748" y="1345"/>
                      <a:pt x="1832" y="1331"/>
                      <a:pt x="1920" y="1331"/>
                    </a:cubicBezTo>
                    <a:cubicBezTo>
                      <a:pt x="2117" y="1331"/>
                      <a:pt x="2332" y="1401"/>
                      <a:pt x="2318" y="1606"/>
                    </a:cubicBezTo>
                    <a:cubicBezTo>
                      <a:pt x="2318" y="1606"/>
                      <a:pt x="2325" y="1613"/>
                      <a:pt x="2331" y="1613"/>
                    </a:cubicBezTo>
                    <a:cubicBezTo>
                      <a:pt x="2344" y="1606"/>
                      <a:pt x="2357" y="1606"/>
                      <a:pt x="2370" y="1606"/>
                    </a:cubicBezTo>
                    <a:cubicBezTo>
                      <a:pt x="2370" y="1606"/>
                      <a:pt x="2377" y="1600"/>
                      <a:pt x="2377" y="1600"/>
                    </a:cubicBezTo>
                    <a:lnTo>
                      <a:pt x="2383" y="1600"/>
                    </a:lnTo>
                    <a:cubicBezTo>
                      <a:pt x="2386" y="1615"/>
                      <a:pt x="2400" y="1623"/>
                      <a:pt x="2413" y="1623"/>
                    </a:cubicBezTo>
                    <a:cubicBezTo>
                      <a:pt x="2427" y="1623"/>
                      <a:pt x="2441" y="1614"/>
                      <a:pt x="2441" y="1593"/>
                    </a:cubicBezTo>
                    <a:cubicBezTo>
                      <a:pt x="2432" y="1453"/>
                      <a:pt x="2514" y="1385"/>
                      <a:pt x="2602" y="1385"/>
                    </a:cubicBezTo>
                    <a:cubicBezTo>
                      <a:pt x="2689" y="1385"/>
                      <a:pt x="2782" y="1452"/>
                      <a:pt x="2798" y="1581"/>
                    </a:cubicBezTo>
                    <a:cubicBezTo>
                      <a:pt x="2811" y="1658"/>
                      <a:pt x="2798" y="1729"/>
                      <a:pt x="2798" y="1807"/>
                    </a:cubicBezTo>
                    <a:cubicBezTo>
                      <a:pt x="2798" y="1995"/>
                      <a:pt x="2791" y="2183"/>
                      <a:pt x="2791" y="2377"/>
                    </a:cubicBezTo>
                    <a:cubicBezTo>
                      <a:pt x="2791" y="2403"/>
                      <a:pt x="2804" y="2416"/>
                      <a:pt x="2824" y="2429"/>
                    </a:cubicBezTo>
                    <a:cubicBezTo>
                      <a:pt x="2835" y="2436"/>
                      <a:pt x="2846" y="2440"/>
                      <a:pt x="2858" y="2440"/>
                    </a:cubicBezTo>
                    <a:cubicBezTo>
                      <a:pt x="2866" y="2440"/>
                      <a:pt x="2874" y="2438"/>
                      <a:pt x="2882" y="2435"/>
                    </a:cubicBezTo>
                    <a:cubicBezTo>
                      <a:pt x="2886" y="2454"/>
                      <a:pt x="2904" y="2469"/>
                      <a:pt x="2924" y="2469"/>
                    </a:cubicBezTo>
                    <a:cubicBezTo>
                      <a:pt x="2931" y="2469"/>
                      <a:pt x="2939" y="2467"/>
                      <a:pt x="2947" y="2461"/>
                    </a:cubicBezTo>
                    <a:cubicBezTo>
                      <a:pt x="3536" y="2176"/>
                      <a:pt x="3380" y="1056"/>
                      <a:pt x="2960" y="680"/>
                    </a:cubicBezTo>
                    <a:cubicBezTo>
                      <a:pt x="2766" y="508"/>
                      <a:pt x="2537" y="436"/>
                      <a:pt x="2301" y="436"/>
                    </a:cubicBezTo>
                    <a:cubicBezTo>
                      <a:pt x="2033" y="436"/>
                      <a:pt x="1757" y="529"/>
                      <a:pt x="1515" y="674"/>
                    </a:cubicBezTo>
                    <a:cubicBezTo>
                      <a:pt x="1328" y="790"/>
                      <a:pt x="1166" y="939"/>
                      <a:pt x="1043" y="1095"/>
                    </a:cubicBezTo>
                    <a:cubicBezTo>
                      <a:pt x="648" y="1600"/>
                      <a:pt x="453" y="2442"/>
                      <a:pt x="933" y="2960"/>
                    </a:cubicBezTo>
                    <a:cubicBezTo>
                      <a:pt x="1242" y="3292"/>
                      <a:pt x="1694" y="3509"/>
                      <a:pt x="2132" y="3509"/>
                    </a:cubicBezTo>
                    <a:cubicBezTo>
                      <a:pt x="2428" y="3509"/>
                      <a:pt x="2718" y="3410"/>
                      <a:pt x="2953" y="3180"/>
                    </a:cubicBezTo>
                    <a:cubicBezTo>
                      <a:pt x="2953" y="3180"/>
                      <a:pt x="2953" y="3174"/>
                      <a:pt x="2953" y="3174"/>
                    </a:cubicBezTo>
                    <a:cubicBezTo>
                      <a:pt x="2998" y="3199"/>
                      <a:pt x="3037" y="3225"/>
                      <a:pt x="3070" y="3264"/>
                    </a:cubicBezTo>
                    <a:cubicBezTo>
                      <a:pt x="3128" y="3342"/>
                      <a:pt x="3128" y="3413"/>
                      <a:pt x="3141" y="3504"/>
                    </a:cubicBezTo>
                    <a:cubicBezTo>
                      <a:pt x="3141" y="3504"/>
                      <a:pt x="3147" y="3510"/>
                      <a:pt x="3147" y="3517"/>
                    </a:cubicBezTo>
                    <a:cubicBezTo>
                      <a:pt x="2894" y="3865"/>
                      <a:pt x="2480" y="4015"/>
                      <a:pt x="2044" y="4015"/>
                    </a:cubicBezTo>
                    <a:cubicBezTo>
                      <a:pt x="1500" y="4015"/>
                      <a:pt x="924" y="3781"/>
                      <a:pt x="589" y="3407"/>
                    </a:cubicBezTo>
                    <a:cubicBezTo>
                      <a:pt x="58" y="2811"/>
                      <a:pt x="117" y="1457"/>
                      <a:pt x="615" y="849"/>
                    </a:cubicBezTo>
                    <a:cubicBezTo>
                      <a:pt x="777" y="648"/>
                      <a:pt x="1004" y="486"/>
                      <a:pt x="1250" y="370"/>
                    </a:cubicBezTo>
                    <a:cubicBezTo>
                      <a:pt x="1558" y="220"/>
                      <a:pt x="1907" y="139"/>
                      <a:pt x="2242" y="139"/>
                    </a:cubicBezTo>
                    <a:close/>
                    <a:moveTo>
                      <a:pt x="2190" y="0"/>
                    </a:moveTo>
                    <a:cubicBezTo>
                      <a:pt x="1873" y="0"/>
                      <a:pt x="1537" y="74"/>
                      <a:pt x="1211" y="221"/>
                    </a:cubicBezTo>
                    <a:cubicBezTo>
                      <a:pt x="706" y="447"/>
                      <a:pt x="311" y="842"/>
                      <a:pt x="168" y="1386"/>
                    </a:cubicBezTo>
                    <a:cubicBezTo>
                      <a:pt x="20" y="1969"/>
                      <a:pt x="0" y="2792"/>
                      <a:pt x="337" y="3323"/>
                    </a:cubicBezTo>
                    <a:cubicBezTo>
                      <a:pt x="660" y="3839"/>
                      <a:pt x="1387" y="4174"/>
                      <a:pt x="2062" y="4174"/>
                    </a:cubicBezTo>
                    <a:cubicBezTo>
                      <a:pt x="2579" y="4174"/>
                      <a:pt x="3066" y="3978"/>
                      <a:pt x="3316" y="3517"/>
                    </a:cubicBezTo>
                    <a:cubicBezTo>
                      <a:pt x="3342" y="3465"/>
                      <a:pt x="3303" y="3420"/>
                      <a:pt x="3257" y="3413"/>
                    </a:cubicBezTo>
                    <a:cubicBezTo>
                      <a:pt x="3251" y="3329"/>
                      <a:pt x="3199" y="3245"/>
                      <a:pt x="3147" y="3193"/>
                    </a:cubicBezTo>
                    <a:cubicBezTo>
                      <a:pt x="3096" y="3135"/>
                      <a:pt x="3024" y="3096"/>
                      <a:pt x="2947" y="3083"/>
                    </a:cubicBezTo>
                    <a:cubicBezTo>
                      <a:pt x="2934" y="3073"/>
                      <a:pt x="2921" y="3068"/>
                      <a:pt x="2907" y="3068"/>
                    </a:cubicBezTo>
                    <a:cubicBezTo>
                      <a:pt x="2893" y="3068"/>
                      <a:pt x="2879" y="3073"/>
                      <a:pt x="2862" y="3083"/>
                    </a:cubicBezTo>
                    <a:cubicBezTo>
                      <a:pt x="2856" y="3083"/>
                      <a:pt x="2856" y="3083"/>
                      <a:pt x="2849" y="3089"/>
                    </a:cubicBezTo>
                    <a:cubicBezTo>
                      <a:pt x="2837" y="3089"/>
                      <a:pt x="2830" y="3102"/>
                      <a:pt x="2830" y="3115"/>
                    </a:cubicBezTo>
                    <a:cubicBezTo>
                      <a:pt x="2624" y="3288"/>
                      <a:pt x="2378" y="3364"/>
                      <a:pt x="2128" y="3364"/>
                    </a:cubicBezTo>
                    <a:cubicBezTo>
                      <a:pt x="1752" y="3364"/>
                      <a:pt x="1367" y="3191"/>
                      <a:pt x="1095" y="2915"/>
                    </a:cubicBezTo>
                    <a:cubicBezTo>
                      <a:pt x="810" y="2623"/>
                      <a:pt x="758" y="2228"/>
                      <a:pt x="842" y="1853"/>
                    </a:cubicBezTo>
                    <a:cubicBezTo>
                      <a:pt x="881" y="1678"/>
                      <a:pt x="952" y="1509"/>
                      <a:pt x="1043" y="1360"/>
                    </a:cubicBezTo>
                    <a:cubicBezTo>
                      <a:pt x="1276" y="973"/>
                      <a:pt x="1743" y="586"/>
                      <a:pt x="2216" y="586"/>
                    </a:cubicBezTo>
                    <a:cubicBezTo>
                      <a:pt x="2241" y="586"/>
                      <a:pt x="2267" y="587"/>
                      <a:pt x="2293" y="590"/>
                    </a:cubicBezTo>
                    <a:cubicBezTo>
                      <a:pt x="2720" y="629"/>
                      <a:pt x="3037" y="855"/>
                      <a:pt x="3147" y="1283"/>
                    </a:cubicBezTo>
                    <a:cubicBezTo>
                      <a:pt x="3225" y="1587"/>
                      <a:pt x="3225" y="2144"/>
                      <a:pt x="2927" y="2364"/>
                    </a:cubicBezTo>
                    <a:cubicBezTo>
                      <a:pt x="2927" y="2124"/>
                      <a:pt x="2934" y="1878"/>
                      <a:pt x="2921" y="1639"/>
                    </a:cubicBezTo>
                    <a:cubicBezTo>
                      <a:pt x="2914" y="1516"/>
                      <a:pt x="2888" y="1380"/>
                      <a:pt x="2778" y="1309"/>
                    </a:cubicBezTo>
                    <a:cubicBezTo>
                      <a:pt x="2729" y="1276"/>
                      <a:pt x="2677" y="1261"/>
                      <a:pt x="2628" y="1261"/>
                    </a:cubicBezTo>
                    <a:cubicBezTo>
                      <a:pt x="2523" y="1261"/>
                      <a:pt x="2429" y="1328"/>
                      <a:pt x="2390" y="1425"/>
                    </a:cubicBezTo>
                    <a:cubicBezTo>
                      <a:pt x="2320" y="1257"/>
                      <a:pt x="2038" y="1182"/>
                      <a:pt x="1854" y="1182"/>
                    </a:cubicBezTo>
                    <a:cubicBezTo>
                      <a:pt x="1833" y="1182"/>
                      <a:pt x="1812" y="1183"/>
                      <a:pt x="1794" y="1186"/>
                    </a:cubicBezTo>
                    <a:cubicBezTo>
                      <a:pt x="1425" y="1237"/>
                      <a:pt x="1140" y="1542"/>
                      <a:pt x="1075" y="1904"/>
                    </a:cubicBezTo>
                    <a:cubicBezTo>
                      <a:pt x="1069" y="1930"/>
                      <a:pt x="1069" y="1950"/>
                      <a:pt x="1069" y="1976"/>
                    </a:cubicBezTo>
                    <a:cubicBezTo>
                      <a:pt x="1030" y="2345"/>
                      <a:pt x="1269" y="2707"/>
                      <a:pt x="1632" y="2804"/>
                    </a:cubicBezTo>
                    <a:cubicBezTo>
                      <a:pt x="1694" y="2822"/>
                      <a:pt x="1756" y="2831"/>
                      <a:pt x="1817" y="2831"/>
                    </a:cubicBezTo>
                    <a:cubicBezTo>
                      <a:pt x="2092" y="2831"/>
                      <a:pt x="2349" y="2662"/>
                      <a:pt x="2454" y="2403"/>
                    </a:cubicBezTo>
                    <a:cubicBezTo>
                      <a:pt x="2520" y="2657"/>
                      <a:pt x="2734" y="2807"/>
                      <a:pt x="2982" y="2807"/>
                    </a:cubicBezTo>
                    <a:cubicBezTo>
                      <a:pt x="3050" y="2807"/>
                      <a:pt x="3121" y="2796"/>
                      <a:pt x="3193" y="2772"/>
                    </a:cubicBezTo>
                    <a:cubicBezTo>
                      <a:pt x="3737" y="2584"/>
                      <a:pt x="3814" y="1911"/>
                      <a:pt x="3763" y="1425"/>
                    </a:cubicBezTo>
                    <a:cubicBezTo>
                      <a:pt x="3656" y="463"/>
                      <a:pt x="2982" y="0"/>
                      <a:pt x="2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0"/>
              <p:cNvSpPr/>
              <p:nvPr/>
            </p:nvSpPr>
            <p:spPr>
              <a:xfrm>
                <a:off x="3518253" y="4375129"/>
                <a:ext cx="236314" cy="241454"/>
              </a:xfrm>
              <a:custGeom>
                <a:avLst/>
                <a:gdLst/>
                <a:ahLst/>
                <a:cxnLst/>
                <a:rect l="l" t="t" r="r" b="b"/>
                <a:pathLst>
                  <a:path w="2391" h="2443" extrusionOk="0">
                    <a:moveTo>
                      <a:pt x="1004" y="1"/>
                    </a:moveTo>
                    <a:cubicBezTo>
                      <a:pt x="665" y="1"/>
                      <a:pt x="312" y="83"/>
                      <a:pt x="1" y="230"/>
                    </a:cubicBezTo>
                    <a:lnTo>
                      <a:pt x="85" y="404"/>
                    </a:lnTo>
                    <a:cubicBezTo>
                      <a:pt x="156" y="379"/>
                      <a:pt x="228" y="353"/>
                      <a:pt x="305" y="346"/>
                    </a:cubicBezTo>
                    <a:cubicBezTo>
                      <a:pt x="357" y="346"/>
                      <a:pt x="364" y="424"/>
                      <a:pt x="318" y="437"/>
                    </a:cubicBezTo>
                    <a:cubicBezTo>
                      <a:pt x="292" y="437"/>
                      <a:pt x="273" y="443"/>
                      <a:pt x="247" y="450"/>
                    </a:cubicBezTo>
                    <a:lnTo>
                      <a:pt x="273" y="540"/>
                    </a:lnTo>
                    <a:cubicBezTo>
                      <a:pt x="510" y="393"/>
                      <a:pt x="783" y="300"/>
                      <a:pt x="1050" y="300"/>
                    </a:cubicBezTo>
                    <a:cubicBezTo>
                      <a:pt x="1287" y="300"/>
                      <a:pt x="1519" y="373"/>
                      <a:pt x="1717" y="547"/>
                    </a:cubicBezTo>
                    <a:cubicBezTo>
                      <a:pt x="2138" y="916"/>
                      <a:pt x="2293" y="2036"/>
                      <a:pt x="1704" y="2328"/>
                    </a:cubicBezTo>
                    <a:cubicBezTo>
                      <a:pt x="1697" y="2331"/>
                      <a:pt x="1690" y="2332"/>
                      <a:pt x="1684" y="2332"/>
                    </a:cubicBezTo>
                    <a:cubicBezTo>
                      <a:pt x="1661" y="2332"/>
                      <a:pt x="1643" y="2316"/>
                      <a:pt x="1633" y="2295"/>
                    </a:cubicBezTo>
                    <a:cubicBezTo>
                      <a:pt x="1625" y="2298"/>
                      <a:pt x="1617" y="2300"/>
                      <a:pt x="1609" y="2300"/>
                    </a:cubicBezTo>
                    <a:cubicBezTo>
                      <a:pt x="1597" y="2300"/>
                      <a:pt x="1586" y="2296"/>
                      <a:pt x="1575" y="2289"/>
                    </a:cubicBezTo>
                    <a:lnTo>
                      <a:pt x="1549" y="2354"/>
                    </a:lnTo>
                    <a:cubicBezTo>
                      <a:pt x="1672" y="2413"/>
                      <a:pt x="1781" y="2443"/>
                      <a:pt x="1878" y="2443"/>
                    </a:cubicBezTo>
                    <a:cubicBezTo>
                      <a:pt x="2096" y="2443"/>
                      <a:pt x="2247" y="2290"/>
                      <a:pt x="2332" y="1984"/>
                    </a:cubicBezTo>
                    <a:cubicBezTo>
                      <a:pt x="2371" y="1836"/>
                      <a:pt x="2391" y="1687"/>
                      <a:pt x="2378" y="1538"/>
                    </a:cubicBezTo>
                    <a:cubicBezTo>
                      <a:pt x="2384" y="1369"/>
                      <a:pt x="2365" y="1201"/>
                      <a:pt x="2326" y="1033"/>
                    </a:cubicBezTo>
                    <a:cubicBezTo>
                      <a:pt x="2209" y="573"/>
                      <a:pt x="1937" y="178"/>
                      <a:pt x="1458" y="55"/>
                    </a:cubicBezTo>
                    <a:cubicBezTo>
                      <a:pt x="1313" y="18"/>
                      <a:pt x="1160" y="1"/>
                      <a:pt x="1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0"/>
              <p:cNvSpPr/>
              <p:nvPr/>
            </p:nvSpPr>
            <p:spPr>
              <a:xfrm>
                <a:off x="3401133" y="4397763"/>
                <a:ext cx="304807" cy="360451"/>
              </a:xfrm>
              <a:custGeom>
                <a:avLst/>
                <a:gdLst/>
                <a:ahLst/>
                <a:cxnLst/>
                <a:rect l="l" t="t" r="r" b="b"/>
                <a:pathLst>
                  <a:path w="3084" h="3647" extrusionOk="0">
                    <a:moveTo>
                      <a:pt x="2330" y="3202"/>
                    </a:moveTo>
                    <a:cubicBezTo>
                      <a:pt x="2367" y="3202"/>
                      <a:pt x="2391" y="3254"/>
                      <a:pt x="2352" y="3271"/>
                    </a:cubicBezTo>
                    <a:cubicBezTo>
                      <a:pt x="2223" y="3343"/>
                      <a:pt x="2074" y="3374"/>
                      <a:pt x="1924" y="3374"/>
                    </a:cubicBezTo>
                    <a:cubicBezTo>
                      <a:pt x="1885" y="3374"/>
                      <a:pt x="1846" y="3372"/>
                      <a:pt x="1808" y="3368"/>
                    </a:cubicBezTo>
                    <a:cubicBezTo>
                      <a:pt x="1777" y="3368"/>
                      <a:pt x="1775" y="3322"/>
                      <a:pt x="1802" y="3322"/>
                    </a:cubicBezTo>
                    <a:cubicBezTo>
                      <a:pt x="1804" y="3322"/>
                      <a:pt x="1806" y="3322"/>
                      <a:pt x="1808" y="3323"/>
                    </a:cubicBezTo>
                    <a:cubicBezTo>
                      <a:pt x="1819" y="3323"/>
                      <a:pt x="1830" y="3323"/>
                      <a:pt x="1842" y="3323"/>
                    </a:cubicBezTo>
                    <a:cubicBezTo>
                      <a:pt x="2009" y="3323"/>
                      <a:pt x="2161" y="3279"/>
                      <a:pt x="2313" y="3206"/>
                    </a:cubicBezTo>
                    <a:cubicBezTo>
                      <a:pt x="2319" y="3204"/>
                      <a:pt x="2324" y="3202"/>
                      <a:pt x="2330" y="3202"/>
                    </a:cubicBezTo>
                    <a:close/>
                    <a:moveTo>
                      <a:pt x="2651" y="3232"/>
                    </a:moveTo>
                    <a:cubicBezTo>
                      <a:pt x="2684" y="3232"/>
                      <a:pt x="2714" y="3276"/>
                      <a:pt x="2682" y="3303"/>
                    </a:cubicBezTo>
                    <a:cubicBezTo>
                      <a:pt x="2513" y="3439"/>
                      <a:pt x="2300" y="3510"/>
                      <a:pt x="2086" y="3530"/>
                    </a:cubicBezTo>
                    <a:cubicBezTo>
                      <a:pt x="2085" y="3530"/>
                      <a:pt x="2083" y="3530"/>
                      <a:pt x="2082" y="3530"/>
                    </a:cubicBezTo>
                    <a:cubicBezTo>
                      <a:pt x="2046" y="3530"/>
                      <a:pt x="2036" y="3458"/>
                      <a:pt x="2080" y="3452"/>
                    </a:cubicBezTo>
                    <a:cubicBezTo>
                      <a:pt x="2287" y="3426"/>
                      <a:pt x="2449" y="3342"/>
                      <a:pt x="2630" y="3238"/>
                    </a:cubicBezTo>
                    <a:cubicBezTo>
                      <a:pt x="2637" y="3234"/>
                      <a:pt x="2644" y="3232"/>
                      <a:pt x="2651" y="3232"/>
                    </a:cubicBezTo>
                    <a:close/>
                    <a:moveTo>
                      <a:pt x="1186" y="1"/>
                    </a:moveTo>
                    <a:cubicBezTo>
                      <a:pt x="940" y="117"/>
                      <a:pt x="713" y="279"/>
                      <a:pt x="551" y="480"/>
                    </a:cubicBezTo>
                    <a:cubicBezTo>
                      <a:pt x="53" y="1088"/>
                      <a:pt x="1" y="2442"/>
                      <a:pt x="532" y="3038"/>
                    </a:cubicBezTo>
                    <a:cubicBezTo>
                      <a:pt x="863" y="3412"/>
                      <a:pt x="1438" y="3646"/>
                      <a:pt x="1981" y="3646"/>
                    </a:cubicBezTo>
                    <a:cubicBezTo>
                      <a:pt x="2416" y="3646"/>
                      <a:pt x="2830" y="3496"/>
                      <a:pt x="3083" y="3148"/>
                    </a:cubicBezTo>
                    <a:cubicBezTo>
                      <a:pt x="3083" y="3141"/>
                      <a:pt x="3083" y="3141"/>
                      <a:pt x="3077" y="3135"/>
                    </a:cubicBezTo>
                    <a:cubicBezTo>
                      <a:pt x="3070" y="3044"/>
                      <a:pt x="3070" y="2973"/>
                      <a:pt x="3006" y="2895"/>
                    </a:cubicBezTo>
                    <a:cubicBezTo>
                      <a:pt x="2973" y="2856"/>
                      <a:pt x="2934" y="2830"/>
                      <a:pt x="2896" y="2805"/>
                    </a:cubicBezTo>
                    <a:cubicBezTo>
                      <a:pt x="2889" y="2811"/>
                      <a:pt x="2889" y="2811"/>
                      <a:pt x="2889" y="2811"/>
                    </a:cubicBezTo>
                    <a:cubicBezTo>
                      <a:pt x="2654" y="3041"/>
                      <a:pt x="2365" y="3140"/>
                      <a:pt x="2070" y="3140"/>
                    </a:cubicBezTo>
                    <a:cubicBezTo>
                      <a:pt x="1633" y="3140"/>
                      <a:pt x="1182" y="2923"/>
                      <a:pt x="869" y="2591"/>
                    </a:cubicBezTo>
                    <a:cubicBezTo>
                      <a:pt x="389" y="2073"/>
                      <a:pt x="584" y="1231"/>
                      <a:pt x="979" y="726"/>
                    </a:cubicBezTo>
                    <a:cubicBezTo>
                      <a:pt x="1102" y="570"/>
                      <a:pt x="1270" y="421"/>
                      <a:pt x="1458" y="305"/>
                    </a:cubicBezTo>
                    <a:lnTo>
                      <a:pt x="1432" y="221"/>
                    </a:lnTo>
                    <a:cubicBezTo>
                      <a:pt x="1231" y="273"/>
                      <a:pt x="1069" y="370"/>
                      <a:pt x="927" y="538"/>
                    </a:cubicBezTo>
                    <a:cubicBezTo>
                      <a:pt x="922" y="544"/>
                      <a:pt x="916" y="547"/>
                      <a:pt x="910" y="547"/>
                    </a:cubicBezTo>
                    <a:cubicBezTo>
                      <a:pt x="890" y="547"/>
                      <a:pt x="867" y="519"/>
                      <a:pt x="882" y="499"/>
                    </a:cubicBezTo>
                    <a:cubicBezTo>
                      <a:pt x="972" y="357"/>
                      <a:pt x="1108" y="240"/>
                      <a:pt x="1270" y="175"/>
                    </a:cubicBezTo>
                    <a:lnTo>
                      <a:pt x="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0"/>
              <p:cNvSpPr/>
              <p:nvPr/>
            </p:nvSpPr>
            <p:spPr>
              <a:xfrm>
                <a:off x="3511631" y="4492743"/>
                <a:ext cx="162287" cy="132538"/>
              </a:xfrm>
              <a:custGeom>
                <a:avLst/>
                <a:gdLst/>
                <a:ahLst/>
                <a:cxnLst/>
                <a:rect l="l" t="t" r="r" b="b"/>
                <a:pathLst>
                  <a:path w="1642" h="1341" extrusionOk="0">
                    <a:moveTo>
                      <a:pt x="653" y="395"/>
                    </a:moveTo>
                    <a:cubicBezTo>
                      <a:pt x="669" y="395"/>
                      <a:pt x="686" y="396"/>
                      <a:pt x="703" y="399"/>
                    </a:cubicBezTo>
                    <a:cubicBezTo>
                      <a:pt x="716" y="399"/>
                      <a:pt x="722" y="406"/>
                      <a:pt x="722" y="412"/>
                    </a:cubicBezTo>
                    <a:cubicBezTo>
                      <a:pt x="845" y="425"/>
                      <a:pt x="962" y="516"/>
                      <a:pt x="975" y="665"/>
                    </a:cubicBezTo>
                    <a:cubicBezTo>
                      <a:pt x="988" y="846"/>
                      <a:pt x="839" y="982"/>
                      <a:pt x="664" y="989"/>
                    </a:cubicBezTo>
                    <a:cubicBezTo>
                      <a:pt x="659" y="989"/>
                      <a:pt x="655" y="989"/>
                      <a:pt x="651" y="989"/>
                    </a:cubicBezTo>
                    <a:cubicBezTo>
                      <a:pt x="488" y="989"/>
                      <a:pt x="340" y="868"/>
                      <a:pt x="353" y="691"/>
                    </a:cubicBezTo>
                    <a:cubicBezTo>
                      <a:pt x="365" y="532"/>
                      <a:pt x="494" y="395"/>
                      <a:pt x="653" y="395"/>
                    </a:cubicBezTo>
                    <a:close/>
                    <a:moveTo>
                      <a:pt x="740" y="1"/>
                    </a:moveTo>
                    <a:cubicBezTo>
                      <a:pt x="651" y="1"/>
                      <a:pt x="566" y="15"/>
                      <a:pt x="508" y="37"/>
                    </a:cubicBezTo>
                    <a:cubicBezTo>
                      <a:pt x="243" y="127"/>
                      <a:pt x="61" y="380"/>
                      <a:pt x="36" y="659"/>
                    </a:cubicBezTo>
                    <a:cubicBezTo>
                      <a:pt x="0" y="1068"/>
                      <a:pt x="331" y="1341"/>
                      <a:pt x="655" y="1341"/>
                    </a:cubicBezTo>
                    <a:cubicBezTo>
                      <a:pt x="864" y="1341"/>
                      <a:pt x="1071" y="1227"/>
                      <a:pt x="1175" y="963"/>
                    </a:cubicBezTo>
                    <a:cubicBezTo>
                      <a:pt x="1188" y="932"/>
                      <a:pt x="1213" y="919"/>
                      <a:pt x="1237" y="919"/>
                    </a:cubicBezTo>
                    <a:cubicBezTo>
                      <a:pt x="1265" y="919"/>
                      <a:pt x="1292" y="936"/>
                      <a:pt x="1298" y="963"/>
                    </a:cubicBezTo>
                    <a:cubicBezTo>
                      <a:pt x="1311" y="963"/>
                      <a:pt x="1324" y="976"/>
                      <a:pt x="1331" y="995"/>
                    </a:cubicBezTo>
                    <a:cubicBezTo>
                      <a:pt x="1434" y="1066"/>
                      <a:pt x="1525" y="1125"/>
                      <a:pt x="1616" y="1164"/>
                    </a:cubicBezTo>
                    <a:lnTo>
                      <a:pt x="1642" y="1099"/>
                    </a:lnTo>
                    <a:cubicBezTo>
                      <a:pt x="1629" y="1092"/>
                      <a:pt x="1616" y="1073"/>
                      <a:pt x="1609" y="1047"/>
                    </a:cubicBezTo>
                    <a:cubicBezTo>
                      <a:pt x="1609" y="853"/>
                      <a:pt x="1616" y="665"/>
                      <a:pt x="1616" y="477"/>
                    </a:cubicBezTo>
                    <a:cubicBezTo>
                      <a:pt x="1616" y="399"/>
                      <a:pt x="1629" y="328"/>
                      <a:pt x="1616" y="251"/>
                    </a:cubicBezTo>
                    <a:cubicBezTo>
                      <a:pt x="1600" y="122"/>
                      <a:pt x="1507" y="55"/>
                      <a:pt x="1420" y="55"/>
                    </a:cubicBezTo>
                    <a:cubicBezTo>
                      <a:pt x="1332" y="55"/>
                      <a:pt x="1250" y="123"/>
                      <a:pt x="1259" y="263"/>
                    </a:cubicBezTo>
                    <a:cubicBezTo>
                      <a:pt x="1259" y="284"/>
                      <a:pt x="1245" y="293"/>
                      <a:pt x="1231" y="293"/>
                    </a:cubicBezTo>
                    <a:cubicBezTo>
                      <a:pt x="1218" y="293"/>
                      <a:pt x="1204" y="285"/>
                      <a:pt x="1201" y="270"/>
                    </a:cubicBezTo>
                    <a:lnTo>
                      <a:pt x="1195" y="270"/>
                    </a:lnTo>
                    <a:cubicBezTo>
                      <a:pt x="1195" y="270"/>
                      <a:pt x="1195" y="276"/>
                      <a:pt x="1188" y="276"/>
                    </a:cubicBezTo>
                    <a:cubicBezTo>
                      <a:pt x="1175" y="276"/>
                      <a:pt x="1162" y="276"/>
                      <a:pt x="1149" y="283"/>
                    </a:cubicBezTo>
                    <a:cubicBezTo>
                      <a:pt x="1143" y="283"/>
                      <a:pt x="1136" y="283"/>
                      <a:pt x="1136" y="276"/>
                    </a:cubicBezTo>
                    <a:cubicBezTo>
                      <a:pt x="1154" y="71"/>
                      <a:pt x="937" y="1"/>
                      <a:pt x="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0"/>
              <p:cNvSpPr/>
              <p:nvPr/>
            </p:nvSpPr>
            <p:spPr>
              <a:xfrm>
                <a:off x="3602361" y="4717098"/>
                <a:ext cx="67010" cy="29650"/>
              </a:xfrm>
              <a:custGeom>
                <a:avLst/>
                <a:gdLst/>
                <a:ahLst/>
                <a:cxnLst/>
                <a:rect l="l" t="t" r="r" b="b"/>
                <a:pathLst>
                  <a:path w="678" h="300" extrusionOk="0">
                    <a:moveTo>
                      <a:pt x="615" y="1"/>
                    </a:moveTo>
                    <a:cubicBezTo>
                      <a:pt x="608" y="1"/>
                      <a:pt x="601" y="3"/>
                      <a:pt x="594" y="7"/>
                    </a:cubicBezTo>
                    <a:cubicBezTo>
                      <a:pt x="413" y="111"/>
                      <a:pt x="251" y="195"/>
                      <a:pt x="44" y="228"/>
                    </a:cubicBezTo>
                    <a:cubicBezTo>
                      <a:pt x="0" y="234"/>
                      <a:pt x="10" y="299"/>
                      <a:pt x="45" y="299"/>
                    </a:cubicBezTo>
                    <a:cubicBezTo>
                      <a:pt x="47" y="299"/>
                      <a:pt x="48" y="299"/>
                      <a:pt x="50" y="299"/>
                    </a:cubicBezTo>
                    <a:cubicBezTo>
                      <a:pt x="264" y="279"/>
                      <a:pt x="477" y="208"/>
                      <a:pt x="646" y="72"/>
                    </a:cubicBezTo>
                    <a:cubicBezTo>
                      <a:pt x="678" y="45"/>
                      <a:pt x="648"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0"/>
              <p:cNvSpPr/>
              <p:nvPr/>
            </p:nvSpPr>
            <p:spPr>
              <a:xfrm>
                <a:off x="3576565" y="4714231"/>
                <a:ext cx="60882" cy="17098"/>
              </a:xfrm>
              <a:custGeom>
                <a:avLst/>
                <a:gdLst/>
                <a:ahLst/>
                <a:cxnLst/>
                <a:rect l="l" t="t" r="r" b="b"/>
                <a:pathLst>
                  <a:path w="616" h="173" extrusionOk="0">
                    <a:moveTo>
                      <a:pt x="556" y="0"/>
                    </a:moveTo>
                    <a:cubicBezTo>
                      <a:pt x="550" y="0"/>
                      <a:pt x="544" y="1"/>
                      <a:pt x="538" y="4"/>
                    </a:cubicBezTo>
                    <a:cubicBezTo>
                      <a:pt x="386" y="77"/>
                      <a:pt x="234" y="121"/>
                      <a:pt x="67" y="121"/>
                    </a:cubicBezTo>
                    <a:cubicBezTo>
                      <a:pt x="55" y="121"/>
                      <a:pt x="44" y="121"/>
                      <a:pt x="33" y="121"/>
                    </a:cubicBezTo>
                    <a:cubicBezTo>
                      <a:pt x="31" y="120"/>
                      <a:pt x="29" y="120"/>
                      <a:pt x="27" y="120"/>
                    </a:cubicBezTo>
                    <a:cubicBezTo>
                      <a:pt x="0" y="120"/>
                      <a:pt x="2" y="166"/>
                      <a:pt x="33" y="166"/>
                    </a:cubicBezTo>
                    <a:cubicBezTo>
                      <a:pt x="71" y="170"/>
                      <a:pt x="110" y="172"/>
                      <a:pt x="149" y="172"/>
                    </a:cubicBezTo>
                    <a:cubicBezTo>
                      <a:pt x="299" y="172"/>
                      <a:pt x="448" y="141"/>
                      <a:pt x="577" y="69"/>
                    </a:cubicBezTo>
                    <a:cubicBezTo>
                      <a:pt x="616" y="47"/>
                      <a:pt x="592"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0"/>
              <p:cNvSpPr/>
              <p:nvPr/>
            </p:nvSpPr>
            <p:spPr>
              <a:xfrm>
                <a:off x="3486823" y="4409326"/>
                <a:ext cx="67405" cy="42598"/>
              </a:xfrm>
              <a:custGeom>
                <a:avLst/>
                <a:gdLst/>
                <a:ahLst/>
                <a:cxnLst/>
                <a:rect l="l" t="t" r="r" b="b"/>
                <a:pathLst>
                  <a:path w="682" h="431" extrusionOk="0">
                    <a:moveTo>
                      <a:pt x="623" y="0"/>
                    </a:moveTo>
                    <a:cubicBezTo>
                      <a:pt x="546" y="7"/>
                      <a:pt x="474" y="26"/>
                      <a:pt x="403" y="58"/>
                    </a:cubicBezTo>
                    <a:cubicBezTo>
                      <a:pt x="241" y="123"/>
                      <a:pt x="105" y="246"/>
                      <a:pt x="15" y="382"/>
                    </a:cubicBezTo>
                    <a:cubicBezTo>
                      <a:pt x="0" y="406"/>
                      <a:pt x="22" y="430"/>
                      <a:pt x="42" y="430"/>
                    </a:cubicBezTo>
                    <a:cubicBezTo>
                      <a:pt x="48" y="430"/>
                      <a:pt x="55" y="428"/>
                      <a:pt x="60" y="421"/>
                    </a:cubicBezTo>
                    <a:cubicBezTo>
                      <a:pt x="202" y="253"/>
                      <a:pt x="364" y="162"/>
                      <a:pt x="565" y="104"/>
                    </a:cubicBezTo>
                    <a:cubicBezTo>
                      <a:pt x="591" y="97"/>
                      <a:pt x="610" y="91"/>
                      <a:pt x="636" y="91"/>
                    </a:cubicBezTo>
                    <a:cubicBezTo>
                      <a:pt x="682" y="78"/>
                      <a:pt x="675"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 name="Google Shape;736;p20"/>
          <p:cNvGrpSpPr/>
          <p:nvPr/>
        </p:nvGrpSpPr>
        <p:grpSpPr>
          <a:xfrm>
            <a:off x="1005716" y="1337298"/>
            <a:ext cx="713242" cy="548655"/>
            <a:chOff x="2704150" y="3762058"/>
            <a:chExt cx="766268" cy="589254"/>
          </a:xfrm>
        </p:grpSpPr>
        <p:sp>
          <p:nvSpPr>
            <p:cNvPr id="737" name="Google Shape;737;p20"/>
            <p:cNvSpPr/>
            <p:nvPr/>
          </p:nvSpPr>
          <p:spPr>
            <a:xfrm>
              <a:off x="2704150" y="3762058"/>
              <a:ext cx="766268" cy="589254"/>
            </a:xfrm>
            <a:custGeom>
              <a:avLst/>
              <a:gdLst/>
              <a:ahLst/>
              <a:cxnLst/>
              <a:rect l="l" t="t" r="r" b="b"/>
              <a:pathLst>
                <a:path w="7753" h="5962" extrusionOk="0">
                  <a:moveTo>
                    <a:pt x="5434" y="189"/>
                  </a:moveTo>
                  <a:cubicBezTo>
                    <a:pt x="5962" y="189"/>
                    <a:pt x="6193" y="789"/>
                    <a:pt x="6418" y="1155"/>
                  </a:cubicBezTo>
                  <a:cubicBezTo>
                    <a:pt x="6593" y="1440"/>
                    <a:pt x="6761" y="1718"/>
                    <a:pt x="6936" y="2003"/>
                  </a:cubicBezTo>
                  <a:cubicBezTo>
                    <a:pt x="7208" y="2456"/>
                    <a:pt x="7655" y="2903"/>
                    <a:pt x="7079" y="3408"/>
                  </a:cubicBezTo>
                  <a:cubicBezTo>
                    <a:pt x="6613" y="3816"/>
                    <a:pt x="5933" y="4114"/>
                    <a:pt x="5389" y="4419"/>
                  </a:cubicBezTo>
                  <a:cubicBezTo>
                    <a:pt x="4819" y="4742"/>
                    <a:pt x="4236" y="5047"/>
                    <a:pt x="3653" y="5345"/>
                  </a:cubicBezTo>
                  <a:cubicBezTo>
                    <a:pt x="3634" y="5351"/>
                    <a:pt x="3614" y="5364"/>
                    <a:pt x="3595" y="5371"/>
                  </a:cubicBezTo>
                  <a:cubicBezTo>
                    <a:pt x="3329" y="5508"/>
                    <a:pt x="2998" y="5705"/>
                    <a:pt x="2688" y="5705"/>
                  </a:cubicBezTo>
                  <a:cubicBezTo>
                    <a:pt x="2544" y="5705"/>
                    <a:pt x="2405" y="5663"/>
                    <a:pt x="2280" y="5552"/>
                  </a:cubicBezTo>
                  <a:cubicBezTo>
                    <a:pt x="2028" y="5332"/>
                    <a:pt x="1820" y="4969"/>
                    <a:pt x="1626" y="4691"/>
                  </a:cubicBezTo>
                  <a:cubicBezTo>
                    <a:pt x="1445" y="4438"/>
                    <a:pt x="1276" y="4185"/>
                    <a:pt x="1121" y="3920"/>
                  </a:cubicBezTo>
                  <a:cubicBezTo>
                    <a:pt x="1024" y="3771"/>
                    <a:pt x="363" y="2780"/>
                    <a:pt x="797" y="2703"/>
                  </a:cubicBezTo>
                  <a:cubicBezTo>
                    <a:pt x="804" y="2703"/>
                    <a:pt x="810" y="2696"/>
                    <a:pt x="817" y="2696"/>
                  </a:cubicBezTo>
                  <a:cubicBezTo>
                    <a:pt x="849" y="2677"/>
                    <a:pt x="849" y="2625"/>
                    <a:pt x="823" y="2599"/>
                  </a:cubicBezTo>
                  <a:cubicBezTo>
                    <a:pt x="2034" y="2023"/>
                    <a:pt x="3187" y="1336"/>
                    <a:pt x="4352" y="689"/>
                  </a:cubicBezTo>
                  <a:cubicBezTo>
                    <a:pt x="4637" y="533"/>
                    <a:pt x="5000" y="242"/>
                    <a:pt x="5330" y="196"/>
                  </a:cubicBezTo>
                  <a:cubicBezTo>
                    <a:pt x="5366" y="191"/>
                    <a:pt x="5401" y="189"/>
                    <a:pt x="5434" y="189"/>
                  </a:cubicBezTo>
                  <a:close/>
                  <a:moveTo>
                    <a:pt x="5510" y="0"/>
                  </a:moveTo>
                  <a:cubicBezTo>
                    <a:pt x="5491" y="0"/>
                    <a:pt x="5473" y="1"/>
                    <a:pt x="5453" y="2"/>
                  </a:cubicBezTo>
                  <a:cubicBezTo>
                    <a:pt x="5123" y="35"/>
                    <a:pt x="4819" y="229"/>
                    <a:pt x="4540" y="384"/>
                  </a:cubicBezTo>
                  <a:cubicBezTo>
                    <a:pt x="4113" y="617"/>
                    <a:pt x="3692" y="857"/>
                    <a:pt x="3265" y="1090"/>
                  </a:cubicBezTo>
                  <a:cubicBezTo>
                    <a:pt x="2390" y="1576"/>
                    <a:pt x="1497" y="2042"/>
                    <a:pt x="655" y="2586"/>
                  </a:cubicBezTo>
                  <a:cubicBezTo>
                    <a:pt x="642" y="2599"/>
                    <a:pt x="635" y="2612"/>
                    <a:pt x="635" y="2625"/>
                  </a:cubicBezTo>
                  <a:cubicBezTo>
                    <a:pt x="1" y="2942"/>
                    <a:pt x="1432" y="4704"/>
                    <a:pt x="1646" y="4995"/>
                  </a:cubicBezTo>
                  <a:cubicBezTo>
                    <a:pt x="1871" y="5306"/>
                    <a:pt x="2194" y="5961"/>
                    <a:pt x="2642" y="5961"/>
                  </a:cubicBezTo>
                  <a:cubicBezTo>
                    <a:pt x="2670" y="5961"/>
                    <a:pt x="2698" y="5959"/>
                    <a:pt x="2727" y="5953"/>
                  </a:cubicBezTo>
                  <a:cubicBezTo>
                    <a:pt x="3006" y="5895"/>
                    <a:pt x="3303" y="5701"/>
                    <a:pt x="3556" y="5571"/>
                  </a:cubicBezTo>
                  <a:cubicBezTo>
                    <a:pt x="3938" y="5384"/>
                    <a:pt x="4320" y="5189"/>
                    <a:pt x="4696" y="4982"/>
                  </a:cubicBezTo>
                  <a:cubicBezTo>
                    <a:pt x="5415" y="4600"/>
                    <a:pt x="6127" y="4185"/>
                    <a:pt x="6826" y="3758"/>
                  </a:cubicBezTo>
                  <a:cubicBezTo>
                    <a:pt x="7163" y="3544"/>
                    <a:pt x="7752" y="3298"/>
                    <a:pt x="7584" y="2806"/>
                  </a:cubicBezTo>
                  <a:cubicBezTo>
                    <a:pt x="7493" y="2521"/>
                    <a:pt x="7273" y="2262"/>
                    <a:pt x="7124" y="2010"/>
                  </a:cubicBezTo>
                  <a:cubicBezTo>
                    <a:pt x="6897" y="1641"/>
                    <a:pt x="6671" y="1271"/>
                    <a:pt x="6451" y="909"/>
                  </a:cubicBezTo>
                  <a:cubicBezTo>
                    <a:pt x="6207" y="515"/>
                    <a:pt x="6023" y="0"/>
                    <a:pt x="5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0"/>
            <p:cNvSpPr/>
            <p:nvPr/>
          </p:nvSpPr>
          <p:spPr>
            <a:xfrm>
              <a:off x="3321275" y="4033161"/>
              <a:ext cx="47836" cy="40918"/>
            </a:xfrm>
            <a:custGeom>
              <a:avLst/>
              <a:gdLst/>
              <a:ahLst/>
              <a:cxnLst/>
              <a:rect l="l" t="t" r="r" b="b"/>
              <a:pathLst>
                <a:path w="484" h="414" extrusionOk="0">
                  <a:moveTo>
                    <a:pt x="67" y="1"/>
                  </a:moveTo>
                  <a:cubicBezTo>
                    <a:pt x="27" y="1"/>
                    <a:pt x="1" y="40"/>
                    <a:pt x="45" y="57"/>
                  </a:cubicBezTo>
                  <a:cubicBezTo>
                    <a:pt x="51" y="57"/>
                    <a:pt x="51" y="57"/>
                    <a:pt x="51" y="50"/>
                  </a:cubicBezTo>
                  <a:lnTo>
                    <a:pt x="58" y="50"/>
                  </a:lnTo>
                  <a:cubicBezTo>
                    <a:pt x="90" y="121"/>
                    <a:pt x="284" y="380"/>
                    <a:pt x="317" y="406"/>
                  </a:cubicBezTo>
                  <a:cubicBezTo>
                    <a:pt x="324" y="412"/>
                    <a:pt x="332" y="414"/>
                    <a:pt x="341" y="414"/>
                  </a:cubicBezTo>
                  <a:cubicBezTo>
                    <a:pt x="366" y="414"/>
                    <a:pt x="391" y="396"/>
                    <a:pt x="381" y="368"/>
                  </a:cubicBezTo>
                  <a:cubicBezTo>
                    <a:pt x="375" y="355"/>
                    <a:pt x="369" y="348"/>
                    <a:pt x="362" y="335"/>
                  </a:cubicBezTo>
                  <a:lnTo>
                    <a:pt x="362" y="335"/>
                  </a:lnTo>
                  <a:cubicBezTo>
                    <a:pt x="369" y="348"/>
                    <a:pt x="381" y="355"/>
                    <a:pt x="388" y="368"/>
                  </a:cubicBezTo>
                  <a:cubicBezTo>
                    <a:pt x="396" y="377"/>
                    <a:pt x="406" y="381"/>
                    <a:pt x="417" y="381"/>
                  </a:cubicBezTo>
                  <a:cubicBezTo>
                    <a:pt x="449" y="381"/>
                    <a:pt x="484" y="343"/>
                    <a:pt x="459" y="309"/>
                  </a:cubicBezTo>
                  <a:cubicBezTo>
                    <a:pt x="401" y="238"/>
                    <a:pt x="336" y="167"/>
                    <a:pt x="271" y="96"/>
                  </a:cubicBezTo>
                  <a:cubicBezTo>
                    <a:pt x="265" y="90"/>
                    <a:pt x="258" y="87"/>
                    <a:pt x="251" y="87"/>
                  </a:cubicBezTo>
                  <a:cubicBezTo>
                    <a:pt x="226" y="87"/>
                    <a:pt x="200" y="116"/>
                    <a:pt x="220" y="141"/>
                  </a:cubicBezTo>
                  <a:cubicBezTo>
                    <a:pt x="226" y="150"/>
                    <a:pt x="232" y="161"/>
                    <a:pt x="238" y="171"/>
                  </a:cubicBezTo>
                  <a:lnTo>
                    <a:pt x="238" y="171"/>
                  </a:lnTo>
                  <a:cubicBezTo>
                    <a:pt x="214" y="142"/>
                    <a:pt x="185" y="113"/>
                    <a:pt x="161" y="89"/>
                  </a:cubicBezTo>
                  <a:cubicBezTo>
                    <a:pt x="142" y="57"/>
                    <a:pt x="116" y="24"/>
                    <a:pt x="90" y="5"/>
                  </a:cubicBezTo>
                  <a:cubicBezTo>
                    <a:pt x="82" y="2"/>
                    <a:pt x="74"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0"/>
            <p:cNvSpPr/>
            <p:nvPr/>
          </p:nvSpPr>
          <p:spPr>
            <a:xfrm>
              <a:off x="2785491" y="3834306"/>
              <a:ext cx="567115" cy="472234"/>
            </a:xfrm>
            <a:custGeom>
              <a:avLst/>
              <a:gdLst/>
              <a:ahLst/>
              <a:cxnLst/>
              <a:rect l="l" t="t" r="r" b="b"/>
              <a:pathLst>
                <a:path w="5738" h="4778" extrusionOk="0">
                  <a:moveTo>
                    <a:pt x="4086" y="126"/>
                  </a:moveTo>
                  <a:cubicBezTo>
                    <a:pt x="4559" y="974"/>
                    <a:pt x="5084" y="1797"/>
                    <a:pt x="5550" y="2651"/>
                  </a:cubicBezTo>
                  <a:cubicBezTo>
                    <a:pt x="5556" y="2664"/>
                    <a:pt x="5563" y="2671"/>
                    <a:pt x="5569" y="2677"/>
                  </a:cubicBezTo>
                  <a:cubicBezTo>
                    <a:pt x="4993" y="3034"/>
                    <a:pt x="4410" y="3390"/>
                    <a:pt x="3827" y="3733"/>
                  </a:cubicBezTo>
                  <a:cubicBezTo>
                    <a:pt x="3276" y="4060"/>
                    <a:pt x="2548" y="4655"/>
                    <a:pt x="1867" y="4655"/>
                  </a:cubicBezTo>
                  <a:cubicBezTo>
                    <a:pt x="1821" y="4655"/>
                    <a:pt x="1775" y="4652"/>
                    <a:pt x="1729" y="4646"/>
                  </a:cubicBezTo>
                  <a:cubicBezTo>
                    <a:pt x="1729" y="4633"/>
                    <a:pt x="1729" y="4614"/>
                    <a:pt x="1723" y="4594"/>
                  </a:cubicBezTo>
                  <a:cubicBezTo>
                    <a:pt x="1250" y="3759"/>
                    <a:pt x="738" y="2923"/>
                    <a:pt x="117" y="2185"/>
                  </a:cubicBezTo>
                  <a:cubicBezTo>
                    <a:pt x="1457" y="1551"/>
                    <a:pt x="2772" y="825"/>
                    <a:pt x="4086" y="126"/>
                  </a:cubicBezTo>
                  <a:close/>
                  <a:moveTo>
                    <a:pt x="4100" y="1"/>
                  </a:moveTo>
                  <a:cubicBezTo>
                    <a:pt x="4091" y="1"/>
                    <a:pt x="4081" y="4"/>
                    <a:pt x="4073" y="9"/>
                  </a:cubicBezTo>
                  <a:cubicBezTo>
                    <a:pt x="4067" y="6"/>
                    <a:pt x="4059" y="5"/>
                    <a:pt x="4050" y="5"/>
                  </a:cubicBezTo>
                  <a:cubicBezTo>
                    <a:pt x="4041" y="5"/>
                    <a:pt x="4031" y="6"/>
                    <a:pt x="4022" y="9"/>
                  </a:cubicBezTo>
                  <a:cubicBezTo>
                    <a:pt x="2701" y="689"/>
                    <a:pt x="1367" y="1363"/>
                    <a:pt x="78" y="2101"/>
                  </a:cubicBezTo>
                  <a:cubicBezTo>
                    <a:pt x="71" y="2108"/>
                    <a:pt x="65" y="2108"/>
                    <a:pt x="58" y="2114"/>
                  </a:cubicBezTo>
                  <a:cubicBezTo>
                    <a:pt x="52" y="2114"/>
                    <a:pt x="52" y="2120"/>
                    <a:pt x="46" y="2127"/>
                  </a:cubicBezTo>
                  <a:cubicBezTo>
                    <a:pt x="20" y="2127"/>
                    <a:pt x="0" y="2153"/>
                    <a:pt x="13" y="2179"/>
                  </a:cubicBezTo>
                  <a:cubicBezTo>
                    <a:pt x="564" y="2995"/>
                    <a:pt x="1127" y="3798"/>
                    <a:pt x="1606" y="4659"/>
                  </a:cubicBezTo>
                  <a:cubicBezTo>
                    <a:pt x="1619" y="4678"/>
                    <a:pt x="1639" y="4691"/>
                    <a:pt x="1658" y="4691"/>
                  </a:cubicBezTo>
                  <a:cubicBezTo>
                    <a:pt x="1658" y="4698"/>
                    <a:pt x="1664" y="4704"/>
                    <a:pt x="1677" y="4711"/>
                  </a:cubicBezTo>
                  <a:cubicBezTo>
                    <a:pt x="1787" y="4757"/>
                    <a:pt x="1897" y="4777"/>
                    <a:pt x="2008" y="4777"/>
                  </a:cubicBezTo>
                  <a:cubicBezTo>
                    <a:pt x="2252" y="4777"/>
                    <a:pt x="2497" y="4680"/>
                    <a:pt x="2733" y="4555"/>
                  </a:cubicBezTo>
                  <a:cubicBezTo>
                    <a:pt x="2966" y="4432"/>
                    <a:pt x="3186" y="4277"/>
                    <a:pt x="3387" y="4167"/>
                  </a:cubicBezTo>
                  <a:cubicBezTo>
                    <a:pt x="4158" y="3714"/>
                    <a:pt x="4922" y="3254"/>
                    <a:pt x="5679" y="2775"/>
                  </a:cubicBezTo>
                  <a:cubicBezTo>
                    <a:pt x="5738" y="2742"/>
                    <a:pt x="5718" y="2677"/>
                    <a:pt x="5673" y="2651"/>
                  </a:cubicBezTo>
                  <a:cubicBezTo>
                    <a:pt x="5692" y="2632"/>
                    <a:pt x="5692" y="2606"/>
                    <a:pt x="5679" y="2580"/>
                  </a:cubicBezTo>
                  <a:cubicBezTo>
                    <a:pt x="5213" y="1706"/>
                    <a:pt x="4721" y="819"/>
                    <a:pt x="4138" y="22"/>
                  </a:cubicBezTo>
                  <a:cubicBezTo>
                    <a:pt x="4127" y="7"/>
                    <a:pt x="4113" y="1"/>
                    <a:pt x="410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0"/>
            <p:cNvSpPr/>
            <p:nvPr/>
          </p:nvSpPr>
          <p:spPr>
            <a:xfrm>
              <a:off x="3296171" y="3907246"/>
              <a:ext cx="50702" cy="45464"/>
            </a:xfrm>
            <a:custGeom>
              <a:avLst/>
              <a:gdLst/>
              <a:ahLst/>
              <a:cxnLst/>
              <a:rect l="l" t="t" r="r" b="b"/>
              <a:pathLst>
                <a:path w="513" h="460" extrusionOk="0">
                  <a:moveTo>
                    <a:pt x="210" y="93"/>
                  </a:moveTo>
                  <a:cubicBezTo>
                    <a:pt x="264" y="93"/>
                    <a:pt x="320" y="124"/>
                    <a:pt x="344" y="172"/>
                  </a:cubicBezTo>
                  <a:cubicBezTo>
                    <a:pt x="389" y="243"/>
                    <a:pt x="338" y="314"/>
                    <a:pt x="266" y="340"/>
                  </a:cubicBezTo>
                  <a:cubicBezTo>
                    <a:pt x="250" y="346"/>
                    <a:pt x="234" y="349"/>
                    <a:pt x="218" y="349"/>
                  </a:cubicBezTo>
                  <a:cubicBezTo>
                    <a:pt x="164" y="349"/>
                    <a:pt x="116" y="314"/>
                    <a:pt x="111" y="249"/>
                  </a:cubicBezTo>
                  <a:cubicBezTo>
                    <a:pt x="104" y="184"/>
                    <a:pt x="143" y="133"/>
                    <a:pt x="195" y="94"/>
                  </a:cubicBezTo>
                  <a:cubicBezTo>
                    <a:pt x="200" y="93"/>
                    <a:pt x="205" y="93"/>
                    <a:pt x="210" y="93"/>
                  </a:cubicBezTo>
                  <a:close/>
                  <a:moveTo>
                    <a:pt x="217" y="0"/>
                  </a:moveTo>
                  <a:cubicBezTo>
                    <a:pt x="176" y="0"/>
                    <a:pt x="135" y="11"/>
                    <a:pt x="98" y="36"/>
                  </a:cubicBezTo>
                  <a:cubicBezTo>
                    <a:pt x="85" y="42"/>
                    <a:pt x="79" y="61"/>
                    <a:pt x="79" y="74"/>
                  </a:cubicBezTo>
                  <a:cubicBezTo>
                    <a:pt x="27" y="120"/>
                    <a:pt x="1" y="197"/>
                    <a:pt x="1" y="262"/>
                  </a:cubicBezTo>
                  <a:cubicBezTo>
                    <a:pt x="12" y="385"/>
                    <a:pt x="115" y="460"/>
                    <a:pt x="224" y="460"/>
                  </a:cubicBezTo>
                  <a:cubicBezTo>
                    <a:pt x="247" y="460"/>
                    <a:pt x="270" y="457"/>
                    <a:pt x="292" y="450"/>
                  </a:cubicBezTo>
                  <a:cubicBezTo>
                    <a:pt x="428" y="405"/>
                    <a:pt x="512" y="262"/>
                    <a:pt x="441" y="133"/>
                  </a:cubicBezTo>
                  <a:cubicBezTo>
                    <a:pt x="397" y="53"/>
                    <a:pt x="307"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0"/>
            <p:cNvSpPr/>
            <p:nvPr/>
          </p:nvSpPr>
          <p:spPr>
            <a:xfrm>
              <a:off x="2796956" y="3846660"/>
              <a:ext cx="539046" cy="447723"/>
            </a:xfrm>
            <a:custGeom>
              <a:avLst/>
              <a:gdLst/>
              <a:ahLst/>
              <a:cxnLst/>
              <a:rect l="l" t="t" r="r" b="b"/>
              <a:pathLst>
                <a:path w="5454" h="4530" extrusionOk="0">
                  <a:moveTo>
                    <a:pt x="792" y="1920"/>
                  </a:moveTo>
                  <a:cubicBezTo>
                    <a:pt x="832" y="1920"/>
                    <a:pt x="856" y="1968"/>
                    <a:pt x="817" y="1995"/>
                  </a:cubicBezTo>
                  <a:cubicBezTo>
                    <a:pt x="674" y="2086"/>
                    <a:pt x="506" y="2151"/>
                    <a:pt x="357" y="2222"/>
                  </a:cubicBezTo>
                  <a:cubicBezTo>
                    <a:pt x="354" y="2223"/>
                    <a:pt x="352" y="2223"/>
                    <a:pt x="350" y="2223"/>
                  </a:cubicBezTo>
                  <a:cubicBezTo>
                    <a:pt x="323" y="2223"/>
                    <a:pt x="314" y="2188"/>
                    <a:pt x="337" y="2170"/>
                  </a:cubicBezTo>
                  <a:cubicBezTo>
                    <a:pt x="473" y="2086"/>
                    <a:pt x="622" y="1989"/>
                    <a:pt x="771" y="1924"/>
                  </a:cubicBezTo>
                  <a:cubicBezTo>
                    <a:pt x="778" y="1922"/>
                    <a:pt x="785" y="1920"/>
                    <a:pt x="792" y="1920"/>
                  </a:cubicBezTo>
                  <a:close/>
                  <a:moveTo>
                    <a:pt x="985" y="2067"/>
                  </a:moveTo>
                  <a:cubicBezTo>
                    <a:pt x="1019" y="2067"/>
                    <a:pt x="1050" y="2117"/>
                    <a:pt x="1017" y="2144"/>
                  </a:cubicBezTo>
                  <a:cubicBezTo>
                    <a:pt x="992" y="2170"/>
                    <a:pt x="966" y="2190"/>
                    <a:pt x="933" y="2216"/>
                  </a:cubicBezTo>
                  <a:cubicBezTo>
                    <a:pt x="924" y="2222"/>
                    <a:pt x="914" y="2225"/>
                    <a:pt x="904" y="2225"/>
                  </a:cubicBezTo>
                  <a:cubicBezTo>
                    <a:pt x="894" y="2225"/>
                    <a:pt x="885" y="2222"/>
                    <a:pt x="875" y="2216"/>
                  </a:cubicBezTo>
                  <a:cubicBezTo>
                    <a:pt x="836" y="2235"/>
                    <a:pt x="791" y="2255"/>
                    <a:pt x="745" y="2280"/>
                  </a:cubicBezTo>
                  <a:cubicBezTo>
                    <a:pt x="743" y="2281"/>
                    <a:pt x="740" y="2281"/>
                    <a:pt x="737" y="2281"/>
                  </a:cubicBezTo>
                  <a:cubicBezTo>
                    <a:pt x="710" y="2281"/>
                    <a:pt x="696" y="2253"/>
                    <a:pt x="720" y="2235"/>
                  </a:cubicBezTo>
                  <a:cubicBezTo>
                    <a:pt x="797" y="2177"/>
                    <a:pt x="881" y="2125"/>
                    <a:pt x="966" y="2073"/>
                  </a:cubicBezTo>
                  <a:cubicBezTo>
                    <a:pt x="972" y="2069"/>
                    <a:pt x="978" y="2067"/>
                    <a:pt x="985" y="2067"/>
                  </a:cubicBezTo>
                  <a:close/>
                  <a:moveTo>
                    <a:pt x="3970" y="1"/>
                  </a:moveTo>
                  <a:cubicBezTo>
                    <a:pt x="2656" y="707"/>
                    <a:pt x="1341" y="1426"/>
                    <a:pt x="1" y="2067"/>
                  </a:cubicBezTo>
                  <a:cubicBezTo>
                    <a:pt x="622" y="2798"/>
                    <a:pt x="1134" y="3634"/>
                    <a:pt x="1607" y="4469"/>
                  </a:cubicBezTo>
                  <a:cubicBezTo>
                    <a:pt x="1613" y="4489"/>
                    <a:pt x="1613" y="4508"/>
                    <a:pt x="1607" y="4521"/>
                  </a:cubicBezTo>
                  <a:cubicBezTo>
                    <a:pt x="1653" y="4527"/>
                    <a:pt x="1699" y="4530"/>
                    <a:pt x="1746" y="4530"/>
                  </a:cubicBezTo>
                  <a:cubicBezTo>
                    <a:pt x="2432" y="4530"/>
                    <a:pt x="3160" y="3936"/>
                    <a:pt x="3711" y="3614"/>
                  </a:cubicBezTo>
                  <a:cubicBezTo>
                    <a:pt x="4294" y="3265"/>
                    <a:pt x="4877" y="2909"/>
                    <a:pt x="5453" y="2552"/>
                  </a:cubicBezTo>
                  <a:cubicBezTo>
                    <a:pt x="5447" y="2546"/>
                    <a:pt x="5440" y="2539"/>
                    <a:pt x="5434" y="2526"/>
                  </a:cubicBezTo>
                  <a:cubicBezTo>
                    <a:pt x="4968" y="1672"/>
                    <a:pt x="4443" y="849"/>
                    <a:pt x="3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0"/>
            <p:cNvSpPr/>
            <p:nvPr/>
          </p:nvSpPr>
          <p:spPr>
            <a:xfrm>
              <a:off x="3306449" y="3916339"/>
              <a:ext cx="28267" cy="25401"/>
            </a:xfrm>
            <a:custGeom>
              <a:avLst/>
              <a:gdLst/>
              <a:ahLst/>
              <a:cxnLst/>
              <a:rect l="l" t="t" r="r" b="b"/>
              <a:pathLst>
                <a:path w="286" h="257" extrusionOk="0">
                  <a:moveTo>
                    <a:pt x="106" y="1"/>
                  </a:moveTo>
                  <a:cubicBezTo>
                    <a:pt x="101" y="1"/>
                    <a:pt x="96" y="1"/>
                    <a:pt x="91" y="2"/>
                  </a:cubicBezTo>
                  <a:cubicBezTo>
                    <a:pt x="39" y="41"/>
                    <a:pt x="0" y="92"/>
                    <a:pt x="7" y="157"/>
                  </a:cubicBezTo>
                  <a:cubicBezTo>
                    <a:pt x="12" y="222"/>
                    <a:pt x="60" y="257"/>
                    <a:pt x="114" y="257"/>
                  </a:cubicBezTo>
                  <a:cubicBezTo>
                    <a:pt x="130" y="257"/>
                    <a:pt x="146" y="254"/>
                    <a:pt x="162" y="248"/>
                  </a:cubicBezTo>
                  <a:cubicBezTo>
                    <a:pt x="234" y="228"/>
                    <a:pt x="285" y="151"/>
                    <a:pt x="240" y="80"/>
                  </a:cubicBezTo>
                  <a:cubicBezTo>
                    <a:pt x="216" y="32"/>
                    <a:pt x="160" y="1"/>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0"/>
            <p:cNvSpPr/>
            <p:nvPr/>
          </p:nvSpPr>
          <p:spPr>
            <a:xfrm>
              <a:off x="3238649" y="3805545"/>
              <a:ext cx="46156" cy="17494"/>
            </a:xfrm>
            <a:custGeom>
              <a:avLst/>
              <a:gdLst/>
              <a:ahLst/>
              <a:cxnLst/>
              <a:rect l="l" t="t" r="r" b="b"/>
              <a:pathLst>
                <a:path w="467" h="177" extrusionOk="0">
                  <a:moveTo>
                    <a:pt x="118" y="0"/>
                  </a:moveTo>
                  <a:cubicBezTo>
                    <a:pt x="85" y="0"/>
                    <a:pt x="53" y="3"/>
                    <a:pt x="19" y="9"/>
                  </a:cubicBezTo>
                  <a:cubicBezTo>
                    <a:pt x="0" y="15"/>
                    <a:pt x="7" y="54"/>
                    <a:pt x="26" y="54"/>
                  </a:cubicBezTo>
                  <a:cubicBezTo>
                    <a:pt x="162" y="54"/>
                    <a:pt x="285" y="93"/>
                    <a:pt x="395" y="171"/>
                  </a:cubicBezTo>
                  <a:cubicBezTo>
                    <a:pt x="401" y="175"/>
                    <a:pt x="408" y="177"/>
                    <a:pt x="414" y="177"/>
                  </a:cubicBezTo>
                  <a:cubicBezTo>
                    <a:pt x="444" y="177"/>
                    <a:pt x="466" y="128"/>
                    <a:pt x="434" y="106"/>
                  </a:cubicBezTo>
                  <a:cubicBezTo>
                    <a:pt x="338" y="36"/>
                    <a:pt x="231" y="0"/>
                    <a:pt x="118"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0"/>
            <p:cNvSpPr/>
            <p:nvPr/>
          </p:nvSpPr>
          <p:spPr>
            <a:xfrm>
              <a:off x="3222638" y="3790226"/>
              <a:ext cx="54755" cy="16407"/>
            </a:xfrm>
            <a:custGeom>
              <a:avLst/>
              <a:gdLst/>
              <a:ahLst/>
              <a:cxnLst/>
              <a:rect l="l" t="t" r="r" b="b"/>
              <a:pathLst>
                <a:path w="554" h="166" extrusionOk="0">
                  <a:moveTo>
                    <a:pt x="171" y="1"/>
                  </a:moveTo>
                  <a:cubicBezTo>
                    <a:pt x="129" y="1"/>
                    <a:pt x="87" y="4"/>
                    <a:pt x="45" y="9"/>
                  </a:cubicBezTo>
                  <a:cubicBezTo>
                    <a:pt x="0" y="15"/>
                    <a:pt x="0" y="86"/>
                    <a:pt x="45" y="86"/>
                  </a:cubicBezTo>
                  <a:cubicBezTo>
                    <a:pt x="67" y="85"/>
                    <a:pt x="88" y="84"/>
                    <a:pt x="108" y="84"/>
                  </a:cubicBezTo>
                  <a:cubicBezTo>
                    <a:pt x="243" y="84"/>
                    <a:pt x="363" y="119"/>
                    <a:pt x="492" y="164"/>
                  </a:cubicBezTo>
                  <a:cubicBezTo>
                    <a:pt x="496" y="165"/>
                    <a:pt x="499" y="166"/>
                    <a:pt x="502" y="166"/>
                  </a:cubicBezTo>
                  <a:cubicBezTo>
                    <a:pt x="535" y="166"/>
                    <a:pt x="554" y="110"/>
                    <a:pt x="518" y="93"/>
                  </a:cubicBezTo>
                  <a:cubicBezTo>
                    <a:pt x="417" y="25"/>
                    <a:pt x="294" y="1"/>
                    <a:pt x="171"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0"/>
            <p:cNvSpPr/>
            <p:nvPr/>
          </p:nvSpPr>
          <p:spPr>
            <a:xfrm>
              <a:off x="2865350" y="4050952"/>
              <a:ext cx="35482" cy="20755"/>
            </a:xfrm>
            <a:custGeom>
              <a:avLst/>
              <a:gdLst/>
              <a:ahLst/>
              <a:cxnLst/>
              <a:rect l="l" t="t" r="r" b="b"/>
              <a:pathLst>
                <a:path w="359" h="210" extrusionOk="0">
                  <a:moveTo>
                    <a:pt x="293" y="0"/>
                  </a:moveTo>
                  <a:cubicBezTo>
                    <a:pt x="286" y="0"/>
                    <a:pt x="280" y="2"/>
                    <a:pt x="274" y="6"/>
                  </a:cubicBezTo>
                  <a:cubicBezTo>
                    <a:pt x="189" y="58"/>
                    <a:pt x="105" y="110"/>
                    <a:pt x="28" y="168"/>
                  </a:cubicBezTo>
                  <a:cubicBezTo>
                    <a:pt x="0" y="184"/>
                    <a:pt x="14" y="210"/>
                    <a:pt x="35" y="210"/>
                  </a:cubicBezTo>
                  <a:cubicBezTo>
                    <a:pt x="39" y="210"/>
                    <a:pt x="43" y="209"/>
                    <a:pt x="47" y="207"/>
                  </a:cubicBezTo>
                  <a:cubicBezTo>
                    <a:pt x="92" y="188"/>
                    <a:pt x="138" y="168"/>
                    <a:pt x="183" y="149"/>
                  </a:cubicBezTo>
                  <a:cubicBezTo>
                    <a:pt x="194" y="152"/>
                    <a:pt x="208" y="156"/>
                    <a:pt x="219" y="156"/>
                  </a:cubicBezTo>
                  <a:cubicBezTo>
                    <a:pt x="228" y="156"/>
                    <a:pt x="236" y="154"/>
                    <a:pt x="241" y="149"/>
                  </a:cubicBezTo>
                  <a:cubicBezTo>
                    <a:pt x="274" y="123"/>
                    <a:pt x="300" y="103"/>
                    <a:pt x="325" y="77"/>
                  </a:cubicBezTo>
                  <a:cubicBezTo>
                    <a:pt x="358" y="50"/>
                    <a:pt x="327"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0"/>
            <p:cNvSpPr/>
            <p:nvPr/>
          </p:nvSpPr>
          <p:spPr>
            <a:xfrm>
              <a:off x="2827990" y="4036423"/>
              <a:ext cx="53569" cy="29453"/>
            </a:xfrm>
            <a:custGeom>
              <a:avLst/>
              <a:gdLst/>
              <a:ahLst/>
              <a:cxnLst/>
              <a:rect l="l" t="t" r="r" b="b"/>
              <a:pathLst>
                <a:path w="542" h="298" extrusionOk="0">
                  <a:moveTo>
                    <a:pt x="478" y="0"/>
                  </a:moveTo>
                  <a:cubicBezTo>
                    <a:pt x="471" y="0"/>
                    <a:pt x="464" y="2"/>
                    <a:pt x="457" y="4"/>
                  </a:cubicBezTo>
                  <a:cubicBezTo>
                    <a:pt x="308" y="69"/>
                    <a:pt x="159" y="166"/>
                    <a:pt x="23" y="250"/>
                  </a:cubicBezTo>
                  <a:cubicBezTo>
                    <a:pt x="1" y="262"/>
                    <a:pt x="8" y="298"/>
                    <a:pt x="32" y="298"/>
                  </a:cubicBezTo>
                  <a:cubicBezTo>
                    <a:pt x="35" y="298"/>
                    <a:pt x="39" y="297"/>
                    <a:pt x="43" y="296"/>
                  </a:cubicBezTo>
                  <a:cubicBezTo>
                    <a:pt x="192" y="231"/>
                    <a:pt x="360" y="166"/>
                    <a:pt x="503" y="75"/>
                  </a:cubicBezTo>
                  <a:cubicBezTo>
                    <a:pt x="542" y="48"/>
                    <a:pt x="518" y="0"/>
                    <a:pt x="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20"/>
          <p:cNvGrpSpPr/>
          <p:nvPr/>
        </p:nvGrpSpPr>
        <p:grpSpPr>
          <a:xfrm>
            <a:off x="2281911" y="2094454"/>
            <a:ext cx="1924387" cy="2100616"/>
            <a:chOff x="2281911" y="2825974"/>
            <a:chExt cx="1924387" cy="2100616"/>
          </a:xfrm>
        </p:grpSpPr>
        <p:sp>
          <p:nvSpPr>
            <p:cNvPr id="748" name="Google Shape;748;p20"/>
            <p:cNvSpPr/>
            <p:nvPr/>
          </p:nvSpPr>
          <p:spPr>
            <a:xfrm>
              <a:off x="2281911" y="3537697"/>
              <a:ext cx="1924387" cy="497862"/>
            </a:xfrm>
            <a:prstGeom prst="roundRect">
              <a:avLst>
                <a:gd name="adj" fmla="val 50000"/>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1700" dirty="0">
                  <a:solidFill>
                    <a:srgbClr val="FFFFFF"/>
                  </a:solidFill>
                  <a:latin typeface="Fira Sans Extra Condensed Medium"/>
                  <a:ea typeface="Fira Sans Extra Condensed Medium"/>
                  <a:cs typeface="Fira Sans Extra Condensed Medium"/>
                  <a:sym typeface="Fira Sans Extra Condensed Medium"/>
                </a:rPr>
                <a:t>Құрылғы драйверлері</a:t>
              </a:r>
              <a:endParaRPr dirty="0">
                <a:solidFill>
                  <a:srgbClr val="FFFFFF"/>
                </a:solidFill>
              </a:endParaRPr>
            </a:p>
          </p:txBody>
        </p:sp>
        <p:sp>
          <p:nvSpPr>
            <p:cNvPr id="749" name="Google Shape;749;p20"/>
            <p:cNvSpPr txBox="1"/>
            <p:nvPr/>
          </p:nvSpPr>
          <p:spPr>
            <a:xfrm>
              <a:off x="2321698" y="4385206"/>
              <a:ext cx="1884600" cy="5413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latin typeface="Roboto"/>
                  <a:ea typeface="Roboto"/>
                  <a:cs typeface="Roboto"/>
                  <a:sym typeface="Roboto"/>
                </a:rPr>
                <a:t>Операциялық жүйе перифериялық құрылғылармен өзара әрекеттесу үшін қолданатын қолдау бағдарламалары.</a:t>
              </a:r>
              <a:endParaRPr lang="en-US" sz="1200" dirty="0">
                <a:latin typeface="Roboto"/>
                <a:ea typeface="Roboto"/>
                <a:cs typeface="Roboto"/>
                <a:sym typeface="Roboto"/>
              </a:endParaRPr>
            </a:p>
          </p:txBody>
        </p:sp>
        <p:cxnSp>
          <p:nvCxnSpPr>
            <p:cNvPr id="750" name="Google Shape;750;p20"/>
            <p:cNvCxnSpPr/>
            <p:nvPr/>
          </p:nvCxnSpPr>
          <p:spPr>
            <a:xfrm>
              <a:off x="3236586" y="2825974"/>
              <a:ext cx="0" cy="817200"/>
            </a:xfrm>
            <a:prstGeom prst="straightConnector1">
              <a:avLst/>
            </a:prstGeom>
            <a:noFill/>
            <a:ln w="19050" cap="flat" cmpd="sng">
              <a:solidFill>
                <a:schemeClr val="accent4"/>
              </a:solidFill>
              <a:prstDash val="solid"/>
              <a:round/>
              <a:headEnd type="none" w="med" len="med"/>
              <a:tailEnd type="none" w="med" len="med"/>
            </a:ln>
          </p:spPr>
        </p:cxnSp>
      </p:grpSp>
      <p:grpSp>
        <p:nvGrpSpPr>
          <p:cNvPr id="751" name="Google Shape;751;p20"/>
          <p:cNvGrpSpPr/>
          <p:nvPr/>
        </p:nvGrpSpPr>
        <p:grpSpPr>
          <a:xfrm>
            <a:off x="4630032" y="2094454"/>
            <a:ext cx="2082537" cy="2951756"/>
            <a:chOff x="4736426" y="2825974"/>
            <a:chExt cx="2082537" cy="2951756"/>
          </a:xfrm>
        </p:grpSpPr>
        <p:sp>
          <p:nvSpPr>
            <p:cNvPr id="752" name="Google Shape;752;p20"/>
            <p:cNvSpPr/>
            <p:nvPr/>
          </p:nvSpPr>
          <p:spPr>
            <a:xfrm>
              <a:off x="4736426" y="3565794"/>
              <a:ext cx="2008289" cy="484580"/>
            </a:xfrm>
            <a:prstGeom prst="roundRect">
              <a:avLst>
                <a:gd name="adj" fmla="val 50000"/>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1700" dirty="0">
                  <a:solidFill>
                    <a:srgbClr val="FFFFFF"/>
                  </a:solidFill>
                  <a:latin typeface="Fira Sans Extra Condensed Medium"/>
                  <a:ea typeface="Fira Sans Extra Condensed Medium"/>
                  <a:cs typeface="Fira Sans Extra Condensed Medium"/>
                  <a:sym typeface="Fira Sans Extra Condensed Medium"/>
                </a:rPr>
                <a:t>Операциялық жүйенің өзегі</a:t>
              </a:r>
              <a:endParaRPr dirty="0">
                <a:solidFill>
                  <a:srgbClr val="FFFFFF"/>
                </a:solidFill>
              </a:endParaRPr>
            </a:p>
          </p:txBody>
        </p:sp>
        <p:sp>
          <p:nvSpPr>
            <p:cNvPr id="753" name="Google Shape;753;p20"/>
            <p:cNvSpPr txBox="1"/>
            <p:nvPr/>
          </p:nvSpPr>
          <p:spPr>
            <a:xfrm>
              <a:off x="4745130" y="4112682"/>
              <a:ext cx="2073833" cy="16650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latin typeface="Roboto"/>
                  <a:ea typeface="Roboto"/>
                  <a:cs typeface="Roboto"/>
                  <a:sym typeface="Roboto"/>
                </a:rPr>
                <a:t>Ең маңызды функцияны орындайды. Ол жадты басқарады, қандай тапсырманы орындау керектігін шешеді, мүмкін болатын үзілістердің келесі түрлерін өңдейді.</a:t>
              </a:r>
              <a:endParaRPr sz="1200" dirty="0">
                <a:latin typeface="Roboto"/>
                <a:ea typeface="Roboto"/>
                <a:cs typeface="Roboto"/>
                <a:sym typeface="Roboto"/>
              </a:endParaRPr>
            </a:p>
          </p:txBody>
        </p:sp>
        <p:cxnSp>
          <p:nvCxnSpPr>
            <p:cNvPr id="754" name="Google Shape;754;p20"/>
            <p:cNvCxnSpPr/>
            <p:nvPr/>
          </p:nvCxnSpPr>
          <p:spPr>
            <a:xfrm>
              <a:off x="5876663" y="2825974"/>
              <a:ext cx="0" cy="817200"/>
            </a:xfrm>
            <a:prstGeom prst="straightConnector1">
              <a:avLst/>
            </a:prstGeom>
            <a:noFill/>
            <a:ln w="19050" cap="flat" cmpd="sng">
              <a:solidFill>
                <a:schemeClr val="accent2"/>
              </a:solidFill>
              <a:prstDash val="solid"/>
              <a:round/>
              <a:headEnd type="none" w="med" len="med"/>
              <a:tailEnd type="none" w="med" len="med"/>
            </a:ln>
          </p:spPr>
        </p:cxnSp>
      </p:grpSp>
      <p:sp>
        <p:nvSpPr>
          <p:cNvPr id="755" name="Google Shape;755;p20"/>
          <p:cNvSpPr/>
          <p:nvPr/>
        </p:nvSpPr>
        <p:spPr>
          <a:xfrm>
            <a:off x="1493796" y="1429355"/>
            <a:ext cx="1403167" cy="341131"/>
          </a:xfrm>
          <a:custGeom>
            <a:avLst/>
            <a:gdLst/>
            <a:ahLst/>
            <a:cxnLst/>
            <a:rect l="l" t="t" r="r" b="b"/>
            <a:pathLst>
              <a:path w="41206" h="10199" extrusionOk="0">
                <a:moveTo>
                  <a:pt x="0" y="9813"/>
                </a:moveTo>
                <a:cubicBezTo>
                  <a:pt x="4034" y="9813"/>
                  <a:pt x="8153" y="10636"/>
                  <a:pt x="12103" y="9813"/>
                </a:cubicBezTo>
                <a:cubicBezTo>
                  <a:pt x="17877" y="8610"/>
                  <a:pt x="22031" y="3374"/>
                  <a:pt x="27375" y="880"/>
                </a:cubicBezTo>
                <a:cubicBezTo>
                  <a:pt x="31703" y="-1140"/>
                  <a:pt x="38559" y="650"/>
                  <a:pt x="41206" y="4626"/>
                </a:cubicBezTo>
              </a:path>
            </a:pathLst>
          </a:custGeom>
          <a:noFill/>
          <a:ln w="9525" cap="flat" cmpd="sng">
            <a:solidFill>
              <a:schemeClr val="dk1"/>
            </a:solidFill>
            <a:prstDash val="solid"/>
            <a:round/>
            <a:headEnd type="none" w="med" len="med"/>
            <a:tailEnd type="none" w="med" len="med"/>
          </a:ln>
        </p:spPr>
        <p:txBody>
          <a:bodyPr/>
          <a:lstStyle/>
          <a:p>
            <a:endParaRPr lang="ru-KZ"/>
          </a:p>
        </p:txBody>
      </p:sp>
      <p:sp>
        <p:nvSpPr>
          <p:cNvPr id="756" name="Google Shape;756;p20"/>
          <p:cNvSpPr/>
          <p:nvPr/>
        </p:nvSpPr>
        <p:spPr>
          <a:xfrm>
            <a:off x="3570879" y="1633230"/>
            <a:ext cx="299247" cy="201750"/>
          </a:xfrm>
          <a:custGeom>
            <a:avLst/>
            <a:gdLst/>
            <a:ahLst/>
            <a:cxnLst/>
            <a:rect l="l" t="t" r="r" b="b"/>
            <a:pathLst>
              <a:path w="37748" h="8070" extrusionOk="0">
                <a:moveTo>
                  <a:pt x="0" y="6052"/>
                </a:moveTo>
                <a:cubicBezTo>
                  <a:pt x="12254" y="9551"/>
                  <a:pt x="28737" y="9011"/>
                  <a:pt x="37748" y="0"/>
                </a:cubicBezTo>
              </a:path>
            </a:pathLst>
          </a:custGeom>
          <a:noFill/>
          <a:ln w="9525" cap="flat" cmpd="sng">
            <a:solidFill>
              <a:schemeClr val="dk1"/>
            </a:solidFill>
            <a:prstDash val="solid"/>
            <a:round/>
            <a:headEnd type="none" w="med" len="med"/>
            <a:tailEnd type="none" w="med" len="med"/>
          </a:ln>
        </p:spPr>
        <p:txBody>
          <a:bodyPr/>
          <a:lstStyle/>
          <a:p>
            <a:endParaRPr lang="ru-KZ"/>
          </a:p>
        </p:txBody>
      </p:sp>
      <p:sp>
        <p:nvSpPr>
          <p:cNvPr id="757" name="Google Shape;757;p20"/>
          <p:cNvSpPr/>
          <p:nvPr/>
        </p:nvSpPr>
        <p:spPr>
          <a:xfrm>
            <a:off x="6058341" y="1683680"/>
            <a:ext cx="1536170" cy="158325"/>
          </a:xfrm>
          <a:custGeom>
            <a:avLst/>
            <a:gdLst/>
            <a:ahLst/>
            <a:cxnLst/>
            <a:rect l="l" t="t" r="r" b="b"/>
            <a:pathLst>
              <a:path w="55613" h="6333" extrusionOk="0">
                <a:moveTo>
                  <a:pt x="0" y="0"/>
                </a:moveTo>
                <a:cubicBezTo>
                  <a:pt x="18138" y="4028"/>
                  <a:pt x="37993" y="9639"/>
                  <a:pt x="55613" y="3745"/>
                </a:cubicBezTo>
              </a:path>
            </a:pathLst>
          </a:custGeom>
          <a:noFill/>
          <a:ln w="9525" cap="flat" cmpd="sng">
            <a:solidFill>
              <a:schemeClr val="dk1"/>
            </a:solidFill>
            <a:prstDash val="solid"/>
            <a:round/>
            <a:headEnd type="none" w="med" len="med"/>
            <a:tailEnd type="none" w="med" len="med"/>
          </a:ln>
        </p:spPr>
        <p:txBody>
          <a:bodyPr/>
          <a:lstStyle/>
          <a:p>
            <a:endParaRPr lang="ru-KZ"/>
          </a:p>
        </p:txBody>
      </p:sp>
      <p:grpSp>
        <p:nvGrpSpPr>
          <p:cNvPr id="758" name="Google Shape;758;p20"/>
          <p:cNvGrpSpPr/>
          <p:nvPr/>
        </p:nvGrpSpPr>
        <p:grpSpPr>
          <a:xfrm>
            <a:off x="6839363" y="2094454"/>
            <a:ext cx="2206480" cy="2157752"/>
            <a:chOff x="6839363" y="2825974"/>
            <a:chExt cx="2206480" cy="2157752"/>
          </a:xfrm>
        </p:grpSpPr>
        <p:sp>
          <p:nvSpPr>
            <p:cNvPr id="759" name="Google Shape;759;p20"/>
            <p:cNvSpPr/>
            <p:nvPr/>
          </p:nvSpPr>
          <p:spPr>
            <a:xfrm>
              <a:off x="6849110" y="3583410"/>
              <a:ext cx="2196733" cy="466963"/>
            </a:xfrm>
            <a:prstGeom prst="roundRect">
              <a:avLst>
                <a:gd name="adj" fmla="val 50000"/>
              </a:avLst>
            </a:pr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1700" dirty="0">
                  <a:solidFill>
                    <a:srgbClr val="FFFFFF"/>
                  </a:solidFill>
                  <a:latin typeface="Fira Sans Extra Condensed Medium"/>
                  <a:ea typeface="Fira Sans Extra Condensed Medium"/>
                  <a:cs typeface="Fira Sans Extra Condensed Medium"/>
                  <a:sym typeface="Fira Sans Extra Condensed Medium"/>
                </a:rPr>
                <a:t>Қолданбалы деңгей</a:t>
              </a:r>
              <a:endParaRPr lang="en-US" dirty="0">
                <a:solidFill>
                  <a:srgbClr val="FFFFFF"/>
                </a:solidFill>
              </a:endParaRPr>
            </a:p>
          </p:txBody>
        </p:sp>
        <p:sp>
          <p:nvSpPr>
            <p:cNvPr id="760" name="Google Shape;760;p20"/>
            <p:cNvSpPr txBox="1"/>
            <p:nvPr/>
          </p:nvSpPr>
          <p:spPr>
            <a:xfrm>
              <a:off x="6839363" y="4169818"/>
              <a:ext cx="1884600" cy="8139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latin typeface="Roboto"/>
                  <a:ea typeface="Roboto"/>
                  <a:cs typeface="Roboto"/>
                  <a:sym typeface="Roboto"/>
                </a:rPr>
                <a:t>қосымша жасалған нақты жұмысты орындайтын процедуралар.</a:t>
              </a:r>
              <a:endParaRPr lang="en-US" sz="1200" dirty="0">
                <a:latin typeface="Roboto"/>
                <a:ea typeface="Roboto"/>
                <a:cs typeface="Roboto"/>
                <a:sym typeface="Roboto"/>
              </a:endParaRPr>
            </a:p>
          </p:txBody>
        </p:sp>
        <p:cxnSp>
          <p:nvCxnSpPr>
            <p:cNvPr id="761" name="Google Shape;761;p20"/>
            <p:cNvCxnSpPr/>
            <p:nvPr/>
          </p:nvCxnSpPr>
          <p:spPr>
            <a:xfrm>
              <a:off x="7781663" y="2825974"/>
              <a:ext cx="0" cy="817200"/>
            </a:xfrm>
            <a:prstGeom prst="straightConnector1">
              <a:avLst/>
            </a:prstGeom>
            <a:noFill/>
            <a:ln w="19050" cap="flat" cmpd="sng">
              <a:solidFill>
                <a:schemeClr val="accent3"/>
              </a:solidFill>
              <a:prstDash val="solid"/>
              <a:round/>
              <a:headEnd type="none" w="med" len="med"/>
              <a:tailEnd type="none" w="med" len="med"/>
            </a:ln>
          </p:spPr>
        </p:cxnSp>
      </p:grpSp>
      <p:grpSp>
        <p:nvGrpSpPr>
          <p:cNvPr id="762" name="Google Shape;762;p20"/>
          <p:cNvGrpSpPr/>
          <p:nvPr/>
        </p:nvGrpSpPr>
        <p:grpSpPr>
          <a:xfrm>
            <a:off x="107904" y="2131461"/>
            <a:ext cx="2259629" cy="2812634"/>
            <a:chOff x="157923" y="2825974"/>
            <a:chExt cx="2259629" cy="2812634"/>
          </a:xfrm>
        </p:grpSpPr>
        <p:sp>
          <p:nvSpPr>
            <p:cNvPr id="763" name="Google Shape;763;p20"/>
            <p:cNvSpPr/>
            <p:nvPr/>
          </p:nvSpPr>
          <p:spPr>
            <a:xfrm>
              <a:off x="548708" y="3505664"/>
              <a:ext cx="1572433" cy="492888"/>
            </a:xfrm>
            <a:prstGeom prst="roundRect">
              <a:avLst>
                <a:gd name="adj" fmla="val 50000"/>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BIOS</a:t>
              </a:r>
              <a:endParaRPr dirty="0">
                <a:solidFill>
                  <a:srgbClr val="FFFFFF"/>
                </a:solidFill>
              </a:endParaRPr>
            </a:p>
          </p:txBody>
        </p:sp>
        <p:sp>
          <p:nvSpPr>
            <p:cNvPr id="764" name="Google Shape;764;p20"/>
            <p:cNvSpPr txBox="1"/>
            <p:nvPr/>
          </p:nvSpPr>
          <p:spPr>
            <a:xfrm>
              <a:off x="157923" y="4031735"/>
              <a:ext cx="2259629" cy="160687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latin typeface="Roboto"/>
                  <a:ea typeface="Roboto"/>
                  <a:cs typeface="Roboto"/>
                  <a:sym typeface="Roboto"/>
                </a:rPr>
                <a:t>Бағдарламалық жасақтаманың негізгі деңгейі. Ол аппараттық компоненттерді басқаратын сигналдармен тікелей айналысады. Оның жұмысының көп бөлігі компьютер қосулы кезде орындалады.</a:t>
              </a:r>
              <a:endParaRPr lang="en-US" sz="1200" dirty="0">
                <a:latin typeface="Roboto"/>
                <a:ea typeface="Roboto"/>
                <a:cs typeface="Roboto"/>
                <a:sym typeface="Roboto"/>
              </a:endParaRPr>
            </a:p>
          </p:txBody>
        </p:sp>
        <p:cxnSp>
          <p:nvCxnSpPr>
            <p:cNvPr id="765" name="Google Shape;765;p20"/>
            <p:cNvCxnSpPr/>
            <p:nvPr/>
          </p:nvCxnSpPr>
          <p:spPr>
            <a:xfrm>
              <a:off x="1334925" y="2825974"/>
              <a:ext cx="0" cy="817200"/>
            </a:xfrm>
            <a:prstGeom prst="straightConnector1">
              <a:avLst/>
            </a:prstGeom>
            <a:noFill/>
            <a:ln w="19050" cap="flat" cmpd="sng">
              <a:solidFill>
                <a:schemeClr val="accent5"/>
              </a:solidFill>
              <a:prstDash val="solid"/>
              <a:round/>
              <a:headEnd type="none" w="med" len="med"/>
              <a:tailEnd type="none" w="med" len="med"/>
            </a:ln>
          </p:spPr>
        </p:cxnSp>
      </p:grpSp>
      <p:grpSp>
        <p:nvGrpSpPr>
          <p:cNvPr id="766" name="Google Shape;766;p20"/>
          <p:cNvGrpSpPr/>
          <p:nvPr/>
        </p:nvGrpSpPr>
        <p:grpSpPr>
          <a:xfrm>
            <a:off x="3766543" y="1024428"/>
            <a:ext cx="1792937" cy="1476828"/>
            <a:chOff x="3706014" y="1617837"/>
            <a:chExt cx="1792937" cy="1476828"/>
          </a:xfrm>
        </p:grpSpPr>
        <p:sp>
          <p:nvSpPr>
            <p:cNvPr id="767" name="Google Shape;767;p20"/>
            <p:cNvSpPr/>
            <p:nvPr/>
          </p:nvSpPr>
          <p:spPr>
            <a:xfrm>
              <a:off x="3719692" y="2897877"/>
              <a:ext cx="1779259" cy="196788"/>
            </a:xfrm>
            <a:custGeom>
              <a:avLst/>
              <a:gdLst/>
              <a:ahLst/>
              <a:cxnLst/>
              <a:rect l="l" t="t" r="r" b="b"/>
              <a:pathLst>
                <a:path w="32911" h="3640" extrusionOk="0">
                  <a:moveTo>
                    <a:pt x="16455" y="0"/>
                  </a:moveTo>
                  <a:cubicBezTo>
                    <a:pt x="7370" y="0"/>
                    <a:pt x="0" y="816"/>
                    <a:pt x="0" y="1820"/>
                  </a:cubicBezTo>
                  <a:cubicBezTo>
                    <a:pt x="0" y="2824"/>
                    <a:pt x="7370" y="3640"/>
                    <a:pt x="16455" y="3640"/>
                  </a:cubicBezTo>
                  <a:cubicBezTo>
                    <a:pt x="25541" y="3640"/>
                    <a:pt x="32910" y="2824"/>
                    <a:pt x="32910" y="1820"/>
                  </a:cubicBezTo>
                  <a:cubicBezTo>
                    <a:pt x="32910" y="816"/>
                    <a:pt x="25541" y="0"/>
                    <a:pt x="1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0"/>
            <p:cNvSpPr/>
            <p:nvPr/>
          </p:nvSpPr>
          <p:spPr>
            <a:xfrm>
              <a:off x="3867066" y="1905558"/>
              <a:ext cx="1517055" cy="753581"/>
            </a:xfrm>
            <a:custGeom>
              <a:avLst/>
              <a:gdLst/>
              <a:ahLst/>
              <a:cxnLst/>
              <a:rect l="l" t="t" r="r" b="b"/>
              <a:pathLst>
                <a:path w="28061" h="13939" extrusionOk="0">
                  <a:moveTo>
                    <a:pt x="9836" y="1323"/>
                  </a:moveTo>
                  <a:cubicBezTo>
                    <a:pt x="15287" y="1323"/>
                    <a:pt x="20735" y="1397"/>
                    <a:pt x="26182" y="1544"/>
                  </a:cubicBezTo>
                  <a:cubicBezTo>
                    <a:pt x="26208" y="1544"/>
                    <a:pt x="26221" y="1557"/>
                    <a:pt x="26227" y="1570"/>
                  </a:cubicBezTo>
                  <a:cubicBezTo>
                    <a:pt x="26331" y="1551"/>
                    <a:pt x="26428" y="1544"/>
                    <a:pt x="26532" y="1544"/>
                  </a:cubicBezTo>
                  <a:cubicBezTo>
                    <a:pt x="26542" y="1535"/>
                    <a:pt x="26556" y="1530"/>
                    <a:pt x="26571" y="1530"/>
                  </a:cubicBezTo>
                  <a:cubicBezTo>
                    <a:pt x="26585" y="1530"/>
                    <a:pt x="26600" y="1535"/>
                    <a:pt x="26610" y="1544"/>
                  </a:cubicBezTo>
                  <a:lnTo>
                    <a:pt x="26616" y="1544"/>
                  </a:lnTo>
                  <a:cubicBezTo>
                    <a:pt x="26655" y="1551"/>
                    <a:pt x="26661" y="1603"/>
                    <a:pt x="26629" y="1616"/>
                  </a:cubicBezTo>
                  <a:cubicBezTo>
                    <a:pt x="26655" y="3494"/>
                    <a:pt x="26668" y="5372"/>
                    <a:pt x="26707" y="7250"/>
                  </a:cubicBezTo>
                  <a:cubicBezTo>
                    <a:pt x="26739" y="9121"/>
                    <a:pt x="26830" y="11005"/>
                    <a:pt x="26817" y="12877"/>
                  </a:cubicBezTo>
                  <a:cubicBezTo>
                    <a:pt x="26849" y="12903"/>
                    <a:pt x="26843" y="12981"/>
                    <a:pt x="26784" y="12981"/>
                  </a:cubicBezTo>
                  <a:cubicBezTo>
                    <a:pt x="24893" y="12955"/>
                    <a:pt x="23003" y="12929"/>
                    <a:pt x="21112" y="12916"/>
                  </a:cubicBezTo>
                  <a:cubicBezTo>
                    <a:pt x="18850" y="12894"/>
                    <a:pt x="16586" y="12884"/>
                    <a:pt x="14323" y="12884"/>
                  </a:cubicBezTo>
                  <a:cubicBezTo>
                    <a:pt x="13274" y="12884"/>
                    <a:pt x="12226" y="12886"/>
                    <a:pt x="11178" y="12890"/>
                  </a:cubicBezTo>
                  <a:cubicBezTo>
                    <a:pt x="8122" y="12902"/>
                    <a:pt x="5065" y="12969"/>
                    <a:pt x="2009" y="12969"/>
                  </a:cubicBezTo>
                  <a:cubicBezTo>
                    <a:pt x="1756" y="12969"/>
                    <a:pt x="1503" y="12969"/>
                    <a:pt x="1250" y="12968"/>
                  </a:cubicBezTo>
                  <a:cubicBezTo>
                    <a:pt x="1199" y="12968"/>
                    <a:pt x="1192" y="12909"/>
                    <a:pt x="1224" y="12883"/>
                  </a:cubicBezTo>
                  <a:cubicBezTo>
                    <a:pt x="1218" y="10941"/>
                    <a:pt x="1270" y="8998"/>
                    <a:pt x="1212" y="7049"/>
                  </a:cubicBezTo>
                  <a:cubicBezTo>
                    <a:pt x="1160" y="5171"/>
                    <a:pt x="965" y="3273"/>
                    <a:pt x="1231" y="1402"/>
                  </a:cubicBezTo>
                  <a:cubicBezTo>
                    <a:pt x="1234" y="1372"/>
                    <a:pt x="1255" y="1359"/>
                    <a:pt x="1278" y="1359"/>
                  </a:cubicBezTo>
                  <a:cubicBezTo>
                    <a:pt x="1299" y="1359"/>
                    <a:pt x="1322" y="1370"/>
                    <a:pt x="1335" y="1389"/>
                  </a:cubicBezTo>
                  <a:cubicBezTo>
                    <a:pt x="2548" y="1337"/>
                    <a:pt x="3767" y="1331"/>
                    <a:pt x="4984" y="1331"/>
                  </a:cubicBezTo>
                  <a:cubicBezTo>
                    <a:pt x="5331" y="1331"/>
                    <a:pt x="5679" y="1332"/>
                    <a:pt x="6026" y="1332"/>
                  </a:cubicBezTo>
                  <a:cubicBezTo>
                    <a:pt x="6286" y="1332"/>
                    <a:pt x="6547" y="1332"/>
                    <a:pt x="6807" y="1331"/>
                  </a:cubicBezTo>
                  <a:cubicBezTo>
                    <a:pt x="7816" y="1326"/>
                    <a:pt x="8826" y="1323"/>
                    <a:pt x="9836" y="1323"/>
                  </a:cubicBezTo>
                  <a:close/>
                  <a:moveTo>
                    <a:pt x="11175" y="1"/>
                  </a:moveTo>
                  <a:cubicBezTo>
                    <a:pt x="10485" y="1"/>
                    <a:pt x="9795" y="2"/>
                    <a:pt x="9106" y="3"/>
                  </a:cubicBezTo>
                  <a:cubicBezTo>
                    <a:pt x="7642" y="3"/>
                    <a:pt x="6185" y="10"/>
                    <a:pt x="4721" y="16"/>
                  </a:cubicBezTo>
                  <a:cubicBezTo>
                    <a:pt x="3990" y="16"/>
                    <a:pt x="3258" y="23"/>
                    <a:pt x="2533" y="29"/>
                  </a:cubicBezTo>
                  <a:cubicBezTo>
                    <a:pt x="2519" y="29"/>
                    <a:pt x="2506" y="29"/>
                    <a:pt x="2492" y="29"/>
                  </a:cubicBezTo>
                  <a:cubicBezTo>
                    <a:pt x="2256" y="29"/>
                    <a:pt x="1978" y="10"/>
                    <a:pt x="1697" y="10"/>
                  </a:cubicBezTo>
                  <a:cubicBezTo>
                    <a:pt x="1223" y="10"/>
                    <a:pt x="741" y="65"/>
                    <a:pt x="434" y="359"/>
                  </a:cubicBezTo>
                  <a:cubicBezTo>
                    <a:pt x="1" y="774"/>
                    <a:pt x="39" y="1480"/>
                    <a:pt x="39" y="2030"/>
                  </a:cubicBezTo>
                  <a:cubicBezTo>
                    <a:pt x="39" y="2762"/>
                    <a:pt x="39" y="3487"/>
                    <a:pt x="39" y="4212"/>
                  </a:cubicBezTo>
                  <a:cubicBezTo>
                    <a:pt x="39" y="5663"/>
                    <a:pt x="39" y="7114"/>
                    <a:pt x="39" y="8564"/>
                  </a:cubicBezTo>
                  <a:cubicBezTo>
                    <a:pt x="39" y="10041"/>
                    <a:pt x="39" y="11511"/>
                    <a:pt x="39" y="12987"/>
                  </a:cubicBezTo>
                  <a:cubicBezTo>
                    <a:pt x="46" y="13266"/>
                    <a:pt x="46" y="13816"/>
                    <a:pt x="59" y="13822"/>
                  </a:cubicBezTo>
                  <a:cubicBezTo>
                    <a:pt x="62" y="13823"/>
                    <a:pt x="65" y="13823"/>
                    <a:pt x="68" y="13823"/>
                  </a:cubicBezTo>
                  <a:cubicBezTo>
                    <a:pt x="93" y="13823"/>
                    <a:pt x="100" y="13801"/>
                    <a:pt x="117" y="13784"/>
                  </a:cubicBezTo>
                  <a:cubicBezTo>
                    <a:pt x="111" y="13784"/>
                    <a:pt x="117" y="13777"/>
                    <a:pt x="111" y="13777"/>
                  </a:cubicBezTo>
                  <a:cubicBezTo>
                    <a:pt x="106" y="13764"/>
                    <a:pt x="119" y="13755"/>
                    <a:pt x="130" y="13755"/>
                  </a:cubicBezTo>
                  <a:cubicBezTo>
                    <a:pt x="135" y="13755"/>
                    <a:pt x="141" y="13757"/>
                    <a:pt x="143" y="13764"/>
                  </a:cubicBezTo>
                  <a:cubicBezTo>
                    <a:pt x="150" y="13777"/>
                    <a:pt x="162" y="13790"/>
                    <a:pt x="162" y="13803"/>
                  </a:cubicBezTo>
                  <a:cubicBezTo>
                    <a:pt x="498" y="13801"/>
                    <a:pt x="834" y="13800"/>
                    <a:pt x="1170" y="13800"/>
                  </a:cubicBezTo>
                  <a:cubicBezTo>
                    <a:pt x="2882" y="13800"/>
                    <a:pt x="4598" y="13823"/>
                    <a:pt x="6314" y="13829"/>
                  </a:cubicBezTo>
                  <a:cubicBezTo>
                    <a:pt x="13554" y="13868"/>
                    <a:pt x="20794" y="13900"/>
                    <a:pt x="28028" y="13939"/>
                  </a:cubicBezTo>
                  <a:cubicBezTo>
                    <a:pt x="27944" y="11601"/>
                    <a:pt x="27892" y="9263"/>
                    <a:pt x="27918" y="6926"/>
                  </a:cubicBezTo>
                  <a:cubicBezTo>
                    <a:pt x="27931" y="5754"/>
                    <a:pt x="27956" y="4588"/>
                    <a:pt x="28002" y="3416"/>
                  </a:cubicBezTo>
                  <a:cubicBezTo>
                    <a:pt x="28041" y="2393"/>
                    <a:pt x="28060" y="1402"/>
                    <a:pt x="27704" y="437"/>
                  </a:cubicBezTo>
                  <a:cubicBezTo>
                    <a:pt x="27698" y="439"/>
                    <a:pt x="27692" y="439"/>
                    <a:pt x="27687" y="439"/>
                  </a:cubicBezTo>
                  <a:cubicBezTo>
                    <a:pt x="27669" y="439"/>
                    <a:pt x="27654" y="431"/>
                    <a:pt x="27639" y="411"/>
                  </a:cubicBezTo>
                  <a:cubicBezTo>
                    <a:pt x="27472" y="153"/>
                    <a:pt x="27132" y="124"/>
                    <a:pt x="26822" y="124"/>
                  </a:cubicBezTo>
                  <a:cubicBezTo>
                    <a:pt x="26733" y="124"/>
                    <a:pt x="26646" y="127"/>
                    <a:pt x="26567" y="127"/>
                  </a:cubicBezTo>
                  <a:cubicBezTo>
                    <a:pt x="26548" y="127"/>
                    <a:pt x="26530" y="127"/>
                    <a:pt x="26512" y="126"/>
                  </a:cubicBezTo>
                  <a:cubicBezTo>
                    <a:pt x="26104" y="120"/>
                    <a:pt x="25696" y="113"/>
                    <a:pt x="25288" y="107"/>
                  </a:cubicBezTo>
                  <a:cubicBezTo>
                    <a:pt x="24447" y="94"/>
                    <a:pt x="23611" y="87"/>
                    <a:pt x="22776" y="74"/>
                  </a:cubicBezTo>
                  <a:cubicBezTo>
                    <a:pt x="21138" y="55"/>
                    <a:pt x="19506" y="42"/>
                    <a:pt x="17874" y="29"/>
                  </a:cubicBezTo>
                  <a:cubicBezTo>
                    <a:pt x="15643" y="9"/>
                    <a:pt x="13408" y="1"/>
                    <a:pt x="1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0"/>
            <p:cNvSpPr/>
            <p:nvPr/>
          </p:nvSpPr>
          <p:spPr>
            <a:xfrm>
              <a:off x="3919237" y="1976758"/>
              <a:ext cx="1399414" cy="630588"/>
            </a:xfrm>
            <a:custGeom>
              <a:avLst/>
              <a:gdLst/>
              <a:ahLst/>
              <a:cxnLst/>
              <a:rect l="l" t="t" r="r" b="b"/>
              <a:pathLst>
                <a:path w="25885" h="11664" extrusionOk="0">
                  <a:moveTo>
                    <a:pt x="8631" y="121"/>
                  </a:moveTo>
                  <a:cubicBezTo>
                    <a:pt x="9096" y="121"/>
                    <a:pt x="9560" y="122"/>
                    <a:pt x="10025" y="124"/>
                  </a:cubicBezTo>
                  <a:cubicBezTo>
                    <a:pt x="13269" y="130"/>
                    <a:pt x="16507" y="163"/>
                    <a:pt x="19745" y="221"/>
                  </a:cubicBezTo>
                  <a:cubicBezTo>
                    <a:pt x="21539" y="253"/>
                    <a:pt x="23326" y="292"/>
                    <a:pt x="25120" y="337"/>
                  </a:cubicBezTo>
                  <a:cubicBezTo>
                    <a:pt x="25126" y="344"/>
                    <a:pt x="25133" y="344"/>
                    <a:pt x="25139" y="344"/>
                  </a:cubicBezTo>
                  <a:lnTo>
                    <a:pt x="25217" y="344"/>
                  </a:lnTo>
                  <a:cubicBezTo>
                    <a:pt x="25237" y="344"/>
                    <a:pt x="25250" y="337"/>
                    <a:pt x="25262" y="325"/>
                  </a:cubicBezTo>
                  <a:cubicBezTo>
                    <a:pt x="25353" y="312"/>
                    <a:pt x="25450" y="305"/>
                    <a:pt x="25547" y="305"/>
                  </a:cubicBezTo>
                  <a:cubicBezTo>
                    <a:pt x="25554" y="2177"/>
                    <a:pt x="25593" y="4055"/>
                    <a:pt x="25625" y="5933"/>
                  </a:cubicBezTo>
                  <a:cubicBezTo>
                    <a:pt x="25657" y="7804"/>
                    <a:pt x="25651" y="9682"/>
                    <a:pt x="25761" y="11553"/>
                  </a:cubicBezTo>
                  <a:cubicBezTo>
                    <a:pt x="21759" y="11479"/>
                    <a:pt x="17755" y="11450"/>
                    <a:pt x="13751" y="11450"/>
                  </a:cubicBezTo>
                  <a:cubicBezTo>
                    <a:pt x="11153" y="11450"/>
                    <a:pt x="8555" y="11462"/>
                    <a:pt x="5958" y="11482"/>
                  </a:cubicBezTo>
                  <a:cubicBezTo>
                    <a:pt x="4093" y="11502"/>
                    <a:pt x="2228" y="11495"/>
                    <a:pt x="363" y="11560"/>
                  </a:cubicBezTo>
                  <a:cubicBezTo>
                    <a:pt x="467" y="9669"/>
                    <a:pt x="421" y="7752"/>
                    <a:pt x="370" y="5861"/>
                  </a:cubicBezTo>
                  <a:cubicBezTo>
                    <a:pt x="318" y="3970"/>
                    <a:pt x="111" y="2047"/>
                    <a:pt x="370" y="163"/>
                  </a:cubicBezTo>
                  <a:cubicBezTo>
                    <a:pt x="692" y="168"/>
                    <a:pt x="1014" y="170"/>
                    <a:pt x="1337" y="170"/>
                  </a:cubicBezTo>
                  <a:cubicBezTo>
                    <a:pt x="2646" y="170"/>
                    <a:pt x="3956" y="135"/>
                    <a:pt x="5265" y="130"/>
                  </a:cubicBezTo>
                  <a:cubicBezTo>
                    <a:pt x="6387" y="126"/>
                    <a:pt x="7509" y="121"/>
                    <a:pt x="8631" y="121"/>
                  </a:cubicBezTo>
                  <a:close/>
                  <a:moveTo>
                    <a:pt x="8868" y="6"/>
                  </a:moveTo>
                  <a:cubicBezTo>
                    <a:pt x="7859" y="6"/>
                    <a:pt x="6850" y="9"/>
                    <a:pt x="5842" y="14"/>
                  </a:cubicBezTo>
                  <a:cubicBezTo>
                    <a:pt x="4022" y="20"/>
                    <a:pt x="2189" y="1"/>
                    <a:pt x="370" y="78"/>
                  </a:cubicBezTo>
                  <a:lnTo>
                    <a:pt x="363" y="78"/>
                  </a:lnTo>
                  <a:cubicBezTo>
                    <a:pt x="353" y="56"/>
                    <a:pt x="331" y="43"/>
                    <a:pt x="310" y="43"/>
                  </a:cubicBezTo>
                  <a:cubicBezTo>
                    <a:pt x="289" y="43"/>
                    <a:pt x="269" y="56"/>
                    <a:pt x="266" y="85"/>
                  </a:cubicBezTo>
                  <a:cubicBezTo>
                    <a:pt x="0" y="1956"/>
                    <a:pt x="195" y="3854"/>
                    <a:pt x="247" y="5732"/>
                  </a:cubicBezTo>
                  <a:cubicBezTo>
                    <a:pt x="305" y="7681"/>
                    <a:pt x="253" y="9624"/>
                    <a:pt x="259" y="11566"/>
                  </a:cubicBezTo>
                  <a:cubicBezTo>
                    <a:pt x="227" y="11592"/>
                    <a:pt x="234" y="11657"/>
                    <a:pt x="285" y="11657"/>
                  </a:cubicBezTo>
                  <a:cubicBezTo>
                    <a:pt x="520" y="11658"/>
                    <a:pt x="756" y="11658"/>
                    <a:pt x="991" y="11658"/>
                  </a:cubicBezTo>
                  <a:cubicBezTo>
                    <a:pt x="4065" y="11658"/>
                    <a:pt x="7139" y="11585"/>
                    <a:pt x="10213" y="11573"/>
                  </a:cubicBezTo>
                  <a:cubicBezTo>
                    <a:pt x="10994" y="11571"/>
                    <a:pt x="11775" y="11571"/>
                    <a:pt x="12557" y="11571"/>
                  </a:cubicBezTo>
                  <a:cubicBezTo>
                    <a:pt x="15087" y="11571"/>
                    <a:pt x="17619" y="11579"/>
                    <a:pt x="20147" y="11599"/>
                  </a:cubicBezTo>
                  <a:cubicBezTo>
                    <a:pt x="22038" y="11612"/>
                    <a:pt x="23928" y="11638"/>
                    <a:pt x="25819" y="11664"/>
                  </a:cubicBezTo>
                  <a:cubicBezTo>
                    <a:pt x="25878" y="11664"/>
                    <a:pt x="25884" y="11586"/>
                    <a:pt x="25852" y="11560"/>
                  </a:cubicBezTo>
                  <a:cubicBezTo>
                    <a:pt x="25865" y="9688"/>
                    <a:pt x="25774" y="7804"/>
                    <a:pt x="25742" y="5933"/>
                  </a:cubicBezTo>
                  <a:cubicBezTo>
                    <a:pt x="25703" y="4055"/>
                    <a:pt x="25690" y="2177"/>
                    <a:pt x="25664" y="299"/>
                  </a:cubicBezTo>
                  <a:cubicBezTo>
                    <a:pt x="25696" y="286"/>
                    <a:pt x="25690" y="234"/>
                    <a:pt x="25645" y="234"/>
                  </a:cubicBezTo>
                  <a:cubicBezTo>
                    <a:pt x="25634" y="220"/>
                    <a:pt x="25618" y="214"/>
                    <a:pt x="25603" y="214"/>
                  </a:cubicBezTo>
                  <a:cubicBezTo>
                    <a:pt x="25589" y="214"/>
                    <a:pt x="25576" y="218"/>
                    <a:pt x="25567" y="227"/>
                  </a:cubicBezTo>
                  <a:cubicBezTo>
                    <a:pt x="25463" y="227"/>
                    <a:pt x="25360" y="234"/>
                    <a:pt x="25262" y="260"/>
                  </a:cubicBezTo>
                  <a:cubicBezTo>
                    <a:pt x="25256" y="240"/>
                    <a:pt x="25243" y="227"/>
                    <a:pt x="25217" y="227"/>
                  </a:cubicBezTo>
                  <a:cubicBezTo>
                    <a:pt x="19770" y="80"/>
                    <a:pt x="14317" y="6"/>
                    <a:pt x="8868" y="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p:nvPr/>
          </p:nvSpPr>
          <p:spPr>
            <a:xfrm>
              <a:off x="3925562" y="1983300"/>
              <a:ext cx="1386439" cy="618424"/>
            </a:xfrm>
            <a:custGeom>
              <a:avLst/>
              <a:gdLst/>
              <a:ahLst/>
              <a:cxnLst/>
              <a:rect l="l" t="t" r="r" b="b"/>
              <a:pathLst>
                <a:path w="25645" h="11439" extrusionOk="0">
                  <a:moveTo>
                    <a:pt x="22426" y="398"/>
                  </a:moveTo>
                  <a:cubicBezTo>
                    <a:pt x="22659" y="424"/>
                    <a:pt x="22892" y="437"/>
                    <a:pt x="23119" y="463"/>
                  </a:cubicBezTo>
                  <a:cubicBezTo>
                    <a:pt x="23155" y="469"/>
                    <a:pt x="23157" y="521"/>
                    <a:pt x="23124" y="521"/>
                  </a:cubicBezTo>
                  <a:cubicBezTo>
                    <a:pt x="23123" y="521"/>
                    <a:pt x="23121" y="521"/>
                    <a:pt x="23119" y="521"/>
                  </a:cubicBezTo>
                  <a:cubicBezTo>
                    <a:pt x="22885" y="501"/>
                    <a:pt x="22659" y="476"/>
                    <a:pt x="22426" y="450"/>
                  </a:cubicBezTo>
                  <a:cubicBezTo>
                    <a:pt x="22400" y="443"/>
                    <a:pt x="22400" y="398"/>
                    <a:pt x="22426" y="398"/>
                  </a:cubicBezTo>
                  <a:close/>
                  <a:moveTo>
                    <a:pt x="23332" y="631"/>
                  </a:moveTo>
                  <a:cubicBezTo>
                    <a:pt x="23378" y="631"/>
                    <a:pt x="23371" y="689"/>
                    <a:pt x="23332" y="696"/>
                  </a:cubicBezTo>
                  <a:cubicBezTo>
                    <a:pt x="23106" y="722"/>
                    <a:pt x="22872" y="728"/>
                    <a:pt x="22646" y="741"/>
                  </a:cubicBezTo>
                  <a:cubicBezTo>
                    <a:pt x="22613" y="741"/>
                    <a:pt x="22613" y="689"/>
                    <a:pt x="22646" y="689"/>
                  </a:cubicBezTo>
                  <a:cubicBezTo>
                    <a:pt x="22872" y="670"/>
                    <a:pt x="23106" y="644"/>
                    <a:pt x="23332" y="631"/>
                  </a:cubicBezTo>
                  <a:close/>
                  <a:moveTo>
                    <a:pt x="10931" y="10927"/>
                  </a:moveTo>
                  <a:cubicBezTo>
                    <a:pt x="10970" y="10927"/>
                    <a:pt x="10970" y="10986"/>
                    <a:pt x="10931" y="10986"/>
                  </a:cubicBezTo>
                  <a:cubicBezTo>
                    <a:pt x="10853" y="10982"/>
                    <a:pt x="10776" y="10982"/>
                    <a:pt x="10697" y="10982"/>
                  </a:cubicBezTo>
                  <a:cubicBezTo>
                    <a:pt x="10619" y="10982"/>
                    <a:pt x="10539" y="10982"/>
                    <a:pt x="10458" y="10979"/>
                  </a:cubicBezTo>
                  <a:cubicBezTo>
                    <a:pt x="10433" y="10973"/>
                    <a:pt x="10433" y="10934"/>
                    <a:pt x="10458" y="10934"/>
                  </a:cubicBezTo>
                  <a:cubicBezTo>
                    <a:pt x="10620" y="10927"/>
                    <a:pt x="10776" y="10927"/>
                    <a:pt x="10931" y="10927"/>
                  </a:cubicBezTo>
                  <a:close/>
                  <a:moveTo>
                    <a:pt x="10847" y="11109"/>
                  </a:moveTo>
                  <a:cubicBezTo>
                    <a:pt x="10879" y="11109"/>
                    <a:pt x="10886" y="11161"/>
                    <a:pt x="10853" y="11161"/>
                  </a:cubicBezTo>
                  <a:cubicBezTo>
                    <a:pt x="10687" y="11193"/>
                    <a:pt x="10512" y="11208"/>
                    <a:pt x="10338" y="11208"/>
                  </a:cubicBezTo>
                  <a:cubicBezTo>
                    <a:pt x="10235" y="11208"/>
                    <a:pt x="10132" y="11203"/>
                    <a:pt x="10031" y="11193"/>
                  </a:cubicBezTo>
                  <a:cubicBezTo>
                    <a:pt x="9999" y="11186"/>
                    <a:pt x="9999" y="11141"/>
                    <a:pt x="10031" y="11141"/>
                  </a:cubicBezTo>
                  <a:cubicBezTo>
                    <a:pt x="10108" y="11146"/>
                    <a:pt x="10183" y="11149"/>
                    <a:pt x="10258" y="11149"/>
                  </a:cubicBezTo>
                  <a:cubicBezTo>
                    <a:pt x="10456" y="11149"/>
                    <a:pt x="10650" y="11132"/>
                    <a:pt x="10847" y="11109"/>
                  </a:cubicBezTo>
                  <a:close/>
                  <a:moveTo>
                    <a:pt x="8514" y="0"/>
                  </a:moveTo>
                  <a:cubicBezTo>
                    <a:pt x="7392" y="0"/>
                    <a:pt x="6270" y="5"/>
                    <a:pt x="5148" y="9"/>
                  </a:cubicBezTo>
                  <a:cubicBezTo>
                    <a:pt x="3868" y="19"/>
                    <a:pt x="2588" y="50"/>
                    <a:pt x="1308" y="50"/>
                  </a:cubicBezTo>
                  <a:cubicBezTo>
                    <a:pt x="956" y="50"/>
                    <a:pt x="604" y="47"/>
                    <a:pt x="253" y="42"/>
                  </a:cubicBezTo>
                  <a:cubicBezTo>
                    <a:pt x="0" y="1926"/>
                    <a:pt x="201" y="3849"/>
                    <a:pt x="253" y="5740"/>
                  </a:cubicBezTo>
                  <a:cubicBezTo>
                    <a:pt x="304" y="7631"/>
                    <a:pt x="350" y="9548"/>
                    <a:pt x="246" y="11439"/>
                  </a:cubicBezTo>
                  <a:cubicBezTo>
                    <a:pt x="2105" y="11374"/>
                    <a:pt x="3976" y="11381"/>
                    <a:pt x="5841" y="11361"/>
                  </a:cubicBezTo>
                  <a:cubicBezTo>
                    <a:pt x="8438" y="11341"/>
                    <a:pt x="11036" y="11329"/>
                    <a:pt x="13634" y="11329"/>
                  </a:cubicBezTo>
                  <a:cubicBezTo>
                    <a:pt x="17638" y="11329"/>
                    <a:pt x="21642" y="11358"/>
                    <a:pt x="25644" y="11432"/>
                  </a:cubicBezTo>
                  <a:cubicBezTo>
                    <a:pt x="25534" y="9561"/>
                    <a:pt x="25540" y="7683"/>
                    <a:pt x="25508" y="5812"/>
                  </a:cubicBezTo>
                  <a:cubicBezTo>
                    <a:pt x="25476" y="3934"/>
                    <a:pt x="25437" y="2062"/>
                    <a:pt x="25430" y="184"/>
                  </a:cubicBezTo>
                  <a:cubicBezTo>
                    <a:pt x="25333" y="184"/>
                    <a:pt x="25236" y="191"/>
                    <a:pt x="25139" y="204"/>
                  </a:cubicBezTo>
                  <a:cubicBezTo>
                    <a:pt x="25133" y="216"/>
                    <a:pt x="25120" y="223"/>
                    <a:pt x="25100" y="223"/>
                  </a:cubicBezTo>
                  <a:lnTo>
                    <a:pt x="25003" y="223"/>
                  </a:lnTo>
                  <a:cubicBezTo>
                    <a:pt x="23209" y="171"/>
                    <a:pt x="21422" y="132"/>
                    <a:pt x="19628" y="100"/>
                  </a:cubicBezTo>
                  <a:cubicBezTo>
                    <a:pt x="16390" y="42"/>
                    <a:pt x="13152" y="9"/>
                    <a:pt x="9908" y="3"/>
                  </a:cubicBezTo>
                  <a:cubicBezTo>
                    <a:pt x="9443" y="1"/>
                    <a:pt x="8979" y="0"/>
                    <a:pt x="8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a:off x="5148081" y="2017359"/>
              <a:ext cx="41358" cy="6055"/>
            </a:xfrm>
            <a:custGeom>
              <a:avLst/>
              <a:gdLst/>
              <a:ahLst/>
              <a:cxnLst/>
              <a:rect l="l" t="t" r="r" b="b"/>
              <a:pathLst>
                <a:path w="765" h="112" extrusionOk="0">
                  <a:moveTo>
                    <a:pt x="719" y="1"/>
                  </a:moveTo>
                  <a:cubicBezTo>
                    <a:pt x="493" y="14"/>
                    <a:pt x="259" y="40"/>
                    <a:pt x="33" y="59"/>
                  </a:cubicBezTo>
                  <a:cubicBezTo>
                    <a:pt x="0" y="66"/>
                    <a:pt x="0" y="111"/>
                    <a:pt x="33" y="111"/>
                  </a:cubicBezTo>
                  <a:cubicBezTo>
                    <a:pt x="259" y="98"/>
                    <a:pt x="493" y="92"/>
                    <a:pt x="719" y="66"/>
                  </a:cubicBezTo>
                  <a:cubicBezTo>
                    <a:pt x="758" y="59"/>
                    <a:pt x="765"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0"/>
            <p:cNvSpPr/>
            <p:nvPr/>
          </p:nvSpPr>
          <p:spPr>
            <a:xfrm>
              <a:off x="5136512" y="2004763"/>
              <a:ext cx="41034" cy="6758"/>
            </a:xfrm>
            <a:custGeom>
              <a:avLst/>
              <a:gdLst/>
              <a:ahLst/>
              <a:cxnLst/>
              <a:rect l="l" t="t" r="r" b="b"/>
              <a:pathLst>
                <a:path w="759" h="125" extrusionOk="0">
                  <a:moveTo>
                    <a:pt x="27" y="1"/>
                  </a:moveTo>
                  <a:cubicBezTo>
                    <a:pt x="1" y="1"/>
                    <a:pt x="1" y="46"/>
                    <a:pt x="27" y="53"/>
                  </a:cubicBezTo>
                  <a:cubicBezTo>
                    <a:pt x="260" y="79"/>
                    <a:pt x="486" y="104"/>
                    <a:pt x="720" y="124"/>
                  </a:cubicBezTo>
                  <a:cubicBezTo>
                    <a:pt x="722" y="124"/>
                    <a:pt x="724" y="124"/>
                    <a:pt x="725" y="124"/>
                  </a:cubicBezTo>
                  <a:cubicBezTo>
                    <a:pt x="758" y="124"/>
                    <a:pt x="756" y="72"/>
                    <a:pt x="720" y="66"/>
                  </a:cubicBezTo>
                  <a:cubicBezTo>
                    <a:pt x="493" y="40"/>
                    <a:pt x="260" y="27"/>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0"/>
            <p:cNvSpPr/>
            <p:nvPr/>
          </p:nvSpPr>
          <p:spPr>
            <a:xfrm>
              <a:off x="4309245" y="2964374"/>
              <a:ext cx="608530" cy="46981"/>
            </a:xfrm>
            <a:custGeom>
              <a:avLst/>
              <a:gdLst/>
              <a:ahLst/>
              <a:cxnLst/>
              <a:rect l="l" t="t" r="r" b="b"/>
              <a:pathLst>
                <a:path w="11256" h="869" extrusionOk="0">
                  <a:moveTo>
                    <a:pt x="10854" y="441"/>
                  </a:moveTo>
                  <a:cubicBezTo>
                    <a:pt x="10893" y="441"/>
                    <a:pt x="10893" y="506"/>
                    <a:pt x="10854" y="506"/>
                  </a:cubicBezTo>
                  <a:cubicBezTo>
                    <a:pt x="10666" y="506"/>
                    <a:pt x="10485" y="499"/>
                    <a:pt x="10297" y="499"/>
                  </a:cubicBezTo>
                  <a:cubicBezTo>
                    <a:pt x="10265" y="499"/>
                    <a:pt x="10265" y="448"/>
                    <a:pt x="10297" y="448"/>
                  </a:cubicBezTo>
                  <a:cubicBezTo>
                    <a:pt x="10485" y="448"/>
                    <a:pt x="10666" y="441"/>
                    <a:pt x="10854" y="441"/>
                  </a:cubicBezTo>
                  <a:close/>
                  <a:moveTo>
                    <a:pt x="10525" y="610"/>
                  </a:moveTo>
                  <a:cubicBezTo>
                    <a:pt x="10592" y="610"/>
                    <a:pt x="10658" y="612"/>
                    <a:pt x="10724" y="616"/>
                  </a:cubicBezTo>
                  <a:cubicBezTo>
                    <a:pt x="10763" y="616"/>
                    <a:pt x="10763" y="674"/>
                    <a:pt x="10724" y="674"/>
                  </a:cubicBezTo>
                  <a:cubicBezTo>
                    <a:pt x="10662" y="678"/>
                    <a:pt x="10599" y="680"/>
                    <a:pt x="10536" y="680"/>
                  </a:cubicBezTo>
                  <a:cubicBezTo>
                    <a:pt x="10385" y="680"/>
                    <a:pt x="10232" y="671"/>
                    <a:pt x="10077" y="661"/>
                  </a:cubicBezTo>
                  <a:cubicBezTo>
                    <a:pt x="10057" y="661"/>
                    <a:pt x="10057" y="629"/>
                    <a:pt x="10077" y="623"/>
                  </a:cubicBezTo>
                  <a:cubicBezTo>
                    <a:pt x="10229" y="618"/>
                    <a:pt x="10378" y="610"/>
                    <a:pt x="10525" y="610"/>
                  </a:cubicBezTo>
                  <a:close/>
                  <a:moveTo>
                    <a:pt x="11158" y="1"/>
                  </a:moveTo>
                  <a:cubicBezTo>
                    <a:pt x="11132" y="1"/>
                    <a:pt x="11106" y="1"/>
                    <a:pt x="11081" y="7"/>
                  </a:cubicBezTo>
                  <a:cubicBezTo>
                    <a:pt x="11087" y="33"/>
                    <a:pt x="11068" y="72"/>
                    <a:pt x="11029" y="79"/>
                  </a:cubicBezTo>
                  <a:cubicBezTo>
                    <a:pt x="9209" y="137"/>
                    <a:pt x="7383" y="169"/>
                    <a:pt x="5563" y="189"/>
                  </a:cubicBezTo>
                  <a:cubicBezTo>
                    <a:pt x="4437" y="201"/>
                    <a:pt x="3307" y="225"/>
                    <a:pt x="2178" y="225"/>
                  </a:cubicBezTo>
                  <a:cubicBezTo>
                    <a:pt x="1483" y="225"/>
                    <a:pt x="789" y="216"/>
                    <a:pt x="98" y="189"/>
                  </a:cubicBezTo>
                  <a:cubicBezTo>
                    <a:pt x="52" y="260"/>
                    <a:pt x="20" y="338"/>
                    <a:pt x="13" y="435"/>
                  </a:cubicBezTo>
                  <a:cubicBezTo>
                    <a:pt x="0" y="597"/>
                    <a:pt x="59" y="733"/>
                    <a:pt x="175" y="843"/>
                  </a:cubicBezTo>
                  <a:cubicBezTo>
                    <a:pt x="182" y="823"/>
                    <a:pt x="195" y="810"/>
                    <a:pt x="221" y="810"/>
                  </a:cubicBezTo>
                  <a:cubicBezTo>
                    <a:pt x="894" y="804"/>
                    <a:pt x="1568" y="804"/>
                    <a:pt x="2248" y="804"/>
                  </a:cubicBezTo>
                  <a:cubicBezTo>
                    <a:pt x="5142" y="804"/>
                    <a:pt x="8043" y="849"/>
                    <a:pt x="10938" y="869"/>
                  </a:cubicBezTo>
                  <a:cubicBezTo>
                    <a:pt x="11158" y="623"/>
                    <a:pt x="11255" y="318"/>
                    <a:pt x="11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0"/>
            <p:cNvSpPr/>
            <p:nvPr/>
          </p:nvSpPr>
          <p:spPr>
            <a:xfrm>
              <a:off x="4864144" y="2988215"/>
              <a:ext cx="34005" cy="3514"/>
            </a:xfrm>
            <a:custGeom>
              <a:avLst/>
              <a:gdLst/>
              <a:ahLst/>
              <a:cxnLst/>
              <a:rect l="l" t="t" r="r" b="b"/>
              <a:pathLst>
                <a:path w="629" h="65" extrusionOk="0">
                  <a:moveTo>
                    <a:pt x="590" y="0"/>
                  </a:moveTo>
                  <a:cubicBezTo>
                    <a:pt x="402" y="0"/>
                    <a:pt x="221" y="7"/>
                    <a:pt x="33" y="7"/>
                  </a:cubicBezTo>
                  <a:cubicBezTo>
                    <a:pt x="1" y="7"/>
                    <a:pt x="1" y="58"/>
                    <a:pt x="33" y="58"/>
                  </a:cubicBezTo>
                  <a:cubicBezTo>
                    <a:pt x="221" y="58"/>
                    <a:pt x="402" y="65"/>
                    <a:pt x="590" y="65"/>
                  </a:cubicBezTo>
                  <a:cubicBezTo>
                    <a:pt x="629" y="65"/>
                    <a:pt x="629"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a:off x="4852953" y="2997352"/>
              <a:ext cx="38222" cy="3784"/>
            </a:xfrm>
            <a:custGeom>
              <a:avLst/>
              <a:gdLst/>
              <a:ahLst/>
              <a:cxnLst/>
              <a:rect l="l" t="t" r="r" b="b"/>
              <a:pathLst>
                <a:path w="707" h="70" extrusionOk="0">
                  <a:moveTo>
                    <a:pt x="468" y="0"/>
                  </a:moveTo>
                  <a:cubicBezTo>
                    <a:pt x="321" y="0"/>
                    <a:pt x="172" y="8"/>
                    <a:pt x="20" y="13"/>
                  </a:cubicBezTo>
                  <a:cubicBezTo>
                    <a:pt x="0" y="19"/>
                    <a:pt x="0" y="51"/>
                    <a:pt x="20" y="58"/>
                  </a:cubicBezTo>
                  <a:cubicBezTo>
                    <a:pt x="172" y="62"/>
                    <a:pt x="321" y="70"/>
                    <a:pt x="468" y="70"/>
                  </a:cubicBezTo>
                  <a:cubicBezTo>
                    <a:pt x="535" y="70"/>
                    <a:pt x="601" y="68"/>
                    <a:pt x="667" y="64"/>
                  </a:cubicBezTo>
                  <a:cubicBezTo>
                    <a:pt x="706" y="64"/>
                    <a:pt x="706" y="6"/>
                    <a:pt x="667" y="6"/>
                  </a:cubicBezTo>
                  <a:cubicBezTo>
                    <a:pt x="601" y="2"/>
                    <a:pt x="535" y="0"/>
                    <a:pt x="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a:off x="4316922" y="2806727"/>
              <a:ext cx="561658" cy="164026"/>
            </a:xfrm>
            <a:custGeom>
              <a:avLst/>
              <a:gdLst/>
              <a:ahLst/>
              <a:cxnLst/>
              <a:rect l="l" t="t" r="r" b="b"/>
              <a:pathLst>
                <a:path w="10389" h="3034" extrusionOk="0">
                  <a:moveTo>
                    <a:pt x="2183" y="2282"/>
                  </a:moveTo>
                  <a:cubicBezTo>
                    <a:pt x="2212" y="2282"/>
                    <a:pt x="2227" y="2322"/>
                    <a:pt x="2203" y="2334"/>
                  </a:cubicBezTo>
                  <a:cubicBezTo>
                    <a:pt x="2034" y="2412"/>
                    <a:pt x="1911" y="2509"/>
                    <a:pt x="1814" y="2664"/>
                  </a:cubicBezTo>
                  <a:cubicBezTo>
                    <a:pt x="1810" y="2673"/>
                    <a:pt x="1803" y="2677"/>
                    <a:pt x="1797" y="2677"/>
                  </a:cubicBezTo>
                  <a:cubicBezTo>
                    <a:pt x="1784" y="2677"/>
                    <a:pt x="1771" y="2662"/>
                    <a:pt x="1775" y="2645"/>
                  </a:cubicBezTo>
                  <a:cubicBezTo>
                    <a:pt x="1847" y="2476"/>
                    <a:pt x="2008" y="2340"/>
                    <a:pt x="2177" y="2282"/>
                  </a:cubicBezTo>
                  <a:cubicBezTo>
                    <a:pt x="2179" y="2282"/>
                    <a:pt x="2181" y="2282"/>
                    <a:pt x="2183" y="2282"/>
                  </a:cubicBezTo>
                  <a:close/>
                  <a:moveTo>
                    <a:pt x="1929" y="2240"/>
                  </a:moveTo>
                  <a:cubicBezTo>
                    <a:pt x="1947" y="2240"/>
                    <a:pt x="1965" y="2263"/>
                    <a:pt x="1950" y="2282"/>
                  </a:cubicBezTo>
                  <a:cubicBezTo>
                    <a:pt x="1827" y="2496"/>
                    <a:pt x="1607" y="2645"/>
                    <a:pt x="1374" y="2716"/>
                  </a:cubicBezTo>
                  <a:cubicBezTo>
                    <a:pt x="1372" y="2717"/>
                    <a:pt x="1370" y="2717"/>
                    <a:pt x="1368" y="2717"/>
                  </a:cubicBezTo>
                  <a:cubicBezTo>
                    <a:pt x="1341" y="2717"/>
                    <a:pt x="1337" y="2677"/>
                    <a:pt x="1361" y="2671"/>
                  </a:cubicBezTo>
                  <a:cubicBezTo>
                    <a:pt x="1594" y="2587"/>
                    <a:pt x="1756" y="2438"/>
                    <a:pt x="1911" y="2250"/>
                  </a:cubicBezTo>
                  <a:cubicBezTo>
                    <a:pt x="1916" y="2243"/>
                    <a:pt x="1923" y="2240"/>
                    <a:pt x="1929" y="2240"/>
                  </a:cubicBezTo>
                  <a:close/>
                  <a:moveTo>
                    <a:pt x="6797" y="0"/>
                  </a:moveTo>
                  <a:cubicBezTo>
                    <a:pt x="5691" y="0"/>
                    <a:pt x="4583" y="6"/>
                    <a:pt x="3478" y="16"/>
                  </a:cubicBezTo>
                  <a:cubicBezTo>
                    <a:pt x="3096" y="1538"/>
                    <a:pt x="1562" y="2736"/>
                    <a:pt x="40" y="2982"/>
                  </a:cubicBezTo>
                  <a:cubicBezTo>
                    <a:pt x="27" y="2995"/>
                    <a:pt x="14" y="3014"/>
                    <a:pt x="1" y="3033"/>
                  </a:cubicBezTo>
                  <a:cubicBezTo>
                    <a:pt x="1033" y="3004"/>
                    <a:pt x="2066" y="3002"/>
                    <a:pt x="3097" y="3002"/>
                  </a:cubicBezTo>
                  <a:cubicBezTo>
                    <a:pt x="3269" y="3002"/>
                    <a:pt x="3441" y="3002"/>
                    <a:pt x="3613" y="3002"/>
                  </a:cubicBezTo>
                  <a:cubicBezTo>
                    <a:pt x="4214" y="3002"/>
                    <a:pt x="4815" y="3001"/>
                    <a:pt x="5415" y="2995"/>
                  </a:cubicBezTo>
                  <a:cubicBezTo>
                    <a:pt x="7072" y="2969"/>
                    <a:pt x="8730" y="2936"/>
                    <a:pt x="10388" y="2897"/>
                  </a:cubicBezTo>
                  <a:cubicBezTo>
                    <a:pt x="9054" y="2684"/>
                    <a:pt x="7850" y="1363"/>
                    <a:pt x="8011" y="3"/>
                  </a:cubicBezTo>
                  <a:cubicBezTo>
                    <a:pt x="7607" y="1"/>
                    <a:pt x="7202" y="0"/>
                    <a:pt x="6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a:off x="4664112" y="2750988"/>
              <a:ext cx="17138" cy="21733"/>
            </a:xfrm>
            <a:custGeom>
              <a:avLst/>
              <a:gdLst/>
              <a:ahLst/>
              <a:cxnLst/>
              <a:rect l="l" t="t" r="r" b="b"/>
              <a:pathLst>
                <a:path w="317" h="402" extrusionOk="0">
                  <a:moveTo>
                    <a:pt x="293" y="1"/>
                  </a:moveTo>
                  <a:cubicBezTo>
                    <a:pt x="280" y="1"/>
                    <a:pt x="265" y="11"/>
                    <a:pt x="262" y="30"/>
                  </a:cubicBezTo>
                  <a:cubicBezTo>
                    <a:pt x="243" y="179"/>
                    <a:pt x="158" y="302"/>
                    <a:pt x="22" y="367"/>
                  </a:cubicBezTo>
                  <a:cubicBezTo>
                    <a:pt x="0" y="372"/>
                    <a:pt x="11" y="402"/>
                    <a:pt x="31" y="402"/>
                  </a:cubicBezTo>
                  <a:cubicBezTo>
                    <a:pt x="35" y="402"/>
                    <a:pt x="38" y="401"/>
                    <a:pt x="42" y="399"/>
                  </a:cubicBezTo>
                  <a:cubicBezTo>
                    <a:pt x="197" y="334"/>
                    <a:pt x="301" y="192"/>
                    <a:pt x="314" y="30"/>
                  </a:cubicBezTo>
                  <a:cubicBezTo>
                    <a:pt x="317" y="11"/>
                    <a:pt x="306"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a:off x="4647893" y="2753205"/>
              <a:ext cx="16759" cy="21895"/>
            </a:xfrm>
            <a:custGeom>
              <a:avLst/>
              <a:gdLst/>
              <a:ahLst/>
              <a:cxnLst/>
              <a:rect l="l" t="t" r="r" b="b"/>
              <a:pathLst>
                <a:path w="310" h="405" extrusionOk="0">
                  <a:moveTo>
                    <a:pt x="281" y="0"/>
                  </a:moveTo>
                  <a:cubicBezTo>
                    <a:pt x="269" y="0"/>
                    <a:pt x="257" y="7"/>
                    <a:pt x="251" y="21"/>
                  </a:cubicBezTo>
                  <a:cubicBezTo>
                    <a:pt x="219" y="170"/>
                    <a:pt x="154" y="280"/>
                    <a:pt x="18" y="365"/>
                  </a:cubicBezTo>
                  <a:cubicBezTo>
                    <a:pt x="0" y="376"/>
                    <a:pt x="15" y="404"/>
                    <a:pt x="37" y="404"/>
                  </a:cubicBezTo>
                  <a:cubicBezTo>
                    <a:pt x="39" y="404"/>
                    <a:pt x="42" y="404"/>
                    <a:pt x="44" y="403"/>
                  </a:cubicBezTo>
                  <a:cubicBezTo>
                    <a:pt x="180" y="326"/>
                    <a:pt x="290" y="183"/>
                    <a:pt x="309" y="28"/>
                  </a:cubicBezTo>
                  <a:cubicBezTo>
                    <a:pt x="309" y="10"/>
                    <a:pt x="296"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a:off x="4578207" y="2703197"/>
              <a:ext cx="85365" cy="70822"/>
            </a:xfrm>
            <a:custGeom>
              <a:avLst/>
              <a:gdLst/>
              <a:ahLst/>
              <a:cxnLst/>
              <a:rect l="l" t="t" r="r" b="b"/>
              <a:pathLst>
                <a:path w="1579" h="1310" extrusionOk="0">
                  <a:moveTo>
                    <a:pt x="867" y="121"/>
                  </a:moveTo>
                  <a:cubicBezTo>
                    <a:pt x="1078" y="121"/>
                    <a:pt x="1279" y="239"/>
                    <a:pt x="1346" y="467"/>
                  </a:cubicBezTo>
                  <a:cubicBezTo>
                    <a:pt x="1449" y="830"/>
                    <a:pt x="1171" y="1180"/>
                    <a:pt x="802" y="1192"/>
                  </a:cubicBezTo>
                  <a:cubicBezTo>
                    <a:pt x="789" y="1193"/>
                    <a:pt x="776" y="1194"/>
                    <a:pt x="763" y="1194"/>
                  </a:cubicBezTo>
                  <a:cubicBezTo>
                    <a:pt x="460" y="1194"/>
                    <a:pt x="179" y="978"/>
                    <a:pt x="141" y="668"/>
                  </a:cubicBezTo>
                  <a:cubicBezTo>
                    <a:pt x="102" y="389"/>
                    <a:pt x="277" y="215"/>
                    <a:pt x="504" y="156"/>
                  </a:cubicBezTo>
                  <a:cubicBezTo>
                    <a:pt x="504" y="185"/>
                    <a:pt x="526" y="211"/>
                    <a:pt x="556" y="211"/>
                  </a:cubicBezTo>
                  <a:cubicBezTo>
                    <a:pt x="566" y="211"/>
                    <a:pt x="577" y="208"/>
                    <a:pt x="588" y="202"/>
                  </a:cubicBezTo>
                  <a:cubicBezTo>
                    <a:pt x="633" y="169"/>
                    <a:pt x="692" y="150"/>
                    <a:pt x="744" y="137"/>
                  </a:cubicBezTo>
                  <a:lnTo>
                    <a:pt x="750" y="137"/>
                  </a:lnTo>
                  <a:cubicBezTo>
                    <a:pt x="757" y="137"/>
                    <a:pt x="763" y="137"/>
                    <a:pt x="763" y="130"/>
                  </a:cubicBezTo>
                  <a:cubicBezTo>
                    <a:pt x="798" y="124"/>
                    <a:pt x="833" y="121"/>
                    <a:pt x="867" y="121"/>
                  </a:cubicBezTo>
                  <a:close/>
                  <a:moveTo>
                    <a:pt x="867" y="1"/>
                  </a:moveTo>
                  <a:cubicBezTo>
                    <a:pt x="791" y="1"/>
                    <a:pt x="713" y="15"/>
                    <a:pt x="640" y="46"/>
                  </a:cubicBezTo>
                  <a:cubicBezTo>
                    <a:pt x="610" y="39"/>
                    <a:pt x="579" y="36"/>
                    <a:pt x="549" y="36"/>
                  </a:cubicBezTo>
                  <a:cubicBezTo>
                    <a:pt x="282" y="36"/>
                    <a:pt x="30" y="304"/>
                    <a:pt x="18" y="577"/>
                  </a:cubicBezTo>
                  <a:cubicBezTo>
                    <a:pt x="0" y="996"/>
                    <a:pt x="380" y="1309"/>
                    <a:pt x="774" y="1309"/>
                  </a:cubicBezTo>
                  <a:cubicBezTo>
                    <a:pt x="807" y="1309"/>
                    <a:pt x="840" y="1307"/>
                    <a:pt x="873" y="1303"/>
                  </a:cubicBezTo>
                  <a:cubicBezTo>
                    <a:pt x="1288" y="1244"/>
                    <a:pt x="1579" y="843"/>
                    <a:pt x="1456" y="435"/>
                  </a:cubicBezTo>
                  <a:cubicBezTo>
                    <a:pt x="1381" y="169"/>
                    <a:pt x="1128"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a:off x="4584045" y="2709685"/>
              <a:ext cx="72552" cy="58063"/>
            </a:xfrm>
            <a:custGeom>
              <a:avLst/>
              <a:gdLst/>
              <a:ahLst/>
              <a:cxnLst/>
              <a:rect l="l" t="t" r="r" b="b"/>
              <a:pathLst>
                <a:path w="1342" h="1074" extrusionOk="0">
                  <a:moveTo>
                    <a:pt x="759" y="1"/>
                  </a:moveTo>
                  <a:cubicBezTo>
                    <a:pt x="725" y="1"/>
                    <a:pt x="690" y="4"/>
                    <a:pt x="655" y="10"/>
                  </a:cubicBezTo>
                  <a:cubicBezTo>
                    <a:pt x="655" y="17"/>
                    <a:pt x="649" y="17"/>
                    <a:pt x="642" y="17"/>
                  </a:cubicBezTo>
                  <a:lnTo>
                    <a:pt x="636" y="17"/>
                  </a:lnTo>
                  <a:cubicBezTo>
                    <a:pt x="584" y="30"/>
                    <a:pt x="532" y="49"/>
                    <a:pt x="480" y="82"/>
                  </a:cubicBezTo>
                  <a:cubicBezTo>
                    <a:pt x="470" y="88"/>
                    <a:pt x="460" y="90"/>
                    <a:pt x="451" y="90"/>
                  </a:cubicBezTo>
                  <a:cubicBezTo>
                    <a:pt x="419" y="90"/>
                    <a:pt x="396" y="60"/>
                    <a:pt x="396" y="30"/>
                  </a:cubicBezTo>
                  <a:cubicBezTo>
                    <a:pt x="169" y="95"/>
                    <a:pt x="1" y="269"/>
                    <a:pt x="33" y="548"/>
                  </a:cubicBezTo>
                  <a:cubicBezTo>
                    <a:pt x="71" y="858"/>
                    <a:pt x="352" y="1074"/>
                    <a:pt x="655" y="1074"/>
                  </a:cubicBezTo>
                  <a:cubicBezTo>
                    <a:pt x="668" y="1074"/>
                    <a:pt x="681" y="1073"/>
                    <a:pt x="694" y="1072"/>
                  </a:cubicBezTo>
                  <a:cubicBezTo>
                    <a:pt x="1063" y="1060"/>
                    <a:pt x="1341" y="710"/>
                    <a:pt x="1238" y="347"/>
                  </a:cubicBezTo>
                  <a:cubicBezTo>
                    <a:pt x="1171" y="119"/>
                    <a:pt x="970"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a:off x="4489544" y="2574042"/>
              <a:ext cx="29086" cy="3190"/>
            </a:xfrm>
            <a:custGeom>
              <a:avLst/>
              <a:gdLst/>
              <a:ahLst/>
              <a:cxnLst/>
              <a:rect l="l" t="t" r="r" b="b"/>
              <a:pathLst>
                <a:path w="538" h="59" extrusionOk="0">
                  <a:moveTo>
                    <a:pt x="499" y="0"/>
                  </a:moveTo>
                  <a:cubicBezTo>
                    <a:pt x="344" y="0"/>
                    <a:pt x="188" y="0"/>
                    <a:pt x="26" y="7"/>
                  </a:cubicBezTo>
                  <a:cubicBezTo>
                    <a:pt x="1" y="7"/>
                    <a:pt x="1" y="52"/>
                    <a:pt x="26" y="52"/>
                  </a:cubicBezTo>
                  <a:cubicBezTo>
                    <a:pt x="107" y="55"/>
                    <a:pt x="187" y="55"/>
                    <a:pt x="265" y="55"/>
                  </a:cubicBezTo>
                  <a:cubicBezTo>
                    <a:pt x="344" y="55"/>
                    <a:pt x="421" y="55"/>
                    <a:pt x="499" y="59"/>
                  </a:cubicBezTo>
                  <a:cubicBezTo>
                    <a:pt x="538" y="59"/>
                    <a:pt x="538" y="0"/>
                    <a:pt x="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a:off x="4466081" y="2583827"/>
              <a:ext cx="48008" cy="5352"/>
            </a:xfrm>
            <a:custGeom>
              <a:avLst/>
              <a:gdLst/>
              <a:ahLst/>
              <a:cxnLst/>
              <a:rect l="l" t="t" r="r" b="b"/>
              <a:pathLst>
                <a:path w="888" h="99" extrusionOk="0">
                  <a:moveTo>
                    <a:pt x="849" y="1"/>
                  </a:moveTo>
                  <a:cubicBezTo>
                    <a:pt x="652" y="24"/>
                    <a:pt x="458" y="41"/>
                    <a:pt x="260" y="41"/>
                  </a:cubicBezTo>
                  <a:cubicBezTo>
                    <a:pt x="185" y="41"/>
                    <a:pt x="110" y="38"/>
                    <a:pt x="33" y="33"/>
                  </a:cubicBezTo>
                  <a:cubicBezTo>
                    <a:pt x="1" y="33"/>
                    <a:pt x="1" y="78"/>
                    <a:pt x="33" y="78"/>
                  </a:cubicBezTo>
                  <a:cubicBezTo>
                    <a:pt x="143" y="91"/>
                    <a:pt x="254" y="98"/>
                    <a:pt x="366" y="98"/>
                  </a:cubicBezTo>
                  <a:cubicBezTo>
                    <a:pt x="532" y="98"/>
                    <a:pt x="697" y="83"/>
                    <a:pt x="855" y="53"/>
                  </a:cubicBezTo>
                  <a:cubicBezTo>
                    <a:pt x="888" y="46"/>
                    <a:pt x="881" y="1"/>
                    <a:pt x="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a:off x="4412613" y="2930044"/>
              <a:ext cx="24707" cy="21409"/>
            </a:xfrm>
            <a:custGeom>
              <a:avLst/>
              <a:gdLst/>
              <a:ahLst/>
              <a:cxnLst/>
              <a:rect l="l" t="t" r="r" b="b"/>
              <a:pathLst>
                <a:path w="457" h="396" extrusionOk="0">
                  <a:moveTo>
                    <a:pt x="413" y="1"/>
                  </a:moveTo>
                  <a:cubicBezTo>
                    <a:pt x="411" y="1"/>
                    <a:pt x="409" y="1"/>
                    <a:pt x="407" y="1"/>
                  </a:cubicBezTo>
                  <a:cubicBezTo>
                    <a:pt x="238" y="59"/>
                    <a:pt x="77" y="195"/>
                    <a:pt x="5" y="364"/>
                  </a:cubicBezTo>
                  <a:cubicBezTo>
                    <a:pt x="1" y="381"/>
                    <a:pt x="14" y="396"/>
                    <a:pt x="27" y="396"/>
                  </a:cubicBezTo>
                  <a:cubicBezTo>
                    <a:pt x="33" y="396"/>
                    <a:pt x="40" y="392"/>
                    <a:pt x="44" y="383"/>
                  </a:cubicBezTo>
                  <a:cubicBezTo>
                    <a:pt x="141" y="228"/>
                    <a:pt x="264" y="131"/>
                    <a:pt x="433" y="53"/>
                  </a:cubicBezTo>
                  <a:cubicBezTo>
                    <a:pt x="457" y="41"/>
                    <a:pt x="442"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0"/>
            <p:cNvSpPr/>
            <p:nvPr/>
          </p:nvSpPr>
          <p:spPr>
            <a:xfrm>
              <a:off x="4389149" y="2927827"/>
              <a:ext cx="34005" cy="25788"/>
            </a:xfrm>
            <a:custGeom>
              <a:avLst/>
              <a:gdLst/>
              <a:ahLst/>
              <a:cxnLst/>
              <a:rect l="l" t="t" r="r" b="b"/>
              <a:pathLst>
                <a:path w="629" h="477" extrusionOk="0">
                  <a:moveTo>
                    <a:pt x="593" y="0"/>
                  </a:moveTo>
                  <a:cubicBezTo>
                    <a:pt x="587" y="0"/>
                    <a:pt x="580" y="3"/>
                    <a:pt x="575" y="10"/>
                  </a:cubicBezTo>
                  <a:cubicBezTo>
                    <a:pt x="420" y="198"/>
                    <a:pt x="258" y="347"/>
                    <a:pt x="25" y="431"/>
                  </a:cubicBezTo>
                  <a:cubicBezTo>
                    <a:pt x="1" y="437"/>
                    <a:pt x="5" y="477"/>
                    <a:pt x="32" y="477"/>
                  </a:cubicBezTo>
                  <a:cubicBezTo>
                    <a:pt x="34" y="477"/>
                    <a:pt x="36" y="477"/>
                    <a:pt x="38" y="476"/>
                  </a:cubicBezTo>
                  <a:cubicBezTo>
                    <a:pt x="271" y="405"/>
                    <a:pt x="491" y="256"/>
                    <a:pt x="614" y="42"/>
                  </a:cubicBezTo>
                  <a:cubicBezTo>
                    <a:pt x="629" y="23"/>
                    <a:pt x="611"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0"/>
            <p:cNvSpPr/>
            <p:nvPr/>
          </p:nvSpPr>
          <p:spPr>
            <a:xfrm>
              <a:off x="3907667" y="2674166"/>
              <a:ext cx="35790" cy="2865"/>
            </a:xfrm>
            <a:custGeom>
              <a:avLst/>
              <a:gdLst/>
              <a:ahLst/>
              <a:cxnLst/>
              <a:rect l="l" t="t" r="r" b="b"/>
              <a:pathLst>
                <a:path w="662" h="53" extrusionOk="0">
                  <a:moveTo>
                    <a:pt x="629" y="0"/>
                  </a:moveTo>
                  <a:cubicBezTo>
                    <a:pt x="428" y="0"/>
                    <a:pt x="227" y="0"/>
                    <a:pt x="27" y="7"/>
                  </a:cubicBezTo>
                  <a:cubicBezTo>
                    <a:pt x="1" y="7"/>
                    <a:pt x="1" y="46"/>
                    <a:pt x="27" y="46"/>
                  </a:cubicBezTo>
                  <a:cubicBezTo>
                    <a:pt x="227" y="52"/>
                    <a:pt x="428" y="52"/>
                    <a:pt x="629" y="52"/>
                  </a:cubicBezTo>
                  <a:cubicBezTo>
                    <a:pt x="661" y="52"/>
                    <a:pt x="661" y="0"/>
                    <a:pt x="629"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a:off x="3886691" y="2662272"/>
              <a:ext cx="52225" cy="7785"/>
            </a:xfrm>
            <a:custGeom>
              <a:avLst/>
              <a:gdLst/>
              <a:ahLst/>
              <a:cxnLst/>
              <a:rect l="l" t="t" r="r" b="b"/>
              <a:pathLst>
                <a:path w="966" h="144" extrusionOk="0">
                  <a:moveTo>
                    <a:pt x="933" y="0"/>
                  </a:moveTo>
                  <a:cubicBezTo>
                    <a:pt x="628" y="26"/>
                    <a:pt x="324" y="59"/>
                    <a:pt x="26" y="97"/>
                  </a:cubicBezTo>
                  <a:cubicBezTo>
                    <a:pt x="2" y="103"/>
                    <a:pt x="0" y="143"/>
                    <a:pt x="21" y="143"/>
                  </a:cubicBezTo>
                  <a:cubicBezTo>
                    <a:pt x="23" y="143"/>
                    <a:pt x="24" y="143"/>
                    <a:pt x="26" y="143"/>
                  </a:cubicBezTo>
                  <a:cubicBezTo>
                    <a:pt x="330" y="123"/>
                    <a:pt x="635" y="97"/>
                    <a:pt x="939" y="59"/>
                  </a:cubicBezTo>
                  <a:cubicBezTo>
                    <a:pt x="965" y="52"/>
                    <a:pt x="959" y="0"/>
                    <a:pt x="933"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0"/>
            <p:cNvSpPr/>
            <p:nvPr/>
          </p:nvSpPr>
          <p:spPr>
            <a:xfrm>
              <a:off x="3891557" y="2100021"/>
              <a:ext cx="81635" cy="130994"/>
            </a:xfrm>
            <a:custGeom>
              <a:avLst/>
              <a:gdLst/>
              <a:ahLst/>
              <a:cxnLst/>
              <a:rect l="l" t="t" r="r" b="b"/>
              <a:pathLst>
                <a:path w="1510" h="2423" extrusionOk="0">
                  <a:moveTo>
                    <a:pt x="755" y="1239"/>
                  </a:moveTo>
                  <a:cubicBezTo>
                    <a:pt x="761" y="1239"/>
                    <a:pt x="766" y="1240"/>
                    <a:pt x="771" y="1244"/>
                  </a:cubicBezTo>
                  <a:cubicBezTo>
                    <a:pt x="933" y="1347"/>
                    <a:pt x="1063" y="1496"/>
                    <a:pt x="1167" y="1658"/>
                  </a:cubicBezTo>
                  <a:cubicBezTo>
                    <a:pt x="1185" y="1690"/>
                    <a:pt x="1151" y="1722"/>
                    <a:pt x="1121" y="1722"/>
                  </a:cubicBezTo>
                  <a:cubicBezTo>
                    <a:pt x="1108" y="1722"/>
                    <a:pt x="1096" y="1717"/>
                    <a:pt x="1089" y="1703"/>
                  </a:cubicBezTo>
                  <a:cubicBezTo>
                    <a:pt x="992" y="1541"/>
                    <a:pt x="875" y="1412"/>
                    <a:pt x="733" y="1295"/>
                  </a:cubicBezTo>
                  <a:cubicBezTo>
                    <a:pt x="711" y="1274"/>
                    <a:pt x="730" y="1239"/>
                    <a:pt x="755" y="1239"/>
                  </a:cubicBezTo>
                  <a:close/>
                  <a:moveTo>
                    <a:pt x="512" y="1235"/>
                  </a:moveTo>
                  <a:cubicBezTo>
                    <a:pt x="519" y="1235"/>
                    <a:pt x="526" y="1238"/>
                    <a:pt x="532" y="1244"/>
                  </a:cubicBezTo>
                  <a:cubicBezTo>
                    <a:pt x="694" y="1380"/>
                    <a:pt x="869" y="1528"/>
                    <a:pt x="1005" y="1690"/>
                  </a:cubicBezTo>
                  <a:cubicBezTo>
                    <a:pt x="1030" y="1721"/>
                    <a:pt x="1004" y="1759"/>
                    <a:pt x="973" y="1759"/>
                  </a:cubicBezTo>
                  <a:cubicBezTo>
                    <a:pt x="964" y="1759"/>
                    <a:pt x="955" y="1756"/>
                    <a:pt x="946" y="1749"/>
                  </a:cubicBezTo>
                  <a:cubicBezTo>
                    <a:pt x="784" y="1613"/>
                    <a:pt x="636" y="1444"/>
                    <a:pt x="493" y="1289"/>
                  </a:cubicBezTo>
                  <a:cubicBezTo>
                    <a:pt x="468" y="1264"/>
                    <a:pt x="489" y="1235"/>
                    <a:pt x="512" y="1235"/>
                  </a:cubicBezTo>
                  <a:close/>
                  <a:moveTo>
                    <a:pt x="1264" y="0"/>
                  </a:moveTo>
                  <a:cubicBezTo>
                    <a:pt x="882" y="434"/>
                    <a:pt x="487" y="849"/>
                    <a:pt x="66" y="1231"/>
                  </a:cubicBezTo>
                  <a:cubicBezTo>
                    <a:pt x="40" y="1250"/>
                    <a:pt x="20" y="1269"/>
                    <a:pt x="1" y="1295"/>
                  </a:cubicBezTo>
                  <a:lnTo>
                    <a:pt x="7" y="1295"/>
                  </a:lnTo>
                  <a:cubicBezTo>
                    <a:pt x="480" y="1606"/>
                    <a:pt x="946" y="1982"/>
                    <a:pt x="1309" y="2422"/>
                  </a:cubicBezTo>
                  <a:cubicBezTo>
                    <a:pt x="1348" y="2344"/>
                    <a:pt x="1380" y="2254"/>
                    <a:pt x="1387" y="2144"/>
                  </a:cubicBezTo>
                  <a:cubicBezTo>
                    <a:pt x="1432" y="1606"/>
                    <a:pt x="1510" y="939"/>
                    <a:pt x="1445" y="402"/>
                  </a:cubicBezTo>
                  <a:cubicBezTo>
                    <a:pt x="1426" y="233"/>
                    <a:pt x="1445" y="91"/>
                    <a:pt x="126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20"/>
            <p:cNvGrpSpPr/>
            <p:nvPr/>
          </p:nvGrpSpPr>
          <p:grpSpPr>
            <a:xfrm>
              <a:off x="4025921" y="2359848"/>
              <a:ext cx="170784" cy="149916"/>
              <a:chOff x="2789346" y="2318280"/>
              <a:chExt cx="312220" cy="274069"/>
            </a:xfrm>
          </p:grpSpPr>
          <p:sp>
            <p:nvSpPr>
              <p:cNvPr id="789" name="Google Shape;789;p20"/>
              <p:cNvSpPr/>
              <p:nvPr/>
            </p:nvSpPr>
            <p:spPr>
              <a:xfrm>
                <a:off x="2789346" y="2318280"/>
                <a:ext cx="312220" cy="274069"/>
              </a:xfrm>
              <a:custGeom>
                <a:avLst/>
                <a:gdLst/>
                <a:ahLst/>
                <a:cxnLst/>
                <a:rect l="l" t="t" r="r" b="b"/>
                <a:pathLst>
                  <a:path w="3159" h="2773" extrusionOk="0">
                    <a:moveTo>
                      <a:pt x="1651" y="117"/>
                    </a:moveTo>
                    <a:cubicBezTo>
                      <a:pt x="1664" y="137"/>
                      <a:pt x="1684" y="150"/>
                      <a:pt x="1716" y="156"/>
                    </a:cubicBezTo>
                    <a:cubicBezTo>
                      <a:pt x="2435" y="176"/>
                      <a:pt x="3018" y="791"/>
                      <a:pt x="2875" y="1523"/>
                    </a:cubicBezTo>
                    <a:cubicBezTo>
                      <a:pt x="2750" y="2173"/>
                      <a:pt x="2185" y="2599"/>
                      <a:pt x="1541" y="2599"/>
                    </a:cubicBezTo>
                    <a:cubicBezTo>
                      <a:pt x="1517" y="2599"/>
                      <a:pt x="1494" y="2599"/>
                      <a:pt x="1470" y="2598"/>
                    </a:cubicBezTo>
                    <a:cubicBezTo>
                      <a:pt x="725" y="2572"/>
                      <a:pt x="110" y="1937"/>
                      <a:pt x="324" y="1179"/>
                    </a:cubicBezTo>
                    <a:cubicBezTo>
                      <a:pt x="499" y="545"/>
                      <a:pt x="1056" y="234"/>
                      <a:pt x="1651" y="117"/>
                    </a:cubicBezTo>
                    <a:close/>
                    <a:moveTo>
                      <a:pt x="1660" y="0"/>
                    </a:moveTo>
                    <a:cubicBezTo>
                      <a:pt x="921" y="0"/>
                      <a:pt x="231" y="562"/>
                      <a:pt x="123" y="1309"/>
                    </a:cubicBezTo>
                    <a:cubicBezTo>
                      <a:pt x="0" y="2164"/>
                      <a:pt x="732" y="2766"/>
                      <a:pt x="1541" y="2772"/>
                    </a:cubicBezTo>
                    <a:cubicBezTo>
                      <a:pt x="1546" y="2773"/>
                      <a:pt x="1550" y="2773"/>
                      <a:pt x="1555" y="2773"/>
                    </a:cubicBezTo>
                    <a:cubicBezTo>
                      <a:pt x="2313" y="2773"/>
                      <a:pt x="2973" y="2230"/>
                      <a:pt x="3063" y="1464"/>
                    </a:cubicBezTo>
                    <a:cubicBezTo>
                      <a:pt x="3159" y="666"/>
                      <a:pt x="2531" y="0"/>
                      <a:pt x="1750" y="0"/>
                    </a:cubicBezTo>
                    <a:cubicBezTo>
                      <a:pt x="1739" y="0"/>
                      <a:pt x="1727" y="1"/>
                      <a:pt x="1716" y="1"/>
                    </a:cubicBezTo>
                    <a:lnTo>
                      <a:pt x="1710" y="1"/>
                    </a:lnTo>
                    <a:cubicBezTo>
                      <a:pt x="1693" y="0"/>
                      <a:pt x="1676" y="0"/>
                      <a:pt x="1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2800217" y="2329844"/>
                <a:ext cx="287412" cy="245407"/>
              </a:xfrm>
              <a:custGeom>
                <a:avLst/>
                <a:gdLst/>
                <a:ahLst/>
                <a:cxnLst/>
                <a:rect l="l" t="t" r="r" b="b"/>
                <a:pathLst>
                  <a:path w="2908" h="2483" extrusionOk="0">
                    <a:moveTo>
                      <a:pt x="1630" y="535"/>
                    </a:moveTo>
                    <a:cubicBezTo>
                      <a:pt x="1635" y="535"/>
                      <a:pt x="1640" y="536"/>
                      <a:pt x="1645" y="538"/>
                    </a:cubicBezTo>
                    <a:cubicBezTo>
                      <a:pt x="1820" y="590"/>
                      <a:pt x="2008" y="680"/>
                      <a:pt x="2131" y="816"/>
                    </a:cubicBezTo>
                    <a:cubicBezTo>
                      <a:pt x="2163" y="848"/>
                      <a:pt x="2133" y="902"/>
                      <a:pt x="2096" y="902"/>
                    </a:cubicBezTo>
                    <a:cubicBezTo>
                      <a:pt x="2089" y="902"/>
                      <a:pt x="2080" y="900"/>
                      <a:pt x="2072" y="894"/>
                    </a:cubicBezTo>
                    <a:cubicBezTo>
                      <a:pt x="1930" y="784"/>
                      <a:pt x="1794" y="680"/>
                      <a:pt x="1626" y="609"/>
                    </a:cubicBezTo>
                    <a:cubicBezTo>
                      <a:pt x="1586" y="592"/>
                      <a:pt x="1596" y="535"/>
                      <a:pt x="1630" y="535"/>
                    </a:cubicBezTo>
                    <a:close/>
                    <a:moveTo>
                      <a:pt x="1431" y="641"/>
                    </a:moveTo>
                    <a:cubicBezTo>
                      <a:pt x="1433" y="641"/>
                      <a:pt x="1435" y="641"/>
                      <a:pt x="1438" y="642"/>
                    </a:cubicBezTo>
                    <a:cubicBezTo>
                      <a:pt x="1600" y="661"/>
                      <a:pt x="1762" y="739"/>
                      <a:pt x="1878" y="855"/>
                    </a:cubicBezTo>
                    <a:cubicBezTo>
                      <a:pt x="1909" y="891"/>
                      <a:pt x="1875" y="938"/>
                      <a:pt x="1841" y="938"/>
                    </a:cubicBezTo>
                    <a:cubicBezTo>
                      <a:pt x="1831" y="938"/>
                      <a:pt x="1822" y="935"/>
                      <a:pt x="1813" y="926"/>
                    </a:cubicBezTo>
                    <a:cubicBezTo>
                      <a:pt x="1697" y="810"/>
                      <a:pt x="1580" y="732"/>
                      <a:pt x="1418" y="693"/>
                    </a:cubicBezTo>
                    <a:cubicBezTo>
                      <a:pt x="1382" y="687"/>
                      <a:pt x="1397" y="641"/>
                      <a:pt x="1431" y="641"/>
                    </a:cubicBezTo>
                    <a:close/>
                    <a:moveTo>
                      <a:pt x="1099" y="602"/>
                    </a:moveTo>
                    <a:cubicBezTo>
                      <a:pt x="1111" y="602"/>
                      <a:pt x="1123" y="604"/>
                      <a:pt x="1133" y="609"/>
                    </a:cubicBezTo>
                    <a:cubicBezTo>
                      <a:pt x="1483" y="829"/>
                      <a:pt x="1833" y="1050"/>
                      <a:pt x="2182" y="1270"/>
                    </a:cubicBezTo>
                    <a:cubicBezTo>
                      <a:pt x="2228" y="1302"/>
                      <a:pt x="2234" y="1373"/>
                      <a:pt x="2182" y="1399"/>
                    </a:cubicBezTo>
                    <a:cubicBezTo>
                      <a:pt x="1852" y="1574"/>
                      <a:pt x="1515" y="1755"/>
                      <a:pt x="1159" y="1859"/>
                    </a:cubicBezTo>
                    <a:cubicBezTo>
                      <a:pt x="1151" y="1862"/>
                      <a:pt x="1143" y="1863"/>
                      <a:pt x="1136" y="1863"/>
                    </a:cubicBezTo>
                    <a:cubicBezTo>
                      <a:pt x="1110" y="1863"/>
                      <a:pt x="1092" y="1846"/>
                      <a:pt x="1082" y="1820"/>
                    </a:cubicBezTo>
                    <a:cubicBezTo>
                      <a:pt x="1072" y="1833"/>
                      <a:pt x="1054" y="1841"/>
                      <a:pt x="1038" y="1841"/>
                    </a:cubicBezTo>
                    <a:cubicBezTo>
                      <a:pt x="1022" y="1841"/>
                      <a:pt x="1007" y="1833"/>
                      <a:pt x="1004" y="1814"/>
                    </a:cubicBezTo>
                    <a:cubicBezTo>
                      <a:pt x="933" y="1425"/>
                      <a:pt x="965" y="1037"/>
                      <a:pt x="1023" y="654"/>
                    </a:cubicBezTo>
                    <a:cubicBezTo>
                      <a:pt x="1028" y="621"/>
                      <a:pt x="1065" y="602"/>
                      <a:pt x="1099" y="602"/>
                    </a:cubicBezTo>
                    <a:close/>
                    <a:moveTo>
                      <a:pt x="1541" y="0"/>
                    </a:moveTo>
                    <a:cubicBezTo>
                      <a:pt x="946" y="117"/>
                      <a:pt x="389" y="428"/>
                      <a:pt x="214" y="1062"/>
                    </a:cubicBezTo>
                    <a:cubicBezTo>
                      <a:pt x="0" y="1820"/>
                      <a:pt x="609" y="2455"/>
                      <a:pt x="1354" y="2481"/>
                    </a:cubicBezTo>
                    <a:cubicBezTo>
                      <a:pt x="1377" y="2482"/>
                      <a:pt x="1401" y="2482"/>
                      <a:pt x="1425" y="2482"/>
                    </a:cubicBezTo>
                    <a:cubicBezTo>
                      <a:pt x="2075" y="2482"/>
                      <a:pt x="2640" y="2056"/>
                      <a:pt x="2765" y="1406"/>
                    </a:cubicBezTo>
                    <a:cubicBezTo>
                      <a:pt x="2908" y="674"/>
                      <a:pt x="2325" y="59"/>
                      <a:pt x="1606" y="39"/>
                    </a:cubicBezTo>
                    <a:cubicBezTo>
                      <a:pt x="1574" y="33"/>
                      <a:pt x="1554" y="20"/>
                      <a:pt x="1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2893023" y="2389243"/>
                <a:ext cx="128090" cy="124829"/>
              </a:xfrm>
              <a:custGeom>
                <a:avLst/>
                <a:gdLst/>
                <a:ahLst/>
                <a:cxnLst/>
                <a:rect l="l" t="t" r="r" b="b"/>
                <a:pathLst>
                  <a:path w="1296" h="1263" extrusionOk="0">
                    <a:moveTo>
                      <a:pt x="214" y="202"/>
                    </a:moveTo>
                    <a:cubicBezTo>
                      <a:pt x="492" y="377"/>
                      <a:pt x="771" y="552"/>
                      <a:pt x="1049" y="727"/>
                    </a:cubicBezTo>
                    <a:cubicBezTo>
                      <a:pt x="758" y="869"/>
                      <a:pt x="453" y="986"/>
                      <a:pt x="168" y="1135"/>
                    </a:cubicBezTo>
                    <a:cubicBezTo>
                      <a:pt x="162" y="1135"/>
                      <a:pt x="156" y="1141"/>
                      <a:pt x="149" y="1148"/>
                    </a:cubicBezTo>
                    <a:cubicBezTo>
                      <a:pt x="162" y="831"/>
                      <a:pt x="175" y="513"/>
                      <a:pt x="214" y="202"/>
                    </a:cubicBezTo>
                    <a:close/>
                    <a:moveTo>
                      <a:pt x="160" y="1"/>
                    </a:moveTo>
                    <a:cubicBezTo>
                      <a:pt x="126" y="1"/>
                      <a:pt x="89" y="20"/>
                      <a:pt x="84" y="53"/>
                    </a:cubicBezTo>
                    <a:cubicBezTo>
                      <a:pt x="26" y="436"/>
                      <a:pt x="0" y="824"/>
                      <a:pt x="65" y="1206"/>
                    </a:cubicBezTo>
                    <a:cubicBezTo>
                      <a:pt x="68" y="1230"/>
                      <a:pt x="84" y="1239"/>
                      <a:pt x="101" y="1239"/>
                    </a:cubicBezTo>
                    <a:cubicBezTo>
                      <a:pt x="117" y="1239"/>
                      <a:pt x="133" y="1231"/>
                      <a:pt x="143" y="1219"/>
                    </a:cubicBezTo>
                    <a:cubicBezTo>
                      <a:pt x="153" y="1245"/>
                      <a:pt x="171" y="1262"/>
                      <a:pt x="197" y="1262"/>
                    </a:cubicBezTo>
                    <a:cubicBezTo>
                      <a:pt x="204" y="1262"/>
                      <a:pt x="212" y="1261"/>
                      <a:pt x="220" y="1258"/>
                    </a:cubicBezTo>
                    <a:cubicBezTo>
                      <a:pt x="576" y="1154"/>
                      <a:pt x="913" y="973"/>
                      <a:pt x="1243" y="798"/>
                    </a:cubicBezTo>
                    <a:cubicBezTo>
                      <a:pt x="1295" y="772"/>
                      <a:pt x="1289" y="701"/>
                      <a:pt x="1243" y="669"/>
                    </a:cubicBezTo>
                    <a:cubicBezTo>
                      <a:pt x="894" y="449"/>
                      <a:pt x="544" y="228"/>
                      <a:pt x="194" y="8"/>
                    </a:cubicBezTo>
                    <a:cubicBezTo>
                      <a:pt x="184" y="3"/>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2957365" y="2382819"/>
                <a:ext cx="56632" cy="36272"/>
              </a:xfrm>
              <a:custGeom>
                <a:avLst/>
                <a:gdLst/>
                <a:ahLst/>
                <a:cxnLst/>
                <a:rect l="l" t="t" r="r" b="b"/>
                <a:pathLst>
                  <a:path w="573" h="367" extrusionOk="0">
                    <a:moveTo>
                      <a:pt x="44" y="0"/>
                    </a:moveTo>
                    <a:cubicBezTo>
                      <a:pt x="8" y="0"/>
                      <a:pt x="0" y="55"/>
                      <a:pt x="36" y="73"/>
                    </a:cubicBezTo>
                    <a:cubicBezTo>
                      <a:pt x="204" y="144"/>
                      <a:pt x="340" y="248"/>
                      <a:pt x="482" y="358"/>
                    </a:cubicBezTo>
                    <a:cubicBezTo>
                      <a:pt x="490" y="364"/>
                      <a:pt x="499" y="366"/>
                      <a:pt x="506" y="366"/>
                    </a:cubicBezTo>
                    <a:cubicBezTo>
                      <a:pt x="543" y="366"/>
                      <a:pt x="573" y="312"/>
                      <a:pt x="541" y="280"/>
                    </a:cubicBezTo>
                    <a:cubicBezTo>
                      <a:pt x="418" y="144"/>
                      <a:pt x="230" y="60"/>
                      <a:pt x="55" y="2"/>
                    </a:cubicBezTo>
                    <a:cubicBezTo>
                      <a:pt x="51" y="1"/>
                      <a:pt x="47"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0"/>
              <p:cNvSpPr/>
              <p:nvPr/>
            </p:nvSpPr>
            <p:spPr>
              <a:xfrm>
                <a:off x="2907750" y="2409208"/>
                <a:ext cx="89050" cy="93498"/>
              </a:xfrm>
              <a:custGeom>
                <a:avLst/>
                <a:gdLst/>
                <a:ahLst/>
                <a:cxnLst/>
                <a:rect l="l" t="t" r="r" b="b"/>
                <a:pathLst>
                  <a:path w="901" h="946" extrusionOk="0">
                    <a:moveTo>
                      <a:pt x="65" y="0"/>
                    </a:moveTo>
                    <a:cubicBezTo>
                      <a:pt x="26" y="311"/>
                      <a:pt x="13" y="629"/>
                      <a:pt x="0" y="946"/>
                    </a:cubicBezTo>
                    <a:cubicBezTo>
                      <a:pt x="7" y="939"/>
                      <a:pt x="13" y="933"/>
                      <a:pt x="19" y="933"/>
                    </a:cubicBezTo>
                    <a:cubicBezTo>
                      <a:pt x="304" y="784"/>
                      <a:pt x="609" y="667"/>
                      <a:pt x="900" y="525"/>
                    </a:cubicBezTo>
                    <a:cubicBezTo>
                      <a:pt x="622" y="350"/>
                      <a:pt x="343" y="175"/>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0"/>
              <p:cNvSpPr/>
              <p:nvPr/>
            </p:nvSpPr>
            <p:spPr>
              <a:xfrm>
                <a:off x="2936708" y="2393098"/>
                <a:ext cx="52185" cy="29552"/>
              </a:xfrm>
              <a:custGeom>
                <a:avLst/>
                <a:gdLst/>
                <a:ahLst/>
                <a:cxnLst/>
                <a:rect l="l" t="t" r="r" b="b"/>
                <a:pathLst>
                  <a:path w="528" h="299" extrusionOk="0">
                    <a:moveTo>
                      <a:pt x="50" y="1"/>
                    </a:moveTo>
                    <a:cubicBezTo>
                      <a:pt x="16" y="1"/>
                      <a:pt x="1" y="47"/>
                      <a:pt x="37" y="53"/>
                    </a:cubicBezTo>
                    <a:cubicBezTo>
                      <a:pt x="199" y="92"/>
                      <a:pt x="316" y="170"/>
                      <a:pt x="432" y="286"/>
                    </a:cubicBezTo>
                    <a:cubicBezTo>
                      <a:pt x="441" y="295"/>
                      <a:pt x="450" y="298"/>
                      <a:pt x="460" y="298"/>
                    </a:cubicBezTo>
                    <a:cubicBezTo>
                      <a:pt x="494" y="298"/>
                      <a:pt x="528" y="252"/>
                      <a:pt x="497" y="222"/>
                    </a:cubicBezTo>
                    <a:cubicBezTo>
                      <a:pt x="381" y="99"/>
                      <a:pt x="219" y="21"/>
                      <a:pt x="57" y="2"/>
                    </a:cubicBezTo>
                    <a:cubicBezTo>
                      <a:pt x="54" y="1"/>
                      <a:pt x="52"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20"/>
            <p:cNvSpPr/>
            <p:nvPr/>
          </p:nvSpPr>
          <p:spPr>
            <a:xfrm>
              <a:off x="4687683" y="2378659"/>
              <a:ext cx="58172" cy="38385"/>
            </a:xfrm>
            <a:custGeom>
              <a:avLst/>
              <a:gdLst/>
              <a:ahLst/>
              <a:cxnLst/>
              <a:rect l="l" t="t" r="r" b="b"/>
              <a:pathLst>
                <a:path w="1076" h="710" extrusionOk="0">
                  <a:moveTo>
                    <a:pt x="1030" y="1"/>
                  </a:moveTo>
                  <a:cubicBezTo>
                    <a:pt x="875" y="137"/>
                    <a:pt x="752" y="286"/>
                    <a:pt x="635" y="461"/>
                  </a:cubicBezTo>
                  <a:cubicBezTo>
                    <a:pt x="626" y="470"/>
                    <a:pt x="611" y="479"/>
                    <a:pt x="595" y="479"/>
                  </a:cubicBezTo>
                  <a:cubicBezTo>
                    <a:pt x="589" y="479"/>
                    <a:pt x="583" y="477"/>
                    <a:pt x="577" y="474"/>
                  </a:cubicBezTo>
                  <a:cubicBezTo>
                    <a:pt x="409" y="357"/>
                    <a:pt x="247" y="228"/>
                    <a:pt x="104" y="79"/>
                  </a:cubicBezTo>
                  <a:cubicBezTo>
                    <a:pt x="66" y="130"/>
                    <a:pt x="27" y="189"/>
                    <a:pt x="1" y="247"/>
                  </a:cubicBezTo>
                  <a:cubicBezTo>
                    <a:pt x="98" y="318"/>
                    <a:pt x="189" y="389"/>
                    <a:pt x="279" y="461"/>
                  </a:cubicBezTo>
                  <a:cubicBezTo>
                    <a:pt x="350" y="519"/>
                    <a:pt x="480" y="687"/>
                    <a:pt x="571" y="707"/>
                  </a:cubicBezTo>
                  <a:cubicBezTo>
                    <a:pt x="579" y="709"/>
                    <a:pt x="586" y="710"/>
                    <a:pt x="594" y="710"/>
                  </a:cubicBezTo>
                  <a:cubicBezTo>
                    <a:pt x="719" y="710"/>
                    <a:pt x="814" y="475"/>
                    <a:pt x="869" y="389"/>
                  </a:cubicBezTo>
                  <a:cubicBezTo>
                    <a:pt x="933" y="286"/>
                    <a:pt x="1005" y="176"/>
                    <a:pt x="1076" y="66"/>
                  </a:cubicBezTo>
                  <a:cubicBezTo>
                    <a:pt x="1063" y="46"/>
                    <a:pt x="1043" y="27"/>
                    <a:pt x="10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4529820" y="2336653"/>
              <a:ext cx="388279" cy="284803"/>
            </a:xfrm>
            <a:custGeom>
              <a:avLst/>
              <a:gdLst/>
              <a:ahLst/>
              <a:cxnLst/>
              <a:rect l="l" t="t" r="r" b="b"/>
              <a:pathLst>
                <a:path w="7182" h="5268" extrusionOk="0">
                  <a:moveTo>
                    <a:pt x="1659" y="4573"/>
                  </a:moveTo>
                  <a:cubicBezTo>
                    <a:pt x="1681" y="4573"/>
                    <a:pt x="1705" y="4593"/>
                    <a:pt x="1697" y="4618"/>
                  </a:cubicBezTo>
                  <a:cubicBezTo>
                    <a:pt x="1664" y="4702"/>
                    <a:pt x="1619" y="4786"/>
                    <a:pt x="1580" y="4871"/>
                  </a:cubicBezTo>
                  <a:cubicBezTo>
                    <a:pt x="1576" y="4879"/>
                    <a:pt x="1568" y="4883"/>
                    <a:pt x="1560" y="4883"/>
                  </a:cubicBezTo>
                  <a:cubicBezTo>
                    <a:pt x="1544" y="4883"/>
                    <a:pt x="1526" y="4868"/>
                    <a:pt x="1535" y="4851"/>
                  </a:cubicBezTo>
                  <a:cubicBezTo>
                    <a:pt x="1561" y="4760"/>
                    <a:pt x="1593" y="4676"/>
                    <a:pt x="1632" y="4592"/>
                  </a:cubicBezTo>
                  <a:cubicBezTo>
                    <a:pt x="1637" y="4579"/>
                    <a:pt x="1647" y="4573"/>
                    <a:pt x="1659" y="4573"/>
                  </a:cubicBezTo>
                  <a:close/>
                  <a:moveTo>
                    <a:pt x="1448" y="4608"/>
                  </a:moveTo>
                  <a:cubicBezTo>
                    <a:pt x="1467" y="4608"/>
                    <a:pt x="1485" y="4623"/>
                    <a:pt x="1477" y="4644"/>
                  </a:cubicBezTo>
                  <a:cubicBezTo>
                    <a:pt x="1451" y="4754"/>
                    <a:pt x="1438" y="4851"/>
                    <a:pt x="1457" y="4955"/>
                  </a:cubicBezTo>
                  <a:cubicBezTo>
                    <a:pt x="1457" y="4974"/>
                    <a:pt x="1444" y="4984"/>
                    <a:pt x="1432" y="4984"/>
                  </a:cubicBezTo>
                  <a:cubicBezTo>
                    <a:pt x="1423" y="4984"/>
                    <a:pt x="1415" y="4979"/>
                    <a:pt x="1412" y="4968"/>
                  </a:cubicBezTo>
                  <a:cubicBezTo>
                    <a:pt x="1373" y="4858"/>
                    <a:pt x="1373" y="4728"/>
                    <a:pt x="1418" y="4625"/>
                  </a:cubicBezTo>
                  <a:cubicBezTo>
                    <a:pt x="1425" y="4613"/>
                    <a:pt x="1437" y="4608"/>
                    <a:pt x="1448" y="4608"/>
                  </a:cubicBezTo>
                  <a:close/>
                  <a:moveTo>
                    <a:pt x="5400" y="2125"/>
                  </a:moveTo>
                  <a:cubicBezTo>
                    <a:pt x="5421" y="2125"/>
                    <a:pt x="5443" y="2135"/>
                    <a:pt x="5453" y="2157"/>
                  </a:cubicBezTo>
                  <a:cubicBezTo>
                    <a:pt x="5822" y="3031"/>
                    <a:pt x="6133" y="4262"/>
                    <a:pt x="5867" y="5207"/>
                  </a:cubicBezTo>
                  <a:cubicBezTo>
                    <a:pt x="5865" y="5215"/>
                    <a:pt x="5858" y="5219"/>
                    <a:pt x="5852" y="5219"/>
                  </a:cubicBezTo>
                  <a:cubicBezTo>
                    <a:pt x="5844" y="5219"/>
                    <a:pt x="5835" y="5212"/>
                    <a:pt x="5835" y="5201"/>
                  </a:cubicBezTo>
                  <a:cubicBezTo>
                    <a:pt x="5790" y="4663"/>
                    <a:pt x="5848" y="4139"/>
                    <a:pt x="5764" y="3601"/>
                  </a:cubicBezTo>
                  <a:cubicBezTo>
                    <a:pt x="5679" y="3109"/>
                    <a:pt x="5537" y="2643"/>
                    <a:pt x="5349" y="2190"/>
                  </a:cubicBezTo>
                  <a:cubicBezTo>
                    <a:pt x="5333" y="2150"/>
                    <a:pt x="5366" y="2125"/>
                    <a:pt x="5400" y="2125"/>
                  </a:cubicBezTo>
                  <a:close/>
                  <a:moveTo>
                    <a:pt x="4792" y="1"/>
                  </a:moveTo>
                  <a:cubicBezTo>
                    <a:pt x="4831" y="428"/>
                    <a:pt x="4643" y="856"/>
                    <a:pt x="4242" y="1108"/>
                  </a:cubicBezTo>
                  <a:cubicBezTo>
                    <a:pt x="4236" y="1112"/>
                    <a:pt x="4231" y="1114"/>
                    <a:pt x="4225" y="1114"/>
                  </a:cubicBezTo>
                  <a:cubicBezTo>
                    <a:pt x="4204" y="1114"/>
                    <a:pt x="4185" y="1088"/>
                    <a:pt x="4190" y="1063"/>
                  </a:cubicBezTo>
                  <a:lnTo>
                    <a:pt x="4190" y="1063"/>
                  </a:lnTo>
                  <a:cubicBezTo>
                    <a:pt x="4180" y="1083"/>
                    <a:pt x="4158" y="1094"/>
                    <a:pt x="4137" y="1094"/>
                  </a:cubicBezTo>
                  <a:cubicBezTo>
                    <a:pt x="4117" y="1094"/>
                    <a:pt x="4099" y="1085"/>
                    <a:pt x="4093" y="1063"/>
                  </a:cubicBezTo>
                  <a:cubicBezTo>
                    <a:pt x="4080" y="1011"/>
                    <a:pt x="4061" y="972"/>
                    <a:pt x="4041" y="927"/>
                  </a:cubicBezTo>
                  <a:cubicBezTo>
                    <a:pt x="3931" y="1095"/>
                    <a:pt x="3827" y="1257"/>
                    <a:pt x="3717" y="1425"/>
                  </a:cubicBezTo>
                  <a:cubicBezTo>
                    <a:pt x="3691" y="1464"/>
                    <a:pt x="3633" y="1613"/>
                    <a:pt x="3568" y="1613"/>
                  </a:cubicBezTo>
                  <a:cubicBezTo>
                    <a:pt x="3566" y="1613"/>
                    <a:pt x="3564" y="1614"/>
                    <a:pt x="3562" y="1614"/>
                  </a:cubicBezTo>
                  <a:cubicBezTo>
                    <a:pt x="3492" y="1614"/>
                    <a:pt x="3418" y="1515"/>
                    <a:pt x="3374" y="1484"/>
                  </a:cubicBezTo>
                  <a:cubicBezTo>
                    <a:pt x="3212" y="1348"/>
                    <a:pt x="3050" y="1212"/>
                    <a:pt x="2901" y="1063"/>
                  </a:cubicBezTo>
                  <a:cubicBezTo>
                    <a:pt x="2882" y="1115"/>
                    <a:pt x="2863" y="1166"/>
                    <a:pt x="2843" y="1218"/>
                  </a:cubicBezTo>
                  <a:cubicBezTo>
                    <a:pt x="2834" y="1239"/>
                    <a:pt x="2814" y="1249"/>
                    <a:pt x="2794" y="1249"/>
                  </a:cubicBezTo>
                  <a:cubicBezTo>
                    <a:pt x="2771" y="1249"/>
                    <a:pt x="2749" y="1234"/>
                    <a:pt x="2752" y="1205"/>
                  </a:cubicBezTo>
                  <a:cubicBezTo>
                    <a:pt x="2500" y="1011"/>
                    <a:pt x="2312" y="752"/>
                    <a:pt x="2202" y="448"/>
                  </a:cubicBezTo>
                  <a:cubicBezTo>
                    <a:pt x="2157" y="331"/>
                    <a:pt x="2111" y="189"/>
                    <a:pt x="2098" y="46"/>
                  </a:cubicBezTo>
                  <a:cubicBezTo>
                    <a:pt x="460" y="1186"/>
                    <a:pt x="78" y="3070"/>
                    <a:pt x="0" y="4968"/>
                  </a:cubicBezTo>
                  <a:cubicBezTo>
                    <a:pt x="0" y="4974"/>
                    <a:pt x="0" y="4981"/>
                    <a:pt x="0" y="4987"/>
                  </a:cubicBezTo>
                  <a:cubicBezTo>
                    <a:pt x="389" y="5032"/>
                    <a:pt x="777" y="5071"/>
                    <a:pt x="1166" y="5104"/>
                  </a:cubicBezTo>
                  <a:cubicBezTo>
                    <a:pt x="1172" y="4579"/>
                    <a:pt x="1231" y="4061"/>
                    <a:pt x="1321" y="3543"/>
                  </a:cubicBezTo>
                  <a:cubicBezTo>
                    <a:pt x="1386" y="3161"/>
                    <a:pt x="1405" y="2494"/>
                    <a:pt x="1684" y="2203"/>
                  </a:cubicBezTo>
                  <a:cubicBezTo>
                    <a:pt x="1693" y="2194"/>
                    <a:pt x="1703" y="2190"/>
                    <a:pt x="1713" y="2190"/>
                  </a:cubicBezTo>
                  <a:cubicBezTo>
                    <a:pt x="1745" y="2190"/>
                    <a:pt x="1772" y="2231"/>
                    <a:pt x="1742" y="2261"/>
                  </a:cubicBezTo>
                  <a:cubicBezTo>
                    <a:pt x="1580" y="2442"/>
                    <a:pt x="1548" y="2805"/>
                    <a:pt x="1503" y="3025"/>
                  </a:cubicBezTo>
                  <a:cubicBezTo>
                    <a:pt x="1457" y="3232"/>
                    <a:pt x="1418" y="3433"/>
                    <a:pt x="1386" y="3640"/>
                  </a:cubicBezTo>
                  <a:cubicBezTo>
                    <a:pt x="1308" y="4126"/>
                    <a:pt x="1269" y="4618"/>
                    <a:pt x="1231" y="5110"/>
                  </a:cubicBezTo>
                  <a:cubicBezTo>
                    <a:pt x="2359" y="5210"/>
                    <a:pt x="3486" y="5267"/>
                    <a:pt x="4615" y="5267"/>
                  </a:cubicBezTo>
                  <a:cubicBezTo>
                    <a:pt x="5468" y="5267"/>
                    <a:pt x="6323" y="5234"/>
                    <a:pt x="7182" y="5162"/>
                  </a:cubicBezTo>
                  <a:cubicBezTo>
                    <a:pt x="7175" y="5156"/>
                    <a:pt x="7169" y="5143"/>
                    <a:pt x="7169" y="5130"/>
                  </a:cubicBezTo>
                  <a:cubicBezTo>
                    <a:pt x="7065" y="4048"/>
                    <a:pt x="6923" y="2999"/>
                    <a:pt x="6450" y="2008"/>
                  </a:cubicBezTo>
                  <a:cubicBezTo>
                    <a:pt x="6062" y="1199"/>
                    <a:pt x="5492" y="545"/>
                    <a:pt x="4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4647082" y="2314271"/>
              <a:ext cx="69363" cy="83040"/>
            </a:xfrm>
            <a:custGeom>
              <a:avLst/>
              <a:gdLst/>
              <a:ahLst/>
              <a:cxnLst/>
              <a:rect l="l" t="t" r="r" b="b"/>
              <a:pathLst>
                <a:path w="1283" h="1536" extrusionOk="0">
                  <a:moveTo>
                    <a:pt x="91" y="0"/>
                  </a:moveTo>
                  <a:cubicBezTo>
                    <a:pt x="91" y="7"/>
                    <a:pt x="91" y="13"/>
                    <a:pt x="85" y="20"/>
                  </a:cubicBezTo>
                  <a:cubicBezTo>
                    <a:pt x="27" y="123"/>
                    <a:pt x="7" y="240"/>
                    <a:pt x="1" y="357"/>
                  </a:cubicBezTo>
                  <a:cubicBezTo>
                    <a:pt x="14" y="369"/>
                    <a:pt x="20" y="389"/>
                    <a:pt x="1" y="402"/>
                  </a:cubicBezTo>
                  <a:cubicBezTo>
                    <a:pt x="20" y="823"/>
                    <a:pt x="324" y="1263"/>
                    <a:pt x="596" y="1535"/>
                  </a:cubicBezTo>
                  <a:cubicBezTo>
                    <a:pt x="661" y="1224"/>
                    <a:pt x="965" y="952"/>
                    <a:pt x="1283" y="901"/>
                  </a:cubicBezTo>
                  <a:cubicBezTo>
                    <a:pt x="1017" y="790"/>
                    <a:pt x="771" y="641"/>
                    <a:pt x="545" y="473"/>
                  </a:cubicBezTo>
                  <a:cubicBezTo>
                    <a:pt x="389" y="350"/>
                    <a:pt x="162" y="201"/>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0"/>
            <p:cNvSpPr/>
            <p:nvPr/>
          </p:nvSpPr>
          <p:spPr>
            <a:xfrm>
              <a:off x="4695036" y="2363954"/>
              <a:ext cx="44872" cy="35087"/>
            </a:xfrm>
            <a:custGeom>
              <a:avLst/>
              <a:gdLst/>
              <a:ahLst/>
              <a:cxnLst/>
              <a:rect l="l" t="t" r="r" b="b"/>
              <a:pathLst>
                <a:path w="830" h="649" extrusionOk="0">
                  <a:moveTo>
                    <a:pt x="499" y="1"/>
                  </a:moveTo>
                  <a:cubicBezTo>
                    <a:pt x="499" y="1"/>
                    <a:pt x="493" y="7"/>
                    <a:pt x="493" y="7"/>
                  </a:cubicBezTo>
                  <a:cubicBezTo>
                    <a:pt x="493" y="14"/>
                    <a:pt x="486" y="27"/>
                    <a:pt x="474" y="33"/>
                  </a:cubicBezTo>
                  <a:cubicBezTo>
                    <a:pt x="312" y="85"/>
                    <a:pt x="156" y="156"/>
                    <a:pt x="33" y="279"/>
                  </a:cubicBezTo>
                  <a:cubicBezTo>
                    <a:pt x="20" y="286"/>
                    <a:pt x="7" y="299"/>
                    <a:pt x="1" y="312"/>
                  </a:cubicBezTo>
                  <a:cubicBezTo>
                    <a:pt x="143" y="428"/>
                    <a:pt x="292" y="545"/>
                    <a:pt x="448" y="649"/>
                  </a:cubicBezTo>
                  <a:cubicBezTo>
                    <a:pt x="551" y="480"/>
                    <a:pt x="681" y="338"/>
                    <a:pt x="830" y="202"/>
                  </a:cubicBezTo>
                  <a:cubicBezTo>
                    <a:pt x="752" y="124"/>
                    <a:pt x="655" y="53"/>
                    <a:pt x="545" y="1"/>
                  </a:cubicBezTo>
                  <a:cubicBezTo>
                    <a:pt x="545" y="1"/>
                    <a:pt x="538" y="7"/>
                    <a:pt x="538" y="7"/>
                  </a:cubicBezTo>
                  <a:cubicBezTo>
                    <a:pt x="533" y="10"/>
                    <a:pt x="528" y="12"/>
                    <a:pt x="522" y="12"/>
                  </a:cubicBezTo>
                  <a:cubicBezTo>
                    <a:pt x="515" y="12"/>
                    <a:pt x="507" y="9"/>
                    <a:pt x="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4728284" y="2307621"/>
              <a:ext cx="63794" cy="86879"/>
            </a:xfrm>
            <a:custGeom>
              <a:avLst/>
              <a:gdLst/>
              <a:ahLst/>
              <a:cxnLst/>
              <a:rect l="l" t="t" r="r" b="b"/>
              <a:pathLst>
                <a:path w="1180" h="1607" extrusionOk="0">
                  <a:moveTo>
                    <a:pt x="830" y="0"/>
                  </a:moveTo>
                  <a:lnTo>
                    <a:pt x="830" y="0"/>
                  </a:lnTo>
                  <a:cubicBezTo>
                    <a:pt x="642" y="382"/>
                    <a:pt x="344" y="732"/>
                    <a:pt x="1" y="991"/>
                  </a:cubicBezTo>
                  <a:cubicBezTo>
                    <a:pt x="254" y="1082"/>
                    <a:pt x="448" y="1315"/>
                    <a:pt x="519" y="1574"/>
                  </a:cubicBezTo>
                  <a:cubicBezTo>
                    <a:pt x="519" y="1580"/>
                    <a:pt x="519" y="1593"/>
                    <a:pt x="519" y="1600"/>
                  </a:cubicBezTo>
                  <a:lnTo>
                    <a:pt x="519" y="1606"/>
                  </a:lnTo>
                  <a:cubicBezTo>
                    <a:pt x="526" y="1600"/>
                    <a:pt x="526" y="1593"/>
                    <a:pt x="532" y="1593"/>
                  </a:cubicBezTo>
                  <a:cubicBezTo>
                    <a:pt x="1031" y="1192"/>
                    <a:pt x="1180" y="557"/>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0"/>
            <p:cNvSpPr/>
            <p:nvPr/>
          </p:nvSpPr>
          <p:spPr>
            <a:xfrm>
              <a:off x="4655516" y="2304810"/>
              <a:ext cx="113099" cy="55036"/>
            </a:xfrm>
            <a:custGeom>
              <a:avLst/>
              <a:gdLst/>
              <a:ahLst/>
              <a:cxnLst/>
              <a:rect l="l" t="t" r="r" b="b"/>
              <a:pathLst>
                <a:path w="2092" h="1018" extrusionOk="0">
                  <a:moveTo>
                    <a:pt x="2053" y="1"/>
                  </a:moveTo>
                  <a:cubicBezTo>
                    <a:pt x="1975" y="39"/>
                    <a:pt x="1891" y="72"/>
                    <a:pt x="1800" y="98"/>
                  </a:cubicBezTo>
                  <a:cubicBezTo>
                    <a:pt x="1504" y="191"/>
                    <a:pt x="1195" y="235"/>
                    <a:pt x="886" y="235"/>
                  </a:cubicBezTo>
                  <a:cubicBezTo>
                    <a:pt x="594" y="235"/>
                    <a:pt x="302" y="196"/>
                    <a:pt x="19" y="124"/>
                  </a:cubicBezTo>
                  <a:cubicBezTo>
                    <a:pt x="13" y="130"/>
                    <a:pt x="6" y="137"/>
                    <a:pt x="0" y="143"/>
                  </a:cubicBezTo>
                  <a:cubicBezTo>
                    <a:pt x="104" y="370"/>
                    <a:pt x="414" y="551"/>
                    <a:pt x="609" y="680"/>
                  </a:cubicBezTo>
                  <a:cubicBezTo>
                    <a:pt x="797" y="810"/>
                    <a:pt x="1004" y="914"/>
                    <a:pt x="1217" y="1011"/>
                  </a:cubicBezTo>
                  <a:lnTo>
                    <a:pt x="1230" y="1011"/>
                  </a:lnTo>
                  <a:cubicBezTo>
                    <a:pt x="1243" y="1011"/>
                    <a:pt x="1256" y="1017"/>
                    <a:pt x="1269" y="1017"/>
                  </a:cubicBezTo>
                  <a:cubicBezTo>
                    <a:pt x="1593" y="713"/>
                    <a:pt x="1859" y="389"/>
                    <a:pt x="2092" y="7"/>
                  </a:cubicBezTo>
                  <a:lnTo>
                    <a:pt x="2092" y="7"/>
                  </a:lnTo>
                  <a:cubicBezTo>
                    <a:pt x="2085" y="13"/>
                    <a:pt x="2079" y="13"/>
                    <a:pt x="2072" y="20"/>
                  </a:cubicBezTo>
                  <a:cubicBezTo>
                    <a:pt x="2066" y="13"/>
                    <a:pt x="2066" y="13"/>
                    <a:pt x="2059" y="7"/>
                  </a:cubicBezTo>
                  <a:cubicBezTo>
                    <a:pt x="2059" y="7"/>
                    <a:pt x="2059" y="7"/>
                    <a:pt x="20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0"/>
            <p:cNvSpPr/>
            <p:nvPr/>
          </p:nvSpPr>
          <p:spPr>
            <a:xfrm>
              <a:off x="4864847" y="2096020"/>
              <a:ext cx="27356" cy="53414"/>
            </a:xfrm>
            <a:custGeom>
              <a:avLst/>
              <a:gdLst/>
              <a:ahLst/>
              <a:cxnLst/>
              <a:rect l="l" t="t" r="r" b="b"/>
              <a:pathLst>
                <a:path w="506" h="988" extrusionOk="0">
                  <a:moveTo>
                    <a:pt x="67" y="0"/>
                  </a:moveTo>
                  <a:cubicBezTo>
                    <a:pt x="52" y="0"/>
                    <a:pt x="36" y="1"/>
                    <a:pt x="20" y="3"/>
                  </a:cubicBezTo>
                  <a:cubicBezTo>
                    <a:pt x="33" y="333"/>
                    <a:pt x="33" y="664"/>
                    <a:pt x="1" y="987"/>
                  </a:cubicBezTo>
                  <a:cubicBezTo>
                    <a:pt x="266" y="974"/>
                    <a:pt x="506" y="780"/>
                    <a:pt x="506" y="489"/>
                  </a:cubicBezTo>
                  <a:cubicBezTo>
                    <a:pt x="506" y="239"/>
                    <a:pt x="316" y="0"/>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4818137" y="2451482"/>
              <a:ext cx="43250" cy="167378"/>
            </a:xfrm>
            <a:custGeom>
              <a:avLst/>
              <a:gdLst/>
              <a:ahLst/>
              <a:cxnLst/>
              <a:rect l="l" t="t" r="r" b="b"/>
              <a:pathLst>
                <a:path w="800" h="3096" extrusionOk="0">
                  <a:moveTo>
                    <a:pt x="67" y="1"/>
                  </a:moveTo>
                  <a:cubicBezTo>
                    <a:pt x="33" y="1"/>
                    <a:pt x="0" y="26"/>
                    <a:pt x="16" y="66"/>
                  </a:cubicBezTo>
                  <a:cubicBezTo>
                    <a:pt x="204" y="519"/>
                    <a:pt x="346" y="985"/>
                    <a:pt x="431" y="1477"/>
                  </a:cubicBezTo>
                  <a:cubicBezTo>
                    <a:pt x="515" y="2015"/>
                    <a:pt x="457" y="2539"/>
                    <a:pt x="502" y="3077"/>
                  </a:cubicBezTo>
                  <a:cubicBezTo>
                    <a:pt x="502" y="3088"/>
                    <a:pt x="511" y="3095"/>
                    <a:pt x="519" y="3095"/>
                  </a:cubicBezTo>
                  <a:cubicBezTo>
                    <a:pt x="525" y="3095"/>
                    <a:pt x="532" y="3091"/>
                    <a:pt x="534" y="3083"/>
                  </a:cubicBezTo>
                  <a:cubicBezTo>
                    <a:pt x="800" y="2138"/>
                    <a:pt x="489" y="907"/>
                    <a:pt x="120" y="33"/>
                  </a:cubicBezTo>
                  <a:cubicBezTo>
                    <a:pt x="110" y="11"/>
                    <a:pt x="88"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4506682" y="1949456"/>
              <a:ext cx="363139" cy="361896"/>
            </a:xfrm>
            <a:custGeom>
              <a:avLst/>
              <a:gdLst/>
              <a:ahLst/>
              <a:cxnLst/>
              <a:rect l="l" t="t" r="r" b="b"/>
              <a:pathLst>
                <a:path w="6717" h="6694" extrusionOk="0">
                  <a:moveTo>
                    <a:pt x="5834" y="4629"/>
                  </a:moveTo>
                  <a:cubicBezTo>
                    <a:pt x="5852" y="4629"/>
                    <a:pt x="5868" y="4648"/>
                    <a:pt x="5855" y="4670"/>
                  </a:cubicBezTo>
                  <a:cubicBezTo>
                    <a:pt x="5816" y="4760"/>
                    <a:pt x="5764" y="4845"/>
                    <a:pt x="5719" y="4922"/>
                  </a:cubicBezTo>
                  <a:cubicBezTo>
                    <a:pt x="5715" y="4931"/>
                    <a:pt x="5708" y="4934"/>
                    <a:pt x="5702" y="4934"/>
                  </a:cubicBezTo>
                  <a:cubicBezTo>
                    <a:pt x="5689" y="4934"/>
                    <a:pt x="5676" y="4920"/>
                    <a:pt x="5680" y="4903"/>
                  </a:cubicBezTo>
                  <a:cubicBezTo>
                    <a:pt x="5719" y="4819"/>
                    <a:pt x="5764" y="4728"/>
                    <a:pt x="5810" y="4644"/>
                  </a:cubicBezTo>
                  <a:cubicBezTo>
                    <a:pt x="5816" y="4633"/>
                    <a:pt x="5825" y="4629"/>
                    <a:pt x="5834" y="4629"/>
                  </a:cubicBezTo>
                  <a:close/>
                  <a:moveTo>
                    <a:pt x="5897" y="4715"/>
                  </a:moveTo>
                  <a:cubicBezTo>
                    <a:pt x="5912" y="4715"/>
                    <a:pt x="5929" y="4726"/>
                    <a:pt x="5933" y="4741"/>
                  </a:cubicBezTo>
                  <a:cubicBezTo>
                    <a:pt x="5959" y="4948"/>
                    <a:pt x="5810" y="5188"/>
                    <a:pt x="5628" y="5285"/>
                  </a:cubicBezTo>
                  <a:cubicBezTo>
                    <a:pt x="5626" y="5286"/>
                    <a:pt x="5625" y="5286"/>
                    <a:pt x="5623" y="5286"/>
                  </a:cubicBezTo>
                  <a:cubicBezTo>
                    <a:pt x="5612" y="5286"/>
                    <a:pt x="5604" y="5271"/>
                    <a:pt x="5615" y="5265"/>
                  </a:cubicBezTo>
                  <a:cubicBezTo>
                    <a:pt x="5693" y="5194"/>
                    <a:pt x="5758" y="5123"/>
                    <a:pt x="5803" y="5026"/>
                  </a:cubicBezTo>
                  <a:cubicBezTo>
                    <a:pt x="5855" y="4935"/>
                    <a:pt x="5861" y="4838"/>
                    <a:pt x="5874" y="4734"/>
                  </a:cubicBezTo>
                  <a:cubicBezTo>
                    <a:pt x="5877" y="4721"/>
                    <a:pt x="5887" y="4715"/>
                    <a:pt x="5897" y="4715"/>
                  </a:cubicBezTo>
                  <a:close/>
                  <a:moveTo>
                    <a:pt x="4909" y="1"/>
                  </a:moveTo>
                  <a:cubicBezTo>
                    <a:pt x="3995" y="1012"/>
                    <a:pt x="2579" y="1466"/>
                    <a:pt x="1210" y="1466"/>
                  </a:cubicBezTo>
                  <a:cubicBezTo>
                    <a:pt x="825" y="1466"/>
                    <a:pt x="444" y="1430"/>
                    <a:pt x="79" y="1361"/>
                  </a:cubicBezTo>
                  <a:lnTo>
                    <a:pt x="79" y="1361"/>
                  </a:lnTo>
                  <a:cubicBezTo>
                    <a:pt x="117" y="2494"/>
                    <a:pt x="1" y="3640"/>
                    <a:pt x="486" y="4709"/>
                  </a:cubicBezTo>
                  <a:cubicBezTo>
                    <a:pt x="1005" y="5822"/>
                    <a:pt x="2151" y="6580"/>
                    <a:pt x="3362" y="6684"/>
                  </a:cubicBezTo>
                  <a:cubicBezTo>
                    <a:pt x="3445" y="6690"/>
                    <a:pt x="3528" y="6693"/>
                    <a:pt x="3609" y="6693"/>
                  </a:cubicBezTo>
                  <a:cubicBezTo>
                    <a:pt x="4733" y="6693"/>
                    <a:pt x="5682" y="6077"/>
                    <a:pt x="6159" y="5039"/>
                  </a:cubicBezTo>
                  <a:cubicBezTo>
                    <a:pt x="6716" y="3821"/>
                    <a:pt x="6515" y="2474"/>
                    <a:pt x="6373" y="1192"/>
                  </a:cubicBezTo>
                  <a:cubicBezTo>
                    <a:pt x="6373" y="1186"/>
                    <a:pt x="6373" y="1186"/>
                    <a:pt x="6373" y="1179"/>
                  </a:cubicBezTo>
                  <a:cubicBezTo>
                    <a:pt x="5719" y="1056"/>
                    <a:pt x="5175" y="616"/>
                    <a:pt x="49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4813487" y="2199658"/>
              <a:ext cx="10488" cy="16597"/>
            </a:xfrm>
            <a:custGeom>
              <a:avLst/>
              <a:gdLst/>
              <a:ahLst/>
              <a:cxnLst/>
              <a:rect l="l" t="t" r="r" b="b"/>
              <a:pathLst>
                <a:path w="194" h="307" extrusionOk="0">
                  <a:moveTo>
                    <a:pt x="159" y="1"/>
                  </a:moveTo>
                  <a:cubicBezTo>
                    <a:pt x="150" y="1"/>
                    <a:pt x="141" y="5"/>
                    <a:pt x="135" y="16"/>
                  </a:cubicBezTo>
                  <a:cubicBezTo>
                    <a:pt x="89" y="100"/>
                    <a:pt x="44" y="191"/>
                    <a:pt x="5" y="275"/>
                  </a:cubicBezTo>
                  <a:cubicBezTo>
                    <a:pt x="1" y="292"/>
                    <a:pt x="14" y="306"/>
                    <a:pt x="27" y="306"/>
                  </a:cubicBezTo>
                  <a:cubicBezTo>
                    <a:pt x="33" y="306"/>
                    <a:pt x="40" y="303"/>
                    <a:pt x="44" y="294"/>
                  </a:cubicBezTo>
                  <a:cubicBezTo>
                    <a:pt x="89" y="217"/>
                    <a:pt x="141" y="132"/>
                    <a:pt x="180" y="42"/>
                  </a:cubicBezTo>
                  <a:cubicBezTo>
                    <a:pt x="193" y="20"/>
                    <a:pt x="177"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4809649" y="2204362"/>
              <a:ext cx="19192" cy="30924"/>
            </a:xfrm>
            <a:custGeom>
              <a:avLst/>
              <a:gdLst/>
              <a:ahLst/>
              <a:cxnLst/>
              <a:rect l="l" t="t" r="r" b="b"/>
              <a:pathLst>
                <a:path w="355" h="572" extrusionOk="0">
                  <a:moveTo>
                    <a:pt x="293" y="0"/>
                  </a:moveTo>
                  <a:cubicBezTo>
                    <a:pt x="283" y="0"/>
                    <a:pt x="273" y="6"/>
                    <a:pt x="270" y="19"/>
                  </a:cubicBezTo>
                  <a:cubicBezTo>
                    <a:pt x="257" y="123"/>
                    <a:pt x="251" y="220"/>
                    <a:pt x="199" y="311"/>
                  </a:cubicBezTo>
                  <a:cubicBezTo>
                    <a:pt x="154" y="408"/>
                    <a:pt x="89" y="479"/>
                    <a:pt x="11" y="550"/>
                  </a:cubicBezTo>
                  <a:cubicBezTo>
                    <a:pt x="0" y="556"/>
                    <a:pt x="8" y="571"/>
                    <a:pt x="19" y="571"/>
                  </a:cubicBezTo>
                  <a:cubicBezTo>
                    <a:pt x="21" y="571"/>
                    <a:pt x="22" y="571"/>
                    <a:pt x="24" y="570"/>
                  </a:cubicBezTo>
                  <a:cubicBezTo>
                    <a:pt x="206" y="473"/>
                    <a:pt x="355" y="233"/>
                    <a:pt x="329" y="26"/>
                  </a:cubicBezTo>
                  <a:cubicBezTo>
                    <a:pt x="325" y="11"/>
                    <a:pt x="308"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0"/>
            <p:cNvSpPr/>
            <p:nvPr/>
          </p:nvSpPr>
          <p:spPr>
            <a:xfrm>
              <a:off x="4768561" y="2303404"/>
              <a:ext cx="3190" cy="1784"/>
            </a:xfrm>
            <a:custGeom>
              <a:avLst/>
              <a:gdLst/>
              <a:ahLst/>
              <a:cxnLst/>
              <a:rect l="l" t="t" r="r" b="b"/>
              <a:pathLst>
                <a:path w="59" h="33" extrusionOk="0">
                  <a:moveTo>
                    <a:pt x="46" y="1"/>
                  </a:moveTo>
                  <a:cubicBezTo>
                    <a:pt x="33" y="1"/>
                    <a:pt x="20" y="7"/>
                    <a:pt x="7" y="20"/>
                  </a:cubicBezTo>
                  <a:cubicBezTo>
                    <a:pt x="7" y="27"/>
                    <a:pt x="1" y="33"/>
                    <a:pt x="1" y="33"/>
                  </a:cubicBezTo>
                  <a:cubicBezTo>
                    <a:pt x="20" y="27"/>
                    <a:pt x="40" y="14"/>
                    <a:pt x="59" y="7"/>
                  </a:cubicBezTo>
                  <a:cubicBezTo>
                    <a:pt x="53" y="1"/>
                    <a:pt x="46" y="1"/>
                    <a:pt x="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4729852" y="1840791"/>
              <a:ext cx="26274" cy="19787"/>
            </a:xfrm>
            <a:custGeom>
              <a:avLst/>
              <a:gdLst/>
              <a:ahLst/>
              <a:cxnLst/>
              <a:rect l="l" t="t" r="r" b="b"/>
              <a:pathLst>
                <a:path w="486" h="366" extrusionOk="0">
                  <a:moveTo>
                    <a:pt x="22" y="1"/>
                  </a:moveTo>
                  <a:cubicBezTo>
                    <a:pt x="8" y="1"/>
                    <a:pt x="1" y="30"/>
                    <a:pt x="17" y="36"/>
                  </a:cubicBezTo>
                  <a:cubicBezTo>
                    <a:pt x="173" y="126"/>
                    <a:pt x="302" y="223"/>
                    <a:pt x="432" y="359"/>
                  </a:cubicBezTo>
                  <a:cubicBezTo>
                    <a:pt x="437" y="363"/>
                    <a:pt x="443" y="365"/>
                    <a:pt x="449" y="365"/>
                  </a:cubicBezTo>
                  <a:cubicBezTo>
                    <a:pt x="469" y="365"/>
                    <a:pt x="486" y="341"/>
                    <a:pt x="471" y="320"/>
                  </a:cubicBezTo>
                  <a:cubicBezTo>
                    <a:pt x="361" y="178"/>
                    <a:pt x="199" y="61"/>
                    <a:pt x="30" y="3"/>
                  </a:cubicBezTo>
                  <a:cubicBezTo>
                    <a:pt x="28" y="1"/>
                    <a:pt x="25" y="1"/>
                    <a:pt x="22"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4722338" y="1831816"/>
              <a:ext cx="33519" cy="17408"/>
            </a:xfrm>
            <a:custGeom>
              <a:avLst/>
              <a:gdLst/>
              <a:ahLst/>
              <a:cxnLst/>
              <a:rect l="l" t="t" r="r" b="b"/>
              <a:pathLst>
                <a:path w="620" h="322" extrusionOk="0">
                  <a:moveTo>
                    <a:pt x="52" y="1"/>
                  </a:moveTo>
                  <a:cubicBezTo>
                    <a:pt x="46" y="1"/>
                    <a:pt x="39" y="1"/>
                    <a:pt x="33" y="1"/>
                  </a:cubicBezTo>
                  <a:cubicBezTo>
                    <a:pt x="1" y="1"/>
                    <a:pt x="1" y="40"/>
                    <a:pt x="33" y="46"/>
                  </a:cubicBezTo>
                  <a:cubicBezTo>
                    <a:pt x="253" y="66"/>
                    <a:pt x="402" y="163"/>
                    <a:pt x="564" y="312"/>
                  </a:cubicBezTo>
                  <a:cubicBezTo>
                    <a:pt x="569" y="318"/>
                    <a:pt x="576" y="321"/>
                    <a:pt x="582" y="321"/>
                  </a:cubicBezTo>
                  <a:cubicBezTo>
                    <a:pt x="600" y="321"/>
                    <a:pt x="619" y="298"/>
                    <a:pt x="610" y="279"/>
                  </a:cubicBezTo>
                  <a:cubicBezTo>
                    <a:pt x="490" y="103"/>
                    <a:pt x="255" y="1"/>
                    <a:pt x="52"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4600156" y="1817111"/>
              <a:ext cx="188409" cy="76715"/>
            </a:xfrm>
            <a:custGeom>
              <a:avLst/>
              <a:gdLst/>
              <a:ahLst/>
              <a:cxnLst/>
              <a:rect l="l" t="t" r="r" b="b"/>
              <a:pathLst>
                <a:path w="3485" h="1419" extrusionOk="0">
                  <a:moveTo>
                    <a:pt x="2312" y="273"/>
                  </a:moveTo>
                  <a:cubicBezTo>
                    <a:pt x="2515" y="273"/>
                    <a:pt x="2750" y="375"/>
                    <a:pt x="2870" y="551"/>
                  </a:cubicBezTo>
                  <a:cubicBezTo>
                    <a:pt x="2879" y="570"/>
                    <a:pt x="2860" y="593"/>
                    <a:pt x="2842" y="593"/>
                  </a:cubicBezTo>
                  <a:cubicBezTo>
                    <a:pt x="2836" y="593"/>
                    <a:pt x="2829" y="590"/>
                    <a:pt x="2824" y="584"/>
                  </a:cubicBezTo>
                  <a:cubicBezTo>
                    <a:pt x="2662" y="435"/>
                    <a:pt x="2513" y="338"/>
                    <a:pt x="2293" y="318"/>
                  </a:cubicBezTo>
                  <a:cubicBezTo>
                    <a:pt x="2261" y="312"/>
                    <a:pt x="2261" y="273"/>
                    <a:pt x="2293" y="273"/>
                  </a:cubicBezTo>
                  <a:cubicBezTo>
                    <a:pt x="2299" y="273"/>
                    <a:pt x="2306" y="273"/>
                    <a:pt x="2312" y="273"/>
                  </a:cubicBezTo>
                  <a:close/>
                  <a:moveTo>
                    <a:pt x="2421" y="439"/>
                  </a:moveTo>
                  <a:cubicBezTo>
                    <a:pt x="2424" y="439"/>
                    <a:pt x="2427" y="439"/>
                    <a:pt x="2429" y="441"/>
                  </a:cubicBezTo>
                  <a:cubicBezTo>
                    <a:pt x="2598" y="499"/>
                    <a:pt x="2760" y="616"/>
                    <a:pt x="2870" y="758"/>
                  </a:cubicBezTo>
                  <a:cubicBezTo>
                    <a:pt x="2885" y="779"/>
                    <a:pt x="2868" y="803"/>
                    <a:pt x="2848" y="803"/>
                  </a:cubicBezTo>
                  <a:cubicBezTo>
                    <a:pt x="2842" y="803"/>
                    <a:pt x="2836" y="801"/>
                    <a:pt x="2831" y="797"/>
                  </a:cubicBezTo>
                  <a:cubicBezTo>
                    <a:pt x="2708" y="661"/>
                    <a:pt x="2572" y="564"/>
                    <a:pt x="2416" y="474"/>
                  </a:cubicBezTo>
                  <a:cubicBezTo>
                    <a:pt x="2400" y="468"/>
                    <a:pt x="2407" y="439"/>
                    <a:pt x="2421" y="439"/>
                  </a:cubicBezTo>
                  <a:close/>
                  <a:moveTo>
                    <a:pt x="1723" y="1"/>
                  </a:moveTo>
                  <a:cubicBezTo>
                    <a:pt x="901" y="7"/>
                    <a:pt x="1" y="493"/>
                    <a:pt x="85" y="1406"/>
                  </a:cubicBezTo>
                  <a:cubicBezTo>
                    <a:pt x="617" y="1225"/>
                    <a:pt x="1190" y="1139"/>
                    <a:pt x="1746" y="1139"/>
                  </a:cubicBezTo>
                  <a:cubicBezTo>
                    <a:pt x="2083" y="1139"/>
                    <a:pt x="2414" y="1170"/>
                    <a:pt x="2727" y="1231"/>
                  </a:cubicBezTo>
                  <a:cubicBezTo>
                    <a:pt x="2954" y="1270"/>
                    <a:pt x="3174" y="1335"/>
                    <a:pt x="3388" y="1419"/>
                  </a:cubicBezTo>
                  <a:cubicBezTo>
                    <a:pt x="3485" y="1050"/>
                    <a:pt x="3129" y="454"/>
                    <a:pt x="2863" y="260"/>
                  </a:cubicBezTo>
                  <a:cubicBezTo>
                    <a:pt x="2539" y="33"/>
                    <a:pt x="2105"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4649191" y="2308432"/>
              <a:ext cx="6379" cy="5893"/>
            </a:xfrm>
            <a:custGeom>
              <a:avLst/>
              <a:gdLst/>
              <a:ahLst/>
              <a:cxnLst/>
              <a:rect l="l" t="t" r="r" b="b"/>
              <a:pathLst>
                <a:path w="118" h="109" extrusionOk="0">
                  <a:moveTo>
                    <a:pt x="66" y="1"/>
                  </a:moveTo>
                  <a:cubicBezTo>
                    <a:pt x="50" y="1"/>
                    <a:pt x="33" y="15"/>
                    <a:pt x="33" y="37"/>
                  </a:cubicBezTo>
                  <a:cubicBezTo>
                    <a:pt x="39" y="57"/>
                    <a:pt x="39" y="70"/>
                    <a:pt x="46" y="82"/>
                  </a:cubicBezTo>
                  <a:cubicBezTo>
                    <a:pt x="33" y="70"/>
                    <a:pt x="13" y="63"/>
                    <a:pt x="0" y="63"/>
                  </a:cubicBezTo>
                  <a:cubicBezTo>
                    <a:pt x="26" y="82"/>
                    <a:pt x="46" y="95"/>
                    <a:pt x="72" y="108"/>
                  </a:cubicBezTo>
                  <a:cubicBezTo>
                    <a:pt x="85" y="102"/>
                    <a:pt x="98" y="89"/>
                    <a:pt x="117" y="76"/>
                  </a:cubicBezTo>
                  <a:cubicBezTo>
                    <a:pt x="104" y="57"/>
                    <a:pt x="98" y="44"/>
                    <a:pt x="91" y="24"/>
                  </a:cubicBezTo>
                  <a:cubicBezTo>
                    <a:pt x="88" y="8"/>
                    <a:pt x="78"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0"/>
            <p:cNvSpPr/>
            <p:nvPr/>
          </p:nvSpPr>
          <p:spPr>
            <a:xfrm>
              <a:off x="4612320" y="2583827"/>
              <a:ext cx="9731" cy="16814"/>
            </a:xfrm>
            <a:custGeom>
              <a:avLst/>
              <a:gdLst/>
              <a:ahLst/>
              <a:cxnLst/>
              <a:rect l="l" t="t" r="r" b="b"/>
              <a:pathLst>
                <a:path w="180" h="311" extrusionOk="0">
                  <a:moveTo>
                    <a:pt x="133" y="1"/>
                  </a:moveTo>
                  <a:cubicBezTo>
                    <a:pt x="121" y="1"/>
                    <a:pt x="111" y="7"/>
                    <a:pt x="106" y="20"/>
                  </a:cubicBezTo>
                  <a:cubicBezTo>
                    <a:pt x="67" y="104"/>
                    <a:pt x="35" y="188"/>
                    <a:pt x="9" y="279"/>
                  </a:cubicBezTo>
                  <a:cubicBezTo>
                    <a:pt x="0" y="296"/>
                    <a:pt x="18" y="311"/>
                    <a:pt x="34" y="311"/>
                  </a:cubicBezTo>
                  <a:cubicBezTo>
                    <a:pt x="42" y="311"/>
                    <a:pt x="50" y="307"/>
                    <a:pt x="54" y="299"/>
                  </a:cubicBezTo>
                  <a:cubicBezTo>
                    <a:pt x="93" y="214"/>
                    <a:pt x="138" y="130"/>
                    <a:pt x="171" y="46"/>
                  </a:cubicBezTo>
                  <a:cubicBezTo>
                    <a:pt x="179" y="21"/>
                    <a:pt x="155"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0"/>
            <p:cNvSpPr/>
            <p:nvPr/>
          </p:nvSpPr>
          <p:spPr>
            <a:xfrm>
              <a:off x="4604048" y="2585719"/>
              <a:ext cx="6055" cy="20382"/>
            </a:xfrm>
            <a:custGeom>
              <a:avLst/>
              <a:gdLst/>
              <a:ahLst/>
              <a:cxnLst/>
              <a:rect l="l" t="t" r="r" b="b"/>
              <a:pathLst>
                <a:path w="112" h="377" extrusionOk="0">
                  <a:moveTo>
                    <a:pt x="75" y="1"/>
                  </a:moveTo>
                  <a:cubicBezTo>
                    <a:pt x="64" y="1"/>
                    <a:pt x="52" y="6"/>
                    <a:pt x="45" y="18"/>
                  </a:cubicBezTo>
                  <a:cubicBezTo>
                    <a:pt x="0" y="121"/>
                    <a:pt x="0" y="251"/>
                    <a:pt x="39" y="361"/>
                  </a:cubicBezTo>
                  <a:cubicBezTo>
                    <a:pt x="42" y="372"/>
                    <a:pt x="50" y="377"/>
                    <a:pt x="59" y="377"/>
                  </a:cubicBezTo>
                  <a:cubicBezTo>
                    <a:pt x="71" y="377"/>
                    <a:pt x="84" y="367"/>
                    <a:pt x="84" y="348"/>
                  </a:cubicBezTo>
                  <a:cubicBezTo>
                    <a:pt x="65" y="244"/>
                    <a:pt x="78" y="147"/>
                    <a:pt x="104" y="37"/>
                  </a:cubicBezTo>
                  <a:cubicBezTo>
                    <a:pt x="112" y="16"/>
                    <a:pt x="94"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0"/>
            <p:cNvSpPr/>
            <p:nvPr/>
          </p:nvSpPr>
          <p:spPr>
            <a:xfrm>
              <a:off x="4557555" y="1929561"/>
              <a:ext cx="23896" cy="14759"/>
            </a:xfrm>
            <a:custGeom>
              <a:avLst/>
              <a:gdLst/>
              <a:ahLst/>
              <a:cxnLst/>
              <a:rect l="l" t="t" r="r" b="b"/>
              <a:pathLst>
                <a:path w="442" h="273" extrusionOk="0">
                  <a:moveTo>
                    <a:pt x="408" y="1"/>
                  </a:moveTo>
                  <a:cubicBezTo>
                    <a:pt x="404" y="1"/>
                    <a:pt x="399" y="2"/>
                    <a:pt x="394" y="6"/>
                  </a:cubicBezTo>
                  <a:cubicBezTo>
                    <a:pt x="271" y="90"/>
                    <a:pt x="154" y="174"/>
                    <a:pt x="18" y="239"/>
                  </a:cubicBezTo>
                  <a:cubicBezTo>
                    <a:pt x="1" y="251"/>
                    <a:pt x="14" y="273"/>
                    <a:pt x="31" y="273"/>
                  </a:cubicBezTo>
                  <a:cubicBezTo>
                    <a:pt x="33" y="273"/>
                    <a:pt x="36" y="272"/>
                    <a:pt x="38" y="272"/>
                  </a:cubicBezTo>
                  <a:cubicBezTo>
                    <a:pt x="174" y="213"/>
                    <a:pt x="303" y="136"/>
                    <a:pt x="426" y="45"/>
                  </a:cubicBezTo>
                  <a:cubicBezTo>
                    <a:pt x="442" y="29"/>
                    <a:pt x="428" y="1"/>
                    <a:pt x="408"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0"/>
            <p:cNvSpPr/>
            <p:nvPr/>
          </p:nvSpPr>
          <p:spPr>
            <a:xfrm>
              <a:off x="4472406" y="1885176"/>
              <a:ext cx="409633" cy="212413"/>
            </a:xfrm>
            <a:custGeom>
              <a:avLst/>
              <a:gdLst/>
              <a:ahLst/>
              <a:cxnLst/>
              <a:rect l="l" t="t" r="r" b="b"/>
              <a:pathLst>
                <a:path w="7577" h="3929" extrusionOk="0">
                  <a:moveTo>
                    <a:pt x="1983" y="822"/>
                  </a:moveTo>
                  <a:cubicBezTo>
                    <a:pt x="2003" y="822"/>
                    <a:pt x="2017" y="850"/>
                    <a:pt x="2001" y="866"/>
                  </a:cubicBezTo>
                  <a:cubicBezTo>
                    <a:pt x="1878" y="957"/>
                    <a:pt x="1749" y="1034"/>
                    <a:pt x="1613" y="1093"/>
                  </a:cubicBezTo>
                  <a:cubicBezTo>
                    <a:pt x="1611" y="1093"/>
                    <a:pt x="1608" y="1094"/>
                    <a:pt x="1606" y="1094"/>
                  </a:cubicBezTo>
                  <a:cubicBezTo>
                    <a:pt x="1589" y="1094"/>
                    <a:pt x="1576" y="1072"/>
                    <a:pt x="1593" y="1060"/>
                  </a:cubicBezTo>
                  <a:cubicBezTo>
                    <a:pt x="1729" y="995"/>
                    <a:pt x="1846" y="911"/>
                    <a:pt x="1969" y="827"/>
                  </a:cubicBezTo>
                  <a:cubicBezTo>
                    <a:pt x="1974" y="823"/>
                    <a:pt x="1979" y="822"/>
                    <a:pt x="1983" y="822"/>
                  </a:cubicBezTo>
                  <a:close/>
                  <a:moveTo>
                    <a:pt x="1638" y="820"/>
                  </a:moveTo>
                  <a:cubicBezTo>
                    <a:pt x="1661" y="820"/>
                    <a:pt x="1675" y="854"/>
                    <a:pt x="1652" y="866"/>
                  </a:cubicBezTo>
                  <a:cubicBezTo>
                    <a:pt x="1503" y="937"/>
                    <a:pt x="1373" y="1028"/>
                    <a:pt x="1269" y="1164"/>
                  </a:cubicBezTo>
                  <a:cubicBezTo>
                    <a:pt x="1266" y="1169"/>
                    <a:pt x="1260" y="1172"/>
                    <a:pt x="1255" y="1172"/>
                  </a:cubicBezTo>
                  <a:cubicBezTo>
                    <a:pt x="1241" y="1172"/>
                    <a:pt x="1228" y="1158"/>
                    <a:pt x="1237" y="1144"/>
                  </a:cubicBezTo>
                  <a:cubicBezTo>
                    <a:pt x="1334" y="1002"/>
                    <a:pt x="1470" y="885"/>
                    <a:pt x="1632" y="821"/>
                  </a:cubicBezTo>
                  <a:cubicBezTo>
                    <a:pt x="1634" y="820"/>
                    <a:pt x="1636" y="820"/>
                    <a:pt x="1638" y="820"/>
                  </a:cubicBezTo>
                  <a:close/>
                  <a:moveTo>
                    <a:pt x="4149" y="1"/>
                  </a:moveTo>
                  <a:cubicBezTo>
                    <a:pt x="3981" y="1"/>
                    <a:pt x="3813" y="9"/>
                    <a:pt x="3646" y="24"/>
                  </a:cubicBezTo>
                  <a:cubicBezTo>
                    <a:pt x="2649" y="121"/>
                    <a:pt x="1619" y="484"/>
                    <a:pt x="920" y="1235"/>
                  </a:cubicBezTo>
                  <a:cubicBezTo>
                    <a:pt x="233" y="1960"/>
                    <a:pt x="0" y="2983"/>
                    <a:pt x="305" y="3929"/>
                  </a:cubicBezTo>
                  <a:cubicBezTo>
                    <a:pt x="382" y="3864"/>
                    <a:pt x="479" y="3825"/>
                    <a:pt x="583" y="3819"/>
                  </a:cubicBezTo>
                  <a:cubicBezTo>
                    <a:pt x="570" y="3359"/>
                    <a:pt x="596" y="2899"/>
                    <a:pt x="661" y="2459"/>
                  </a:cubicBezTo>
                  <a:cubicBezTo>
                    <a:pt x="664" y="2448"/>
                    <a:pt x="673" y="2442"/>
                    <a:pt x="682" y="2442"/>
                  </a:cubicBezTo>
                  <a:cubicBezTo>
                    <a:pt x="694" y="2442"/>
                    <a:pt x="706" y="2451"/>
                    <a:pt x="706" y="2465"/>
                  </a:cubicBezTo>
                  <a:lnTo>
                    <a:pt x="706" y="2491"/>
                  </a:lnTo>
                  <a:cubicBezTo>
                    <a:pt x="1039" y="2496"/>
                    <a:pt x="1367" y="2506"/>
                    <a:pt x="1693" y="2506"/>
                  </a:cubicBezTo>
                  <a:cubicBezTo>
                    <a:pt x="2282" y="2506"/>
                    <a:pt x="2864" y="2472"/>
                    <a:pt x="3452" y="2310"/>
                  </a:cubicBezTo>
                  <a:cubicBezTo>
                    <a:pt x="4248" y="2090"/>
                    <a:pt x="4974" y="1669"/>
                    <a:pt x="5524" y="1041"/>
                  </a:cubicBezTo>
                  <a:cubicBezTo>
                    <a:pt x="5532" y="1030"/>
                    <a:pt x="5544" y="1026"/>
                    <a:pt x="5555" y="1026"/>
                  </a:cubicBezTo>
                  <a:cubicBezTo>
                    <a:pt x="5579" y="1026"/>
                    <a:pt x="5606" y="1045"/>
                    <a:pt x="5615" y="1067"/>
                  </a:cubicBezTo>
                  <a:cubicBezTo>
                    <a:pt x="5867" y="1721"/>
                    <a:pt x="6437" y="2167"/>
                    <a:pt x="7124" y="2271"/>
                  </a:cubicBezTo>
                  <a:cubicBezTo>
                    <a:pt x="7188" y="2278"/>
                    <a:pt x="7169" y="2362"/>
                    <a:pt x="7117" y="2381"/>
                  </a:cubicBezTo>
                  <a:cubicBezTo>
                    <a:pt x="7188" y="2854"/>
                    <a:pt x="7253" y="3340"/>
                    <a:pt x="7279" y="3825"/>
                  </a:cubicBezTo>
                  <a:cubicBezTo>
                    <a:pt x="7310" y="3818"/>
                    <a:pt x="7340" y="3814"/>
                    <a:pt x="7371" y="3814"/>
                  </a:cubicBezTo>
                  <a:cubicBezTo>
                    <a:pt x="7417" y="3814"/>
                    <a:pt x="7462" y="3823"/>
                    <a:pt x="7506" y="3838"/>
                  </a:cubicBezTo>
                  <a:cubicBezTo>
                    <a:pt x="7577" y="2737"/>
                    <a:pt x="7551" y="1662"/>
                    <a:pt x="6683" y="866"/>
                  </a:cubicBezTo>
                  <a:cubicBezTo>
                    <a:pt x="6418" y="626"/>
                    <a:pt x="6120" y="438"/>
                    <a:pt x="5796" y="309"/>
                  </a:cubicBezTo>
                  <a:cubicBezTo>
                    <a:pt x="5777" y="309"/>
                    <a:pt x="5751" y="302"/>
                    <a:pt x="5738" y="283"/>
                  </a:cubicBezTo>
                  <a:cubicBezTo>
                    <a:pt x="5238" y="85"/>
                    <a:pt x="4693" y="1"/>
                    <a:pt x="4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4538741" y="1929453"/>
              <a:ext cx="24274" cy="19084"/>
            </a:xfrm>
            <a:custGeom>
              <a:avLst/>
              <a:gdLst/>
              <a:ahLst/>
              <a:cxnLst/>
              <a:rect l="l" t="t" r="r" b="b"/>
              <a:pathLst>
                <a:path w="449" h="353" extrusionOk="0">
                  <a:moveTo>
                    <a:pt x="411" y="1"/>
                  </a:moveTo>
                  <a:cubicBezTo>
                    <a:pt x="409" y="1"/>
                    <a:pt x="407" y="1"/>
                    <a:pt x="405" y="2"/>
                  </a:cubicBezTo>
                  <a:cubicBezTo>
                    <a:pt x="243" y="66"/>
                    <a:pt x="107" y="183"/>
                    <a:pt x="10" y="325"/>
                  </a:cubicBezTo>
                  <a:cubicBezTo>
                    <a:pt x="1" y="339"/>
                    <a:pt x="14" y="353"/>
                    <a:pt x="28" y="353"/>
                  </a:cubicBezTo>
                  <a:cubicBezTo>
                    <a:pt x="33" y="353"/>
                    <a:pt x="39" y="350"/>
                    <a:pt x="42" y="345"/>
                  </a:cubicBezTo>
                  <a:cubicBezTo>
                    <a:pt x="146" y="209"/>
                    <a:pt x="276" y="118"/>
                    <a:pt x="425" y="47"/>
                  </a:cubicBezTo>
                  <a:cubicBezTo>
                    <a:pt x="448" y="35"/>
                    <a:pt x="434" y="1"/>
                    <a:pt x="411"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a:off x="4523874" y="2302593"/>
              <a:ext cx="399470" cy="326701"/>
            </a:xfrm>
            <a:custGeom>
              <a:avLst/>
              <a:gdLst/>
              <a:ahLst/>
              <a:cxnLst/>
              <a:rect l="l" t="t" r="r" b="b"/>
              <a:pathLst>
                <a:path w="7389" h="6043" extrusionOk="0">
                  <a:moveTo>
                    <a:pt x="4611" y="93"/>
                  </a:moveTo>
                  <a:lnTo>
                    <a:pt x="4611" y="93"/>
                  </a:lnTo>
                  <a:cubicBezTo>
                    <a:pt x="4961" y="650"/>
                    <a:pt x="4812" y="1285"/>
                    <a:pt x="4313" y="1686"/>
                  </a:cubicBezTo>
                  <a:cubicBezTo>
                    <a:pt x="4307" y="1686"/>
                    <a:pt x="4307" y="1693"/>
                    <a:pt x="4300" y="1693"/>
                  </a:cubicBezTo>
                  <a:cubicBezTo>
                    <a:pt x="4300" y="1686"/>
                    <a:pt x="4300" y="1673"/>
                    <a:pt x="4300" y="1667"/>
                  </a:cubicBezTo>
                  <a:cubicBezTo>
                    <a:pt x="4229" y="1408"/>
                    <a:pt x="4035" y="1175"/>
                    <a:pt x="3782" y="1084"/>
                  </a:cubicBezTo>
                  <a:cubicBezTo>
                    <a:pt x="4125" y="825"/>
                    <a:pt x="4423" y="475"/>
                    <a:pt x="4611" y="93"/>
                  </a:cubicBezTo>
                  <a:close/>
                  <a:moveTo>
                    <a:pt x="2370" y="216"/>
                  </a:moveTo>
                  <a:cubicBezTo>
                    <a:pt x="2441" y="417"/>
                    <a:pt x="2668" y="566"/>
                    <a:pt x="2824" y="689"/>
                  </a:cubicBezTo>
                  <a:cubicBezTo>
                    <a:pt x="3050" y="857"/>
                    <a:pt x="3296" y="1006"/>
                    <a:pt x="3562" y="1117"/>
                  </a:cubicBezTo>
                  <a:cubicBezTo>
                    <a:pt x="3244" y="1168"/>
                    <a:pt x="2940" y="1440"/>
                    <a:pt x="2875" y="1751"/>
                  </a:cubicBezTo>
                  <a:cubicBezTo>
                    <a:pt x="2603" y="1479"/>
                    <a:pt x="2299" y="1039"/>
                    <a:pt x="2280" y="618"/>
                  </a:cubicBezTo>
                  <a:cubicBezTo>
                    <a:pt x="2299" y="605"/>
                    <a:pt x="2293" y="585"/>
                    <a:pt x="2280" y="573"/>
                  </a:cubicBezTo>
                  <a:cubicBezTo>
                    <a:pt x="2286" y="456"/>
                    <a:pt x="2306" y="339"/>
                    <a:pt x="2364" y="236"/>
                  </a:cubicBezTo>
                  <a:cubicBezTo>
                    <a:pt x="2370" y="229"/>
                    <a:pt x="2370" y="223"/>
                    <a:pt x="2370" y="216"/>
                  </a:cubicBezTo>
                  <a:close/>
                  <a:moveTo>
                    <a:pt x="3711" y="1136"/>
                  </a:moveTo>
                  <a:cubicBezTo>
                    <a:pt x="3821" y="1188"/>
                    <a:pt x="3918" y="1259"/>
                    <a:pt x="3996" y="1337"/>
                  </a:cubicBezTo>
                  <a:cubicBezTo>
                    <a:pt x="3847" y="1473"/>
                    <a:pt x="3724" y="1615"/>
                    <a:pt x="3614" y="1784"/>
                  </a:cubicBezTo>
                  <a:cubicBezTo>
                    <a:pt x="3458" y="1680"/>
                    <a:pt x="3309" y="1563"/>
                    <a:pt x="3167" y="1447"/>
                  </a:cubicBezTo>
                  <a:cubicBezTo>
                    <a:pt x="3180" y="1434"/>
                    <a:pt x="3186" y="1421"/>
                    <a:pt x="3199" y="1414"/>
                  </a:cubicBezTo>
                  <a:cubicBezTo>
                    <a:pt x="3322" y="1291"/>
                    <a:pt x="3478" y="1220"/>
                    <a:pt x="3640" y="1168"/>
                  </a:cubicBezTo>
                  <a:cubicBezTo>
                    <a:pt x="3652" y="1162"/>
                    <a:pt x="3659" y="1149"/>
                    <a:pt x="3659" y="1142"/>
                  </a:cubicBezTo>
                  <a:cubicBezTo>
                    <a:pt x="3659" y="1142"/>
                    <a:pt x="3665" y="1136"/>
                    <a:pt x="3665" y="1136"/>
                  </a:cubicBezTo>
                  <a:cubicBezTo>
                    <a:pt x="3673" y="1144"/>
                    <a:pt x="3681" y="1147"/>
                    <a:pt x="3688" y="1147"/>
                  </a:cubicBezTo>
                  <a:cubicBezTo>
                    <a:pt x="3694" y="1147"/>
                    <a:pt x="3699" y="1145"/>
                    <a:pt x="3704" y="1142"/>
                  </a:cubicBezTo>
                  <a:cubicBezTo>
                    <a:pt x="3704" y="1142"/>
                    <a:pt x="3711" y="1136"/>
                    <a:pt x="3711" y="1136"/>
                  </a:cubicBezTo>
                  <a:close/>
                  <a:moveTo>
                    <a:pt x="4060" y="1408"/>
                  </a:moveTo>
                  <a:cubicBezTo>
                    <a:pt x="4073" y="1427"/>
                    <a:pt x="4093" y="1453"/>
                    <a:pt x="4106" y="1473"/>
                  </a:cubicBezTo>
                  <a:cubicBezTo>
                    <a:pt x="4035" y="1583"/>
                    <a:pt x="3963" y="1686"/>
                    <a:pt x="3899" y="1796"/>
                  </a:cubicBezTo>
                  <a:cubicBezTo>
                    <a:pt x="3843" y="1883"/>
                    <a:pt x="3747" y="2116"/>
                    <a:pt x="3620" y="2116"/>
                  </a:cubicBezTo>
                  <a:cubicBezTo>
                    <a:pt x="3614" y="2116"/>
                    <a:pt x="3607" y="2115"/>
                    <a:pt x="3601" y="2114"/>
                  </a:cubicBezTo>
                  <a:cubicBezTo>
                    <a:pt x="3510" y="2088"/>
                    <a:pt x="3380" y="1926"/>
                    <a:pt x="3309" y="1868"/>
                  </a:cubicBezTo>
                  <a:cubicBezTo>
                    <a:pt x="3219" y="1796"/>
                    <a:pt x="3128" y="1725"/>
                    <a:pt x="3031" y="1654"/>
                  </a:cubicBezTo>
                  <a:cubicBezTo>
                    <a:pt x="3057" y="1596"/>
                    <a:pt x="3096" y="1537"/>
                    <a:pt x="3134" y="1486"/>
                  </a:cubicBezTo>
                  <a:cubicBezTo>
                    <a:pt x="3277" y="1635"/>
                    <a:pt x="3439" y="1764"/>
                    <a:pt x="3607" y="1881"/>
                  </a:cubicBezTo>
                  <a:cubicBezTo>
                    <a:pt x="3613" y="1884"/>
                    <a:pt x="3619" y="1886"/>
                    <a:pt x="3625" y="1886"/>
                  </a:cubicBezTo>
                  <a:cubicBezTo>
                    <a:pt x="3641" y="1886"/>
                    <a:pt x="3656" y="1877"/>
                    <a:pt x="3665" y="1868"/>
                  </a:cubicBezTo>
                  <a:cubicBezTo>
                    <a:pt x="3782" y="1693"/>
                    <a:pt x="3905" y="1544"/>
                    <a:pt x="4060" y="1408"/>
                  </a:cubicBezTo>
                  <a:close/>
                  <a:moveTo>
                    <a:pt x="4902" y="631"/>
                  </a:moveTo>
                  <a:lnTo>
                    <a:pt x="4902" y="631"/>
                  </a:lnTo>
                  <a:cubicBezTo>
                    <a:pt x="5602" y="1175"/>
                    <a:pt x="6172" y="1829"/>
                    <a:pt x="6560" y="2638"/>
                  </a:cubicBezTo>
                  <a:cubicBezTo>
                    <a:pt x="7033" y="3629"/>
                    <a:pt x="7175" y="4678"/>
                    <a:pt x="7279" y="5760"/>
                  </a:cubicBezTo>
                  <a:cubicBezTo>
                    <a:pt x="7279" y="5773"/>
                    <a:pt x="7285" y="5786"/>
                    <a:pt x="7292" y="5792"/>
                  </a:cubicBezTo>
                  <a:cubicBezTo>
                    <a:pt x="6433" y="5864"/>
                    <a:pt x="5578" y="5897"/>
                    <a:pt x="4725" y="5897"/>
                  </a:cubicBezTo>
                  <a:cubicBezTo>
                    <a:pt x="3596" y="5897"/>
                    <a:pt x="2469" y="5840"/>
                    <a:pt x="1341" y="5740"/>
                  </a:cubicBezTo>
                  <a:cubicBezTo>
                    <a:pt x="1379" y="5248"/>
                    <a:pt x="1418" y="4756"/>
                    <a:pt x="1496" y="4270"/>
                  </a:cubicBezTo>
                  <a:cubicBezTo>
                    <a:pt x="1528" y="4063"/>
                    <a:pt x="1567" y="3862"/>
                    <a:pt x="1613" y="3661"/>
                  </a:cubicBezTo>
                  <a:cubicBezTo>
                    <a:pt x="1658" y="3435"/>
                    <a:pt x="1690" y="3072"/>
                    <a:pt x="1852" y="2891"/>
                  </a:cubicBezTo>
                  <a:cubicBezTo>
                    <a:pt x="1882" y="2861"/>
                    <a:pt x="1855" y="2820"/>
                    <a:pt x="1823" y="2820"/>
                  </a:cubicBezTo>
                  <a:cubicBezTo>
                    <a:pt x="1813" y="2820"/>
                    <a:pt x="1803" y="2824"/>
                    <a:pt x="1794" y="2833"/>
                  </a:cubicBezTo>
                  <a:cubicBezTo>
                    <a:pt x="1515" y="3124"/>
                    <a:pt x="1496" y="3791"/>
                    <a:pt x="1431" y="4173"/>
                  </a:cubicBezTo>
                  <a:cubicBezTo>
                    <a:pt x="1341" y="4691"/>
                    <a:pt x="1282" y="5209"/>
                    <a:pt x="1276" y="5734"/>
                  </a:cubicBezTo>
                  <a:cubicBezTo>
                    <a:pt x="887" y="5701"/>
                    <a:pt x="499" y="5662"/>
                    <a:pt x="110" y="5624"/>
                  </a:cubicBezTo>
                  <a:cubicBezTo>
                    <a:pt x="110" y="5617"/>
                    <a:pt x="110" y="5604"/>
                    <a:pt x="110" y="5598"/>
                  </a:cubicBezTo>
                  <a:cubicBezTo>
                    <a:pt x="188" y="3700"/>
                    <a:pt x="570" y="1816"/>
                    <a:pt x="2208" y="676"/>
                  </a:cubicBezTo>
                  <a:cubicBezTo>
                    <a:pt x="2221" y="819"/>
                    <a:pt x="2267" y="961"/>
                    <a:pt x="2312" y="1078"/>
                  </a:cubicBezTo>
                  <a:cubicBezTo>
                    <a:pt x="2422" y="1382"/>
                    <a:pt x="2610" y="1641"/>
                    <a:pt x="2862" y="1835"/>
                  </a:cubicBezTo>
                  <a:cubicBezTo>
                    <a:pt x="2859" y="1864"/>
                    <a:pt x="2881" y="1879"/>
                    <a:pt x="2904" y="1879"/>
                  </a:cubicBezTo>
                  <a:cubicBezTo>
                    <a:pt x="2924" y="1879"/>
                    <a:pt x="2944" y="1869"/>
                    <a:pt x="2953" y="1848"/>
                  </a:cubicBezTo>
                  <a:cubicBezTo>
                    <a:pt x="2973" y="1796"/>
                    <a:pt x="2992" y="1745"/>
                    <a:pt x="3011" y="1693"/>
                  </a:cubicBezTo>
                  <a:cubicBezTo>
                    <a:pt x="3160" y="1842"/>
                    <a:pt x="3322" y="1978"/>
                    <a:pt x="3484" y="2114"/>
                  </a:cubicBezTo>
                  <a:cubicBezTo>
                    <a:pt x="3528" y="2145"/>
                    <a:pt x="3602" y="2244"/>
                    <a:pt x="3672" y="2244"/>
                  </a:cubicBezTo>
                  <a:cubicBezTo>
                    <a:pt x="3674" y="2244"/>
                    <a:pt x="3676" y="2243"/>
                    <a:pt x="3678" y="2243"/>
                  </a:cubicBezTo>
                  <a:cubicBezTo>
                    <a:pt x="3743" y="2243"/>
                    <a:pt x="3808" y="2094"/>
                    <a:pt x="3827" y="2055"/>
                  </a:cubicBezTo>
                  <a:cubicBezTo>
                    <a:pt x="3937" y="1887"/>
                    <a:pt x="4041" y="1725"/>
                    <a:pt x="4151" y="1557"/>
                  </a:cubicBezTo>
                  <a:cubicBezTo>
                    <a:pt x="4171" y="1602"/>
                    <a:pt x="4190" y="1641"/>
                    <a:pt x="4203" y="1693"/>
                  </a:cubicBezTo>
                  <a:cubicBezTo>
                    <a:pt x="4209" y="1715"/>
                    <a:pt x="4227" y="1724"/>
                    <a:pt x="4247" y="1724"/>
                  </a:cubicBezTo>
                  <a:cubicBezTo>
                    <a:pt x="4268" y="1724"/>
                    <a:pt x="4290" y="1713"/>
                    <a:pt x="4300" y="1693"/>
                  </a:cubicBezTo>
                  <a:lnTo>
                    <a:pt x="4300" y="1693"/>
                  </a:lnTo>
                  <a:cubicBezTo>
                    <a:pt x="4290" y="1718"/>
                    <a:pt x="4312" y="1744"/>
                    <a:pt x="4334" y="1744"/>
                  </a:cubicBezTo>
                  <a:cubicBezTo>
                    <a:pt x="4340" y="1744"/>
                    <a:pt x="4346" y="1742"/>
                    <a:pt x="4352" y="1738"/>
                  </a:cubicBezTo>
                  <a:cubicBezTo>
                    <a:pt x="4753" y="1486"/>
                    <a:pt x="4941" y="1058"/>
                    <a:pt x="4902" y="631"/>
                  </a:cubicBezTo>
                  <a:close/>
                  <a:moveTo>
                    <a:pt x="4644" y="0"/>
                  </a:moveTo>
                  <a:cubicBezTo>
                    <a:pt x="4626" y="0"/>
                    <a:pt x="4608" y="8"/>
                    <a:pt x="4598" y="22"/>
                  </a:cubicBezTo>
                  <a:cubicBezTo>
                    <a:pt x="4591" y="16"/>
                    <a:pt x="4579" y="16"/>
                    <a:pt x="4572" y="16"/>
                  </a:cubicBezTo>
                  <a:cubicBezTo>
                    <a:pt x="4572" y="16"/>
                    <a:pt x="4579" y="16"/>
                    <a:pt x="4585" y="22"/>
                  </a:cubicBezTo>
                  <a:cubicBezTo>
                    <a:pt x="4566" y="29"/>
                    <a:pt x="4546" y="42"/>
                    <a:pt x="4527" y="48"/>
                  </a:cubicBezTo>
                  <a:cubicBezTo>
                    <a:pt x="4294" y="430"/>
                    <a:pt x="4028" y="754"/>
                    <a:pt x="3704" y="1058"/>
                  </a:cubicBezTo>
                  <a:cubicBezTo>
                    <a:pt x="3691" y="1058"/>
                    <a:pt x="3678" y="1052"/>
                    <a:pt x="3665" y="1052"/>
                  </a:cubicBezTo>
                  <a:lnTo>
                    <a:pt x="3652" y="1052"/>
                  </a:lnTo>
                  <a:cubicBezTo>
                    <a:pt x="3439" y="955"/>
                    <a:pt x="3232" y="851"/>
                    <a:pt x="3044" y="721"/>
                  </a:cubicBezTo>
                  <a:cubicBezTo>
                    <a:pt x="2849" y="592"/>
                    <a:pt x="2539" y="411"/>
                    <a:pt x="2435" y="184"/>
                  </a:cubicBezTo>
                  <a:cubicBezTo>
                    <a:pt x="2416" y="197"/>
                    <a:pt x="2403" y="203"/>
                    <a:pt x="2390" y="216"/>
                  </a:cubicBezTo>
                  <a:cubicBezTo>
                    <a:pt x="2364" y="203"/>
                    <a:pt x="2344" y="184"/>
                    <a:pt x="2318" y="171"/>
                  </a:cubicBezTo>
                  <a:cubicBezTo>
                    <a:pt x="2306" y="178"/>
                    <a:pt x="2299" y="184"/>
                    <a:pt x="2293" y="190"/>
                  </a:cubicBezTo>
                  <a:cubicBezTo>
                    <a:pt x="2215" y="307"/>
                    <a:pt x="2189" y="443"/>
                    <a:pt x="2195" y="585"/>
                  </a:cubicBezTo>
                  <a:cubicBezTo>
                    <a:pt x="408" y="1499"/>
                    <a:pt x="65" y="3804"/>
                    <a:pt x="0" y="5598"/>
                  </a:cubicBezTo>
                  <a:cubicBezTo>
                    <a:pt x="0" y="5624"/>
                    <a:pt x="13" y="5637"/>
                    <a:pt x="26" y="5643"/>
                  </a:cubicBezTo>
                  <a:cubicBezTo>
                    <a:pt x="20" y="5669"/>
                    <a:pt x="26" y="5695"/>
                    <a:pt x="58" y="5701"/>
                  </a:cubicBezTo>
                  <a:cubicBezTo>
                    <a:pt x="1477" y="5941"/>
                    <a:pt x="2927" y="6042"/>
                    <a:pt x="4377" y="6042"/>
                  </a:cubicBezTo>
                  <a:cubicBezTo>
                    <a:pt x="5357" y="6042"/>
                    <a:pt x="6336" y="5996"/>
                    <a:pt x="7305" y="5915"/>
                  </a:cubicBezTo>
                  <a:cubicBezTo>
                    <a:pt x="7357" y="5909"/>
                    <a:pt x="7376" y="5844"/>
                    <a:pt x="7350" y="5811"/>
                  </a:cubicBezTo>
                  <a:cubicBezTo>
                    <a:pt x="7370" y="5805"/>
                    <a:pt x="7389" y="5786"/>
                    <a:pt x="7389" y="5760"/>
                  </a:cubicBezTo>
                  <a:cubicBezTo>
                    <a:pt x="7376" y="3836"/>
                    <a:pt x="6638" y="1544"/>
                    <a:pt x="4889" y="521"/>
                  </a:cubicBezTo>
                  <a:cubicBezTo>
                    <a:pt x="4857" y="346"/>
                    <a:pt x="4792" y="178"/>
                    <a:pt x="4689" y="22"/>
                  </a:cubicBezTo>
                  <a:cubicBezTo>
                    <a:pt x="4676" y="7"/>
                    <a:pt x="4660"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a:off x="4482516" y="2095101"/>
              <a:ext cx="26707" cy="47683"/>
            </a:xfrm>
            <a:custGeom>
              <a:avLst/>
              <a:gdLst/>
              <a:ahLst/>
              <a:cxnLst/>
              <a:rect l="l" t="t" r="r" b="b"/>
              <a:pathLst>
                <a:path w="494" h="882" extrusionOk="0">
                  <a:moveTo>
                    <a:pt x="396" y="1"/>
                  </a:moveTo>
                  <a:cubicBezTo>
                    <a:pt x="189" y="52"/>
                    <a:pt x="1" y="240"/>
                    <a:pt x="14" y="467"/>
                  </a:cubicBezTo>
                  <a:cubicBezTo>
                    <a:pt x="27" y="726"/>
                    <a:pt x="260" y="875"/>
                    <a:pt x="493" y="881"/>
                  </a:cubicBezTo>
                  <a:cubicBezTo>
                    <a:pt x="441" y="596"/>
                    <a:pt x="409" y="298"/>
                    <a:pt x="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a:off x="4466459" y="1811164"/>
              <a:ext cx="433475" cy="506352"/>
            </a:xfrm>
            <a:custGeom>
              <a:avLst/>
              <a:gdLst/>
              <a:ahLst/>
              <a:cxnLst/>
              <a:rect l="l" t="t" r="r" b="b"/>
              <a:pathLst>
                <a:path w="8018" h="9366" extrusionOk="0">
                  <a:moveTo>
                    <a:pt x="4196" y="111"/>
                  </a:moveTo>
                  <a:cubicBezTo>
                    <a:pt x="4578" y="111"/>
                    <a:pt x="5012" y="143"/>
                    <a:pt x="5336" y="370"/>
                  </a:cubicBezTo>
                  <a:cubicBezTo>
                    <a:pt x="5602" y="564"/>
                    <a:pt x="5958" y="1166"/>
                    <a:pt x="5861" y="1529"/>
                  </a:cubicBezTo>
                  <a:cubicBezTo>
                    <a:pt x="5647" y="1445"/>
                    <a:pt x="5427" y="1380"/>
                    <a:pt x="5200" y="1341"/>
                  </a:cubicBezTo>
                  <a:cubicBezTo>
                    <a:pt x="4887" y="1280"/>
                    <a:pt x="4556" y="1249"/>
                    <a:pt x="4219" y="1249"/>
                  </a:cubicBezTo>
                  <a:cubicBezTo>
                    <a:pt x="3663" y="1249"/>
                    <a:pt x="3090" y="1335"/>
                    <a:pt x="2558" y="1516"/>
                  </a:cubicBezTo>
                  <a:cubicBezTo>
                    <a:pt x="2474" y="603"/>
                    <a:pt x="3374" y="117"/>
                    <a:pt x="4196" y="111"/>
                  </a:cubicBezTo>
                  <a:close/>
                  <a:moveTo>
                    <a:pt x="4259" y="1370"/>
                  </a:moveTo>
                  <a:cubicBezTo>
                    <a:pt x="4803" y="1370"/>
                    <a:pt x="5348" y="1454"/>
                    <a:pt x="5848" y="1652"/>
                  </a:cubicBezTo>
                  <a:cubicBezTo>
                    <a:pt x="5857" y="1667"/>
                    <a:pt x="5874" y="1674"/>
                    <a:pt x="5891" y="1674"/>
                  </a:cubicBezTo>
                  <a:cubicBezTo>
                    <a:pt x="5896" y="1674"/>
                    <a:pt x="5901" y="1673"/>
                    <a:pt x="5906" y="1671"/>
                  </a:cubicBezTo>
                  <a:cubicBezTo>
                    <a:pt x="6223" y="1807"/>
                    <a:pt x="6528" y="1995"/>
                    <a:pt x="6793" y="2235"/>
                  </a:cubicBezTo>
                  <a:cubicBezTo>
                    <a:pt x="7661" y="3031"/>
                    <a:pt x="7687" y="4106"/>
                    <a:pt x="7616" y="5207"/>
                  </a:cubicBezTo>
                  <a:cubicBezTo>
                    <a:pt x="7572" y="5191"/>
                    <a:pt x="7525" y="5180"/>
                    <a:pt x="7478" y="5180"/>
                  </a:cubicBezTo>
                  <a:cubicBezTo>
                    <a:pt x="7448" y="5180"/>
                    <a:pt x="7419" y="5184"/>
                    <a:pt x="7389" y="5194"/>
                  </a:cubicBezTo>
                  <a:cubicBezTo>
                    <a:pt x="7363" y="4709"/>
                    <a:pt x="7298" y="4223"/>
                    <a:pt x="7227" y="3750"/>
                  </a:cubicBezTo>
                  <a:cubicBezTo>
                    <a:pt x="7279" y="3731"/>
                    <a:pt x="7298" y="3647"/>
                    <a:pt x="7234" y="3640"/>
                  </a:cubicBezTo>
                  <a:cubicBezTo>
                    <a:pt x="6547" y="3536"/>
                    <a:pt x="5977" y="3090"/>
                    <a:pt x="5725" y="2436"/>
                  </a:cubicBezTo>
                  <a:cubicBezTo>
                    <a:pt x="5716" y="2414"/>
                    <a:pt x="5689" y="2395"/>
                    <a:pt x="5663" y="2395"/>
                  </a:cubicBezTo>
                  <a:cubicBezTo>
                    <a:pt x="5651" y="2395"/>
                    <a:pt x="5638" y="2399"/>
                    <a:pt x="5628" y="2410"/>
                  </a:cubicBezTo>
                  <a:cubicBezTo>
                    <a:pt x="5084" y="3038"/>
                    <a:pt x="4358" y="3459"/>
                    <a:pt x="3562" y="3679"/>
                  </a:cubicBezTo>
                  <a:cubicBezTo>
                    <a:pt x="2974" y="3841"/>
                    <a:pt x="2392" y="3875"/>
                    <a:pt x="1803" y="3875"/>
                  </a:cubicBezTo>
                  <a:cubicBezTo>
                    <a:pt x="1477" y="3875"/>
                    <a:pt x="1149" y="3865"/>
                    <a:pt x="816" y="3860"/>
                  </a:cubicBezTo>
                  <a:lnTo>
                    <a:pt x="816" y="3834"/>
                  </a:lnTo>
                  <a:cubicBezTo>
                    <a:pt x="816" y="3820"/>
                    <a:pt x="804" y="3811"/>
                    <a:pt x="792" y="3811"/>
                  </a:cubicBezTo>
                  <a:cubicBezTo>
                    <a:pt x="783" y="3811"/>
                    <a:pt x="774" y="3817"/>
                    <a:pt x="771" y="3828"/>
                  </a:cubicBezTo>
                  <a:cubicBezTo>
                    <a:pt x="706" y="4268"/>
                    <a:pt x="680" y="4728"/>
                    <a:pt x="693" y="5188"/>
                  </a:cubicBezTo>
                  <a:cubicBezTo>
                    <a:pt x="589" y="5194"/>
                    <a:pt x="492" y="5233"/>
                    <a:pt x="415" y="5298"/>
                  </a:cubicBezTo>
                  <a:cubicBezTo>
                    <a:pt x="110" y="4352"/>
                    <a:pt x="343" y="3329"/>
                    <a:pt x="1023" y="2604"/>
                  </a:cubicBezTo>
                  <a:cubicBezTo>
                    <a:pt x="1729" y="1853"/>
                    <a:pt x="2759" y="1490"/>
                    <a:pt x="3756" y="1393"/>
                  </a:cubicBezTo>
                  <a:cubicBezTo>
                    <a:pt x="3923" y="1378"/>
                    <a:pt x="4091" y="1370"/>
                    <a:pt x="4259" y="1370"/>
                  </a:cubicBezTo>
                  <a:close/>
                  <a:moveTo>
                    <a:pt x="693" y="5253"/>
                  </a:moveTo>
                  <a:cubicBezTo>
                    <a:pt x="706" y="5550"/>
                    <a:pt x="738" y="5848"/>
                    <a:pt x="790" y="6133"/>
                  </a:cubicBezTo>
                  <a:cubicBezTo>
                    <a:pt x="557" y="6127"/>
                    <a:pt x="324" y="5978"/>
                    <a:pt x="311" y="5719"/>
                  </a:cubicBezTo>
                  <a:cubicBezTo>
                    <a:pt x="298" y="5492"/>
                    <a:pt x="486" y="5304"/>
                    <a:pt x="693" y="5253"/>
                  </a:cubicBezTo>
                  <a:close/>
                  <a:moveTo>
                    <a:pt x="7435" y="5269"/>
                  </a:moveTo>
                  <a:cubicBezTo>
                    <a:pt x="7679" y="5269"/>
                    <a:pt x="7875" y="5508"/>
                    <a:pt x="7875" y="5758"/>
                  </a:cubicBezTo>
                  <a:cubicBezTo>
                    <a:pt x="7875" y="6049"/>
                    <a:pt x="7635" y="6243"/>
                    <a:pt x="7370" y="6256"/>
                  </a:cubicBezTo>
                  <a:cubicBezTo>
                    <a:pt x="7402" y="5933"/>
                    <a:pt x="7408" y="5602"/>
                    <a:pt x="7389" y="5272"/>
                  </a:cubicBezTo>
                  <a:cubicBezTo>
                    <a:pt x="7404" y="5270"/>
                    <a:pt x="7420" y="5269"/>
                    <a:pt x="7435" y="5269"/>
                  </a:cubicBezTo>
                  <a:close/>
                  <a:moveTo>
                    <a:pt x="5653" y="2559"/>
                  </a:moveTo>
                  <a:cubicBezTo>
                    <a:pt x="5919" y="3174"/>
                    <a:pt x="6463" y="3614"/>
                    <a:pt x="7117" y="3737"/>
                  </a:cubicBezTo>
                  <a:cubicBezTo>
                    <a:pt x="7117" y="3744"/>
                    <a:pt x="7117" y="3744"/>
                    <a:pt x="7117" y="3750"/>
                  </a:cubicBezTo>
                  <a:cubicBezTo>
                    <a:pt x="7259" y="5032"/>
                    <a:pt x="7460" y="6379"/>
                    <a:pt x="6903" y="7597"/>
                  </a:cubicBezTo>
                  <a:cubicBezTo>
                    <a:pt x="6426" y="8635"/>
                    <a:pt x="5477" y="9251"/>
                    <a:pt x="4353" y="9251"/>
                  </a:cubicBezTo>
                  <a:cubicBezTo>
                    <a:pt x="4272" y="9251"/>
                    <a:pt x="4189" y="9248"/>
                    <a:pt x="4106" y="9242"/>
                  </a:cubicBezTo>
                  <a:cubicBezTo>
                    <a:pt x="2895" y="9138"/>
                    <a:pt x="1749" y="8380"/>
                    <a:pt x="1230" y="7267"/>
                  </a:cubicBezTo>
                  <a:cubicBezTo>
                    <a:pt x="745" y="6198"/>
                    <a:pt x="861" y="5052"/>
                    <a:pt x="823" y="3919"/>
                  </a:cubicBezTo>
                  <a:lnTo>
                    <a:pt x="823" y="3919"/>
                  </a:lnTo>
                  <a:cubicBezTo>
                    <a:pt x="1188" y="3988"/>
                    <a:pt x="1569" y="4024"/>
                    <a:pt x="1954" y="4024"/>
                  </a:cubicBezTo>
                  <a:cubicBezTo>
                    <a:pt x="3323" y="4024"/>
                    <a:pt x="4739" y="3570"/>
                    <a:pt x="5653" y="2559"/>
                  </a:cubicBezTo>
                  <a:close/>
                  <a:moveTo>
                    <a:pt x="4207" y="0"/>
                  </a:moveTo>
                  <a:cubicBezTo>
                    <a:pt x="3721" y="0"/>
                    <a:pt x="3209" y="114"/>
                    <a:pt x="2856" y="467"/>
                  </a:cubicBezTo>
                  <a:cubicBezTo>
                    <a:pt x="2577" y="745"/>
                    <a:pt x="2409" y="1147"/>
                    <a:pt x="2506" y="1535"/>
                  </a:cubicBezTo>
                  <a:cubicBezTo>
                    <a:pt x="1736" y="1807"/>
                    <a:pt x="1049" y="2267"/>
                    <a:pt x="615" y="2947"/>
                  </a:cubicBezTo>
                  <a:cubicBezTo>
                    <a:pt x="168" y="3647"/>
                    <a:pt x="0" y="4573"/>
                    <a:pt x="363" y="5343"/>
                  </a:cubicBezTo>
                  <a:cubicBezTo>
                    <a:pt x="266" y="5440"/>
                    <a:pt x="201" y="5570"/>
                    <a:pt x="207" y="5719"/>
                  </a:cubicBezTo>
                  <a:cubicBezTo>
                    <a:pt x="219" y="5996"/>
                    <a:pt x="473" y="6234"/>
                    <a:pt x="743" y="6234"/>
                  </a:cubicBezTo>
                  <a:cubicBezTo>
                    <a:pt x="763" y="6234"/>
                    <a:pt x="783" y="6233"/>
                    <a:pt x="803" y="6230"/>
                  </a:cubicBezTo>
                  <a:cubicBezTo>
                    <a:pt x="803" y="6230"/>
                    <a:pt x="803" y="6230"/>
                    <a:pt x="810" y="6224"/>
                  </a:cubicBezTo>
                  <a:cubicBezTo>
                    <a:pt x="1030" y="7331"/>
                    <a:pt x="1580" y="8329"/>
                    <a:pt x="2642" y="8911"/>
                  </a:cubicBezTo>
                  <a:cubicBezTo>
                    <a:pt x="2888" y="9047"/>
                    <a:pt x="3147" y="9151"/>
                    <a:pt x="3413" y="9229"/>
                  </a:cubicBezTo>
                  <a:cubicBezTo>
                    <a:pt x="3393" y="9235"/>
                    <a:pt x="3380" y="9248"/>
                    <a:pt x="3361" y="9255"/>
                  </a:cubicBezTo>
                  <a:cubicBezTo>
                    <a:pt x="3368" y="9255"/>
                    <a:pt x="3374" y="9261"/>
                    <a:pt x="3380" y="9261"/>
                  </a:cubicBezTo>
                  <a:cubicBezTo>
                    <a:pt x="3393" y="9261"/>
                    <a:pt x="3413" y="9268"/>
                    <a:pt x="3426" y="9280"/>
                  </a:cubicBezTo>
                  <a:cubicBezTo>
                    <a:pt x="3419" y="9268"/>
                    <a:pt x="3419" y="9248"/>
                    <a:pt x="3413" y="9235"/>
                  </a:cubicBezTo>
                  <a:cubicBezTo>
                    <a:pt x="3413" y="9213"/>
                    <a:pt x="3430" y="9199"/>
                    <a:pt x="3446" y="9199"/>
                  </a:cubicBezTo>
                  <a:cubicBezTo>
                    <a:pt x="3458" y="9199"/>
                    <a:pt x="3468" y="9206"/>
                    <a:pt x="3471" y="9222"/>
                  </a:cubicBezTo>
                  <a:cubicBezTo>
                    <a:pt x="3478" y="9235"/>
                    <a:pt x="3484" y="9255"/>
                    <a:pt x="3497" y="9274"/>
                  </a:cubicBezTo>
                  <a:cubicBezTo>
                    <a:pt x="3503" y="9268"/>
                    <a:pt x="3510" y="9261"/>
                    <a:pt x="3516" y="9255"/>
                  </a:cubicBezTo>
                  <a:cubicBezTo>
                    <a:pt x="3799" y="9327"/>
                    <a:pt x="4091" y="9366"/>
                    <a:pt x="4383" y="9366"/>
                  </a:cubicBezTo>
                  <a:cubicBezTo>
                    <a:pt x="4692" y="9366"/>
                    <a:pt x="5001" y="9322"/>
                    <a:pt x="5297" y="9229"/>
                  </a:cubicBezTo>
                  <a:cubicBezTo>
                    <a:pt x="5388" y="9203"/>
                    <a:pt x="5472" y="9170"/>
                    <a:pt x="5550" y="9132"/>
                  </a:cubicBezTo>
                  <a:cubicBezTo>
                    <a:pt x="5556" y="9138"/>
                    <a:pt x="5556" y="9138"/>
                    <a:pt x="5556" y="9138"/>
                  </a:cubicBezTo>
                  <a:cubicBezTo>
                    <a:pt x="5563" y="9144"/>
                    <a:pt x="5563" y="9144"/>
                    <a:pt x="5569" y="9151"/>
                  </a:cubicBezTo>
                  <a:cubicBezTo>
                    <a:pt x="5576" y="9144"/>
                    <a:pt x="5582" y="9144"/>
                    <a:pt x="5589" y="9138"/>
                  </a:cubicBezTo>
                  <a:cubicBezTo>
                    <a:pt x="5589" y="9138"/>
                    <a:pt x="5595" y="9132"/>
                    <a:pt x="5595" y="9125"/>
                  </a:cubicBezTo>
                  <a:cubicBezTo>
                    <a:pt x="5608" y="9112"/>
                    <a:pt x="5621" y="9106"/>
                    <a:pt x="5634" y="9099"/>
                  </a:cubicBezTo>
                  <a:lnTo>
                    <a:pt x="5628" y="9099"/>
                  </a:lnTo>
                  <a:cubicBezTo>
                    <a:pt x="6314" y="8775"/>
                    <a:pt x="6806" y="8167"/>
                    <a:pt x="7085" y="7461"/>
                  </a:cubicBezTo>
                  <a:cubicBezTo>
                    <a:pt x="7227" y="7105"/>
                    <a:pt x="7311" y="6736"/>
                    <a:pt x="7357" y="6360"/>
                  </a:cubicBezTo>
                  <a:cubicBezTo>
                    <a:pt x="7713" y="6360"/>
                    <a:pt x="8017" y="6068"/>
                    <a:pt x="7972" y="5699"/>
                  </a:cubicBezTo>
                  <a:cubicBezTo>
                    <a:pt x="7959" y="5531"/>
                    <a:pt x="7849" y="5356"/>
                    <a:pt x="7706" y="5259"/>
                  </a:cubicBezTo>
                  <a:cubicBezTo>
                    <a:pt x="7719" y="5246"/>
                    <a:pt x="7726" y="5233"/>
                    <a:pt x="7726" y="5214"/>
                  </a:cubicBezTo>
                  <a:cubicBezTo>
                    <a:pt x="7790" y="4307"/>
                    <a:pt x="7816" y="3362"/>
                    <a:pt x="7259" y="2591"/>
                  </a:cubicBezTo>
                  <a:cubicBezTo>
                    <a:pt x="6936" y="2131"/>
                    <a:pt x="6476" y="1795"/>
                    <a:pt x="5964" y="1574"/>
                  </a:cubicBezTo>
                  <a:cubicBezTo>
                    <a:pt x="6061" y="1231"/>
                    <a:pt x="5822" y="745"/>
                    <a:pt x="5621" y="486"/>
                  </a:cubicBezTo>
                  <a:cubicBezTo>
                    <a:pt x="5297" y="78"/>
                    <a:pt x="4740" y="7"/>
                    <a:pt x="4248" y="1"/>
                  </a:cubicBezTo>
                  <a:cubicBezTo>
                    <a:pt x="4235" y="1"/>
                    <a:pt x="4221" y="0"/>
                    <a:pt x="4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0"/>
            <p:cNvSpPr/>
            <p:nvPr/>
          </p:nvSpPr>
          <p:spPr>
            <a:xfrm>
              <a:off x="4096400" y="2587125"/>
              <a:ext cx="1284909" cy="73417"/>
            </a:xfrm>
            <a:custGeom>
              <a:avLst/>
              <a:gdLst/>
              <a:ahLst/>
              <a:cxnLst/>
              <a:rect l="l" t="t" r="r" b="b"/>
              <a:pathLst>
                <a:path w="23767" h="1358" extrusionOk="0">
                  <a:moveTo>
                    <a:pt x="23208" y="0"/>
                  </a:moveTo>
                  <a:cubicBezTo>
                    <a:pt x="22893" y="0"/>
                    <a:pt x="22557" y="399"/>
                    <a:pt x="22523" y="399"/>
                  </a:cubicBezTo>
                  <a:cubicBezTo>
                    <a:pt x="22523" y="399"/>
                    <a:pt x="22523" y="399"/>
                    <a:pt x="22523" y="399"/>
                  </a:cubicBezTo>
                  <a:cubicBezTo>
                    <a:pt x="20632" y="380"/>
                    <a:pt x="18741" y="354"/>
                    <a:pt x="16850" y="341"/>
                  </a:cubicBezTo>
                  <a:cubicBezTo>
                    <a:pt x="14423" y="322"/>
                    <a:pt x="11999" y="310"/>
                    <a:pt x="9576" y="310"/>
                  </a:cubicBezTo>
                  <a:cubicBezTo>
                    <a:pt x="8690" y="310"/>
                    <a:pt x="7803" y="312"/>
                    <a:pt x="6916" y="315"/>
                  </a:cubicBezTo>
                  <a:cubicBezTo>
                    <a:pt x="3607" y="328"/>
                    <a:pt x="0" y="1241"/>
                    <a:pt x="2047" y="1254"/>
                  </a:cubicBezTo>
                  <a:cubicBezTo>
                    <a:pt x="9286" y="1287"/>
                    <a:pt x="16526" y="1326"/>
                    <a:pt x="23766" y="1358"/>
                  </a:cubicBezTo>
                  <a:cubicBezTo>
                    <a:pt x="23728" y="289"/>
                    <a:pt x="23475" y="0"/>
                    <a:pt x="23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0"/>
            <p:cNvSpPr/>
            <p:nvPr/>
          </p:nvSpPr>
          <p:spPr>
            <a:xfrm>
              <a:off x="4269671" y="2594910"/>
              <a:ext cx="1040221" cy="19787"/>
            </a:xfrm>
            <a:custGeom>
              <a:avLst/>
              <a:gdLst/>
              <a:ahLst/>
              <a:cxnLst/>
              <a:rect l="l" t="t" r="r" b="b"/>
              <a:pathLst>
                <a:path w="19241" h="366" extrusionOk="0">
                  <a:moveTo>
                    <a:pt x="6933" y="0"/>
                  </a:moveTo>
                  <a:cubicBezTo>
                    <a:pt x="4901" y="0"/>
                    <a:pt x="2880" y="14"/>
                    <a:pt x="894" y="42"/>
                  </a:cubicBezTo>
                  <a:cubicBezTo>
                    <a:pt x="914" y="113"/>
                    <a:pt x="1" y="107"/>
                    <a:pt x="1" y="184"/>
                  </a:cubicBezTo>
                  <a:cubicBezTo>
                    <a:pt x="154" y="181"/>
                    <a:pt x="324" y="180"/>
                    <a:pt x="507" y="180"/>
                  </a:cubicBezTo>
                  <a:cubicBezTo>
                    <a:pt x="1826" y="180"/>
                    <a:pt x="3827" y="249"/>
                    <a:pt x="4987" y="249"/>
                  </a:cubicBezTo>
                  <a:cubicBezTo>
                    <a:pt x="5032" y="249"/>
                    <a:pt x="5075" y="249"/>
                    <a:pt x="5117" y="249"/>
                  </a:cubicBezTo>
                  <a:cubicBezTo>
                    <a:pt x="6109" y="243"/>
                    <a:pt x="7102" y="240"/>
                    <a:pt x="8095" y="240"/>
                  </a:cubicBezTo>
                  <a:cubicBezTo>
                    <a:pt x="10412" y="240"/>
                    <a:pt x="12729" y="256"/>
                    <a:pt x="15050" y="288"/>
                  </a:cubicBezTo>
                  <a:cubicBezTo>
                    <a:pt x="16443" y="314"/>
                    <a:pt x="17841" y="340"/>
                    <a:pt x="19234" y="366"/>
                  </a:cubicBezTo>
                  <a:cubicBezTo>
                    <a:pt x="19234" y="301"/>
                    <a:pt x="19234" y="236"/>
                    <a:pt x="19240" y="165"/>
                  </a:cubicBezTo>
                  <a:cubicBezTo>
                    <a:pt x="15217" y="56"/>
                    <a:pt x="1105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20"/>
            <p:cNvGrpSpPr/>
            <p:nvPr/>
          </p:nvGrpSpPr>
          <p:grpSpPr>
            <a:xfrm>
              <a:off x="4965503" y="2091358"/>
              <a:ext cx="188411" cy="197625"/>
              <a:chOff x="5245787" y="4221343"/>
              <a:chExt cx="515326" cy="540529"/>
            </a:xfrm>
          </p:grpSpPr>
          <p:sp>
            <p:nvSpPr>
              <p:cNvPr id="822" name="Google Shape;822;p20"/>
              <p:cNvSpPr/>
              <p:nvPr/>
            </p:nvSpPr>
            <p:spPr>
              <a:xfrm>
                <a:off x="5325744" y="4232610"/>
                <a:ext cx="425682" cy="251634"/>
              </a:xfrm>
              <a:custGeom>
                <a:avLst/>
                <a:gdLst/>
                <a:ahLst/>
                <a:cxnLst/>
                <a:rect l="l" t="t" r="r" b="b"/>
                <a:pathLst>
                  <a:path w="4307" h="2546" extrusionOk="0">
                    <a:moveTo>
                      <a:pt x="1950" y="1"/>
                    </a:moveTo>
                    <a:cubicBezTo>
                      <a:pt x="1237" y="1"/>
                      <a:pt x="447" y="344"/>
                      <a:pt x="201" y="1063"/>
                    </a:cubicBezTo>
                    <a:cubicBezTo>
                      <a:pt x="26" y="1542"/>
                      <a:pt x="91" y="2054"/>
                      <a:pt x="149" y="2546"/>
                    </a:cubicBezTo>
                    <a:cubicBezTo>
                      <a:pt x="214" y="2507"/>
                      <a:pt x="298" y="2481"/>
                      <a:pt x="389" y="2462"/>
                    </a:cubicBezTo>
                    <a:cubicBezTo>
                      <a:pt x="1" y="1341"/>
                      <a:pt x="816" y="409"/>
                      <a:pt x="1937" y="292"/>
                    </a:cubicBezTo>
                    <a:cubicBezTo>
                      <a:pt x="1994" y="287"/>
                      <a:pt x="2050" y="284"/>
                      <a:pt x="2105" y="284"/>
                    </a:cubicBezTo>
                    <a:cubicBezTo>
                      <a:pt x="3228" y="284"/>
                      <a:pt x="3826" y="1456"/>
                      <a:pt x="3517" y="2475"/>
                    </a:cubicBezTo>
                    <a:cubicBezTo>
                      <a:pt x="3549" y="2488"/>
                      <a:pt x="3588" y="2513"/>
                      <a:pt x="3614" y="2539"/>
                    </a:cubicBezTo>
                    <a:cubicBezTo>
                      <a:pt x="4307" y="1315"/>
                      <a:pt x="3251" y="1"/>
                      <a:pt x="19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20"/>
              <p:cNvGrpSpPr/>
              <p:nvPr/>
            </p:nvGrpSpPr>
            <p:grpSpPr>
              <a:xfrm>
                <a:off x="5245787" y="4221343"/>
                <a:ext cx="515326" cy="540529"/>
                <a:chOff x="5245787" y="4221343"/>
                <a:chExt cx="515326" cy="540529"/>
              </a:xfrm>
            </p:grpSpPr>
            <p:sp>
              <p:nvSpPr>
                <p:cNvPr id="824" name="Google Shape;824;p20"/>
                <p:cNvSpPr/>
                <p:nvPr/>
              </p:nvSpPr>
              <p:spPr>
                <a:xfrm>
                  <a:off x="5245787" y="4221343"/>
                  <a:ext cx="515326" cy="540529"/>
                </a:xfrm>
                <a:custGeom>
                  <a:avLst/>
                  <a:gdLst/>
                  <a:ahLst/>
                  <a:cxnLst/>
                  <a:rect l="l" t="t" r="r" b="b"/>
                  <a:pathLst>
                    <a:path w="5214" h="5469" extrusionOk="0">
                      <a:moveTo>
                        <a:pt x="2759" y="115"/>
                      </a:moveTo>
                      <a:cubicBezTo>
                        <a:pt x="4060" y="115"/>
                        <a:pt x="5109" y="1429"/>
                        <a:pt x="4423" y="2653"/>
                      </a:cubicBezTo>
                      <a:cubicBezTo>
                        <a:pt x="4397" y="2627"/>
                        <a:pt x="4358" y="2602"/>
                        <a:pt x="4319" y="2589"/>
                      </a:cubicBezTo>
                      <a:cubicBezTo>
                        <a:pt x="4634" y="1570"/>
                        <a:pt x="4037" y="398"/>
                        <a:pt x="2914" y="398"/>
                      </a:cubicBezTo>
                      <a:cubicBezTo>
                        <a:pt x="2859" y="398"/>
                        <a:pt x="2803" y="401"/>
                        <a:pt x="2746" y="406"/>
                      </a:cubicBezTo>
                      <a:cubicBezTo>
                        <a:pt x="1619" y="523"/>
                        <a:pt x="810" y="1455"/>
                        <a:pt x="1198" y="2576"/>
                      </a:cubicBezTo>
                      <a:cubicBezTo>
                        <a:pt x="1107" y="2595"/>
                        <a:pt x="1023" y="2621"/>
                        <a:pt x="952" y="2660"/>
                      </a:cubicBezTo>
                      <a:cubicBezTo>
                        <a:pt x="900" y="2168"/>
                        <a:pt x="835" y="1656"/>
                        <a:pt x="1004" y="1177"/>
                      </a:cubicBezTo>
                      <a:cubicBezTo>
                        <a:pt x="1256" y="458"/>
                        <a:pt x="2046" y="115"/>
                        <a:pt x="2759" y="115"/>
                      </a:cubicBezTo>
                      <a:close/>
                      <a:moveTo>
                        <a:pt x="4306" y="3009"/>
                      </a:moveTo>
                      <a:lnTo>
                        <a:pt x="4306" y="3009"/>
                      </a:lnTo>
                      <a:cubicBezTo>
                        <a:pt x="4371" y="3035"/>
                        <a:pt x="4436" y="3061"/>
                        <a:pt x="4494" y="3087"/>
                      </a:cubicBezTo>
                      <a:cubicBezTo>
                        <a:pt x="4507" y="3100"/>
                        <a:pt x="4514" y="3107"/>
                        <a:pt x="4527" y="3107"/>
                      </a:cubicBezTo>
                      <a:cubicBezTo>
                        <a:pt x="4831" y="3249"/>
                        <a:pt x="4999" y="3443"/>
                        <a:pt x="5012" y="3864"/>
                      </a:cubicBezTo>
                      <a:cubicBezTo>
                        <a:pt x="5019" y="4333"/>
                        <a:pt x="4765" y="4675"/>
                        <a:pt x="4294" y="4675"/>
                      </a:cubicBezTo>
                      <a:cubicBezTo>
                        <a:pt x="4277" y="4675"/>
                        <a:pt x="4259" y="4675"/>
                        <a:pt x="4242" y="4674"/>
                      </a:cubicBezTo>
                      <a:cubicBezTo>
                        <a:pt x="4145" y="4097"/>
                        <a:pt x="4158" y="3605"/>
                        <a:pt x="4306" y="3042"/>
                      </a:cubicBezTo>
                      <a:cubicBezTo>
                        <a:pt x="4313" y="3029"/>
                        <a:pt x="4306" y="3016"/>
                        <a:pt x="4306" y="3009"/>
                      </a:cubicBezTo>
                      <a:close/>
                      <a:moveTo>
                        <a:pt x="1464" y="2666"/>
                      </a:moveTo>
                      <a:lnTo>
                        <a:pt x="1464" y="2666"/>
                      </a:lnTo>
                      <a:cubicBezTo>
                        <a:pt x="1613" y="3489"/>
                        <a:pt x="1464" y="4201"/>
                        <a:pt x="1205" y="4978"/>
                      </a:cubicBezTo>
                      <a:lnTo>
                        <a:pt x="1198" y="4978"/>
                      </a:lnTo>
                      <a:cubicBezTo>
                        <a:pt x="1017" y="4978"/>
                        <a:pt x="848" y="4920"/>
                        <a:pt x="764" y="4764"/>
                      </a:cubicBezTo>
                      <a:cubicBezTo>
                        <a:pt x="829" y="4758"/>
                        <a:pt x="894" y="4751"/>
                        <a:pt x="965" y="4726"/>
                      </a:cubicBezTo>
                      <a:cubicBezTo>
                        <a:pt x="971" y="4726"/>
                        <a:pt x="978" y="4719"/>
                        <a:pt x="984" y="4713"/>
                      </a:cubicBezTo>
                      <a:cubicBezTo>
                        <a:pt x="991" y="4713"/>
                        <a:pt x="997" y="4700"/>
                        <a:pt x="1004" y="4693"/>
                      </a:cubicBezTo>
                      <a:cubicBezTo>
                        <a:pt x="1140" y="4136"/>
                        <a:pt x="1179" y="3566"/>
                        <a:pt x="1172" y="2997"/>
                      </a:cubicBezTo>
                      <a:cubicBezTo>
                        <a:pt x="1172" y="2956"/>
                        <a:pt x="1142" y="2936"/>
                        <a:pt x="1111" y="2936"/>
                      </a:cubicBezTo>
                      <a:cubicBezTo>
                        <a:pt x="1093" y="2936"/>
                        <a:pt x="1074" y="2943"/>
                        <a:pt x="1062" y="2958"/>
                      </a:cubicBezTo>
                      <a:cubicBezTo>
                        <a:pt x="1056" y="2971"/>
                        <a:pt x="1056" y="2984"/>
                        <a:pt x="1056" y="2997"/>
                      </a:cubicBezTo>
                      <a:cubicBezTo>
                        <a:pt x="1062" y="3540"/>
                        <a:pt x="1010" y="4078"/>
                        <a:pt x="939" y="4622"/>
                      </a:cubicBezTo>
                      <a:cubicBezTo>
                        <a:pt x="925" y="4623"/>
                        <a:pt x="910" y="4623"/>
                        <a:pt x="897" y="4623"/>
                      </a:cubicBezTo>
                      <a:cubicBezTo>
                        <a:pt x="100" y="4623"/>
                        <a:pt x="192" y="3187"/>
                        <a:pt x="822" y="2997"/>
                      </a:cubicBezTo>
                      <a:lnTo>
                        <a:pt x="822" y="2997"/>
                      </a:lnTo>
                      <a:cubicBezTo>
                        <a:pt x="826" y="2998"/>
                        <a:pt x="830" y="2999"/>
                        <a:pt x="833" y="2999"/>
                      </a:cubicBezTo>
                      <a:cubicBezTo>
                        <a:pt x="840" y="2999"/>
                        <a:pt x="846" y="2995"/>
                        <a:pt x="855" y="2990"/>
                      </a:cubicBezTo>
                      <a:cubicBezTo>
                        <a:pt x="900" y="2977"/>
                        <a:pt x="958" y="2977"/>
                        <a:pt x="1017" y="2977"/>
                      </a:cubicBezTo>
                      <a:cubicBezTo>
                        <a:pt x="1020" y="2978"/>
                        <a:pt x="1024" y="2979"/>
                        <a:pt x="1027" y="2979"/>
                      </a:cubicBezTo>
                      <a:cubicBezTo>
                        <a:pt x="1040" y="2979"/>
                        <a:pt x="1049" y="2968"/>
                        <a:pt x="1049" y="2958"/>
                      </a:cubicBezTo>
                      <a:cubicBezTo>
                        <a:pt x="1056" y="2938"/>
                        <a:pt x="1049" y="2912"/>
                        <a:pt x="1023" y="2906"/>
                      </a:cubicBezTo>
                      <a:cubicBezTo>
                        <a:pt x="984" y="2893"/>
                        <a:pt x="946" y="2886"/>
                        <a:pt x="913" y="2880"/>
                      </a:cubicBezTo>
                      <a:cubicBezTo>
                        <a:pt x="1036" y="2692"/>
                        <a:pt x="1237" y="2673"/>
                        <a:pt x="1464" y="2666"/>
                      </a:cubicBezTo>
                      <a:close/>
                      <a:moveTo>
                        <a:pt x="2767" y="0"/>
                      </a:moveTo>
                      <a:cubicBezTo>
                        <a:pt x="2155" y="0"/>
                        <a:pt x="1489" y="235"/>
                        <a:pt x="1120" y="730"/>
                      </a:cubicBezTo>
                      <a:cubicBezTo>
                        <a:pt x="712" y="1280"/>
                        <a:pt x="738" y="2051"/>
                        <a:pt x="894" y="2686"/>
                      </a:cubicBezTo>
                      <a:cubicBezTo>
                        <a:pt x="894" y="2692"/>
                        <a:pt x="900" y="2699"/>
                        <a:pt x="900" y="2705"/>
                      </a:cubicBezTo>
                      <a:cubicBezTo>
                        <a:pt x="848" y="2750"/>
                        <a:pt x="816" y="2809"/>
                        <a:pt x="803" y="2873"/>
                      </a:cubicBezTo>
                      <a:cubicBezTo>
                        <a:pt x="45" y="2925"/>
                        <a:pt x="0" y="4596"/>
                        <a:pt x="661" y="4751"/>
                      </a:cubicBezTo>
                      <a:cubicBezTo>
                        <a:pt x="722" y="4935"/>
                        <a:pt x="917" y="5095"/>
                        <a:pt x="1115" y="5095"/>
                      </a:cubicBezTo>
                      <a:cubicBezTo>
                        <a:pt x="1147" y="5095"/>
                        <a:pt x="1179" y="5091"/>
                        <a:pt x="1211" y="5082"/>
                      </a:cubicBezTo>
                      <a:cubicBezTo>
                        <a:pt x="1224" y="5082"/>
                        <a:pt x="1237" y="5075"/>
                        <a:pt x="1243" y="5062"/>
                      </a:cubicBezTo>
                      <a:cubicBezTo>
                        <a:pt x="1690" y="4350"/>
                        <a:pt x="1755" y="3437"/>
                        <a:pt x="1593" y="2627"/>
                      </a:cubicBezTo>
                      <a:cubicBezTo>
                        <a:pt x="1587" y="2602"/>
                        <a:pt x="1574" y="2589"/>
                        <a:pt x="1561" y="2582"/>
                      </a:cubicBezTo>
                      <a:cubicBezTo>
                        <a:pt x="1554" y="2569"/>
                        <a:pt x="1541" y="2556"/>
                        <a:pt x="1515" y="2556"/>
                      </a:cubicBezTo>
                      <a:cubicBezTo>
                        <a:pt x="1486" y="2554"/>
                        <a:pt x="1454" y="2552"/>
                        <a:pt x="1421" y="2552"/>
                      </a:cubicBezTo>
                      <a:cubicBezTo>
                        <a:pt x="1373" y="2552"/>
                        <a:pt x="1322" y="2555"/>
                        <a:pt x="1269" y="2563"/>
                      </a:cubicBezTo>
                      <a:cubicBezTo>
                        <a:pt x="1094" y="1578"/>
                        <a:pt x="1483" y="788"/>
                        <a:pt x="2539" y="562"/>
                      </a:cubicBezTo>
                      <a:cubicBezTo>
                        <a:pt x="2657" y="537"/>
                        <a:pt x="2771" y="526"/>
                        <a:pt x="2880" y="526"/>
                      </a:cubicBezTo>
                      <a:cubicBezTo>
                        <a:pt x="3905" y="526"/>
                        <a:pt x="4495" y="1542"/>
                        <a:pt x="4203" y="2543"/>
                      </a:cubicBezTo>
                      <a:cubicBezTo>
                        <a:pt x="4200" y="2540"/>
                        <a:pt x="4195" y="2538"/>
                        <a:pt x="4189" y="2538"/>
                      </a:cubicBezTo>
                      <a:cubicBezTo>
                        <a:pt x="4183" y="2538"/>
                        <a:pt x="4177" y="2540"/>
                        <a:pt x="4170" y="2543"/>
                      </a:cubicBezTo>
                      <a:cubicBezTo>
                        <a:pt x="3808" y="2796"/>
                        <a:pt x="3724" y="3275"/>
                        <a:pt x="3665" y="3689"/>
                      </a:cubicBezTo>
                      <a:cubicBezTo>
                        <a:pt x="3575" y="4272"/>
                        <a:pt x="3614" y="4849"/>
                        <a:pt x="3737" y="5425"/>
                      </a:cubicBezTo>
                      <a:cubicBezTo>
                        <a:pt x="3743" y="5455"/>
                        <a:pt x="3766" y="5468"/>
                        <a:pt x="3792" y="5468"/>
                      </a:cubicBezTo>
                      <a:cubicBezTo>
                        <a:pt x="3821" y="5468"/>
                        <a:pt x="3853" y="5450"/>
                        <a:pt x="3860" y="5418"/>
                      </a:cubicBezTo>
                      <a:cubicBezTo>
                        <a:pt x="3860" y="5412"/>
                        <a:pt x="3860" y="5399"/>
                        <a:pt x="3860" y="5393"/>
                      </a:cubicBezTo>
                      <a:cubicBezTo>
                        <a:pt x="3691" y="4603"/>
                        <a:pt x="3581" y="3301"/>
                        <a:pt x="4177" y="2647"/>
                      </a:cubicBezTo>
                      <a:cubicBezTo>
                        <a:pt x="4183" y="2660"/>
                        <a:pt x="4196" y="2666"/>
                        <a:pt x="4209" y="2673"/>
                      </a:cubicBezTo>
                      <a:cubicBezTo>
                        <a:pt x="4358" y="2712"/>
                        <a:pt x="4462" y="2835"/>
                        <a:pt x="4488" y="2977"/>
                      </a:cubicBezTo>
                      <a:cubicBezTo>
                        <a:pt x="4429" y="2964"/>
                        <a:pt x="4365" y="2951"/>
                        <a:pt x="4293" y="2945"/>
                      </a:cubicBezTo>
                      <a:cubicBezTo>
                        <a:pt x="4291" y="2944"/>
                        <a:pt x="4289" y="2943"/>
                        <a:pt x="4286" y="2943"/>
                      </a:cubicBezTo>
                      <a:cubicBezTo>
                        <a:pt x="4272" y="2943"/>
                        <a:pt x="4268" y="2960"/>
                        <a:pt x="4268" y="2977"/>
                      </a:cubicBezTo>
                      <a:cubicBezTo>
                        <a:pt x="4262" y="2976"/>
                        <a:pt x="4256" y="2975"/>
                        <a:pt x="4250" y="2975"/>
                      </a:cubicBezTo>
                      <a:cubicBezTo>
                        <a:pt x="4229" y="2975"/>
                        <a:pt x="4207" y="2985"/>
                        <a:pt x="4196" y="3016"/>
                      </a:cubicBezTo>
                      <a:cubicBezTo>
                        <a:pt x="3996" y="3540"/>
                        <a:pt x="3976" y="4169"/>
                        <a:pt x="4170" y="4700"/>
                      </a:cubicBezTo>
                      <a:cubicBezTo>
                        <a:pt x="4170" y="4706"/>
                        <a:pt x="4170" y="4706"/>
                        <a:pt x="4177" y="4706"/>
                      </a:cubicBezTo>
                      <a:cubicBezTo>
                        <a:pt x="4164" y="4745"/>
                        <a:pt x="4170" y="4784"/>
                        <a:pt x="4216" y="4790"/>
                      </a:cubicBezTo>
                      <a:cubicBezTo>
                        <a:pt x="4255" y="4797"/>
                        <a:pt x="4300" y="4803"/>
                        <a:pt x="4339" y="4803"/>
                      </a:cubicBezTo>
                      <a:cubicBezTo>
                        <a:pt x="4300" y="5069"/>
                        <a:pt x="4145" y="5289"/>
                        <a:pt x="3892" y="5406"/>
                      </a:cubicBezTo>
                      <a:cubicBezTo>
                        <a:pt x="3886" y="5406"/>
                        <a:pt x="3879" y="5412"/>
                        <a:pt x="3879" y="5418"/>
                      </a:cubicBezTo>
                      <a:cubicBezTo>
                        <a:pt x="3874" y="5440"/>
                        <a:pt x="3887" y="5467"/>
                        <a:pt x="3906" y="5467"/>
                      </a:cubicBezTo>
                      <a:cubicBezTo>
                        <a:pt x="3910" y="5467"/>
                        <a:pt x="3914" y="5466"/>
                        <a:pt x="3918" y="5464"/>
                      </a:cubicBezTo>
                      <a:cubicBezTo>
                        <a:pt x="4222" y="5373"/>
                        <a:pt x="4442" y="5108"/>
                        <a:pt x="4462" y="4797"/>
                      </a:cubicBezTo>
                      <a:cubicBezTo>
                        <a:pt x="4850" y="4745"/>
                        <a:pt x="5129" y="4402"/>
                        <a:pt x="5148" y="3981"/>
                      </a:cubicBezTo>
                      <a:cubicBezTo>
                        <a:pt x="5161" y="3476"/>
                        <a:pt x="4986" y="3145"/>
                        <a:pt x="4572" y="3009"/>
                      </a:cubicBezTo>
                      <a:cubicBezTo>
                        <a:pt x="4578" y="2912"/>
                        <a:pt x="4553" y="2822"/>
                        <a:pt x="4507" y="2744"/>
                      </a:cubicBezTo>
                      <a:cubicBezTo>
                        <a:pt x="4514" y="2738"/>
                        <a:pt x="4520" y="2731"/>
                        <a:pt x="4527" y="2725"/>
                      </a:cubicBezTo>
                      <a:cubicBezTo>
                        <a:pt x="5213" y="1520"/>
                        <a:pt x="4300" y="134"/>
                        <a:pt x="2992" y="11"/>
                      </a:cubicBezTo>
                      <a:cubicBezTo>
                        <a:pt x="2918" y="4"/>
                        <a:pt x="2843"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5655358" y="4518736"/>
                  <a:ext cx="86481" cy="164758"/>
                </a:xfrm>
                <a:custGeom>
                  <a:avLst/>
                  <a:gdLst/>
                  <a:ahLst/>
                  <a:cxnLst/>
                  <a:rect l="l" t="t" r="r" b="b"/>
                  <a:pathLst>
                    <a:path w="875" h="1667" extrusionOk="0">
                      <a:moveTo>
                        <a:pt x="162" y="0"/>
                      </a:moveTo>
                      <a:cubicBezTo>
                        <a:pt x="162" y="7"/>
                        <a:pt x="169" y="20"/>
                        <a:pt x="162" y="33"/>
                      </a:cubicBezTo>
                      <a:cubicBezTo>
                        <a:pt x="14" y="596"/>
                        <a:pt x="1" y="1088"/>
                        <a:pt x="98" y="1665"/>
                      </a:cubicBezTo>
                      <a:cubicBezTo>
                        <a:pt x="115" y="1666"/>
                        <a:pt x="133" y="1666"/>
                        <a:pt x="150" y="1666"/>
                      </a:cubicBezTo>
                      <a:cubicBezTo>
                        <a:pt x="621" y="1666"/>
                        <a:pt x="875" y="1324"/>
                        <a:pt x="868" y="855"/>
                      </a:cubicBezTo>
                      <a:cubicBezTo>
                        <a:pt x="855" y="434"/>
                        <a:pt x="687" y="240"/>
                        <a:pt x="383" y="98"/>
                      </a:cubicBezTo>
                      <a:cubicBezTo>
                        <a:pt x="370" y="98"/>
                        <a:pt x="357" y="91"/>
                        <a:pt x="350" y="78"/>
                      </a:cubicBezTo>
                      <a:cubicBezTo>
                        <a:pt x="292" y="52"/>
                        <a:pt x="227" y="26"/>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0"/>
                <p:cNvSpPr/>
                <p:nvPr/>
              </p:nvSpPr>
              <p:spPr>
                <a:xfrm>
                  <a:off x="5599714" y="4482859"/>
                  <a:ext cx="89643" cy="274662"/>
                </a:xfrm>
                <a:custGeom>
                  <a:avLst/>
                  <a:gdLst/>
                  <a:ahLst/>
                  <a:cxnLst/>
                  <a:rect l="l" t="t" r="r" b="b"/>
                  <a:pathLst>
                    <a:path w="907" h="2779" extrusionOk="0">
                      <a:moveTo>
                        <a:pt x="596" y="1"/>
                      </a:moveTo>
                      <a:cubicBezTo>
                        <a:pt x="0" y="655"/>
                        <a:pt x="110" y="1957"/>
                        <a:pt x="279" y="2747"/>
                      </a:cubicBezTo>
                      <a:cubicBezTo>
                        <a:pt x="279" y="2753"/>
                        <a:pt x="279" y="2766"/>
                        <a:pt x="279" y="2772"/>
                      </a:cubicBezTo>
                      <a:lnTo>
                        <a:pt x="298" y="2779"/>
                      </a:lnTo>
                      <a:cubicBezTo>
                        <a:pt x="298" y="2766"/>
                        <a:pt x="305" y="2760"/>
                        <a:pt x="311" y="2760"/>
                      </a:cubicBezTo>
                      <a:cubicBezTo>
                        <a:pt x="564" y="2649"/>
                        <a:pt x="719" y="2423"/>
                        <a:pt x="758" y="2157"/>
                      </a:cubicBezTo>
                      <a:cubicBezTo>
                        <a:pt x="712" y="2157"/>
                        <a:pt x="674" y="2151"/>
                        <a:pt x="628" y="2144"/>
                      </a:cubicBezTo>
                      <a:cubicBezTo>
                        <a:pt x="589" y="2138"/>
                        <a:pt x="577" y="2099"/>
                        <a:pt x="589" y="2067"/>
                      </a:cubicBezTo>
                      <a:cubicBezTo>
                        <a:pt x="589" y="2060"/>
                        <a:pt x="589" y="2060"/>
                        <a:pt x="589" y="2054"/>
                      </a:cubicBezTo>
                      <a:cubicBezTo>
                        <a:pt x="395" y="1523"/>
                        <a:pt x="415" y="894"/>
                        <a:pt x="615" y="370"/>
                      </a:cubicBezTo>
                      <a:cubicBezTo>
                        <a:pt x="626" y="339"/>
                        <a:pt x="648" y="329"/>
                        <a:pt x="669" y="329"/>
                      </a:cubicBezTo>
                      <a:cubicBezTo>
                        <a:pt x="675" y="329"/>
                        <a:pt x="681" y="330"/>
                        <a:pt x="687" y="331"/>
                      </a:cubicBezTo>
                      <a:cubicBezTo>
                        <a:pt x="687" y="314"/>
                        <a:pt x="691" y="297"/>
                        <a:pt x="705" y="297"/>
                      </a:cubicBezTo>
                      <a:cubicBezTo>
                        <a:pt x="708" y="297"/>
                        <a:pt x="710" y="298"/>
                        <a:pt x="712" y="299"/>
                      </a:cubicBezTo>
                      <a:cubicBezTo>
                        <a:pt x="784" y="305"/>
                        <a:pt x="848" y="318"/>
                        <a:pt x="907" y="338"/>
                      </a:cubicBezTo>
                      <a:cubicBezTo>
                        <a:pt x="881" y="189"/>
                        <a:pt x="777" y="66"/>
                        <a:pt x="628" y="27"/>
                      </a:cubicBezTo>
                      <a:cubicBezTo>
                        <a:pt x="615" y="20"/>
                        <a:pt x="602" y="14"/>
                        <a:pt x="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0"/>
                <p:cNvSpPr/>
                <p:nvPr/>
              </p:nvSpPr>
              <p:spPr>
                <a:xfrm>
                  <a:off x="5321296" y="4484836"/>
                  <a:ext cx="83911" cy="228605"/>
                </a:xfrm>
                <a:custGeom>
                  <a:avLst/>
                  <a:gdLst/>
                  <a:ahLst/>
                  <a:cxnLst/>
                  <a:rect l="l" t="t" r="r" b="b"/>
                  <a:pathLst>
                    <a:path w="849" h="2313" extrusionOk="0">
                      <a:moveTo>
                        <a:pt x="700" y="0"/>
                      </a:moveTo>
                      <a:cubicBezTo>
                        <a:pt x="473" y="13"/>
                        <a:pt x="272" y="26"/>
                        <a:pt x="149" y="214"/>
                      </a:cubicBezTo>
                      <a:cubicBezTo>
                        <a:pt x="188" y="220"/>
                        <a:pt x="220" y="227"/>
                        <a:pt x="259" y="240"/>
                      </a:cubicBezTo>
                      <a:cubicBezTo>
                        <a:pt x="285" y="246"/>
                        <a:pt x="292" y="272"/>
                        <a:pt x="285" y="292"/>
                      </a:cubicBezTo>
                      <a:lnTo>
                        <a:pt x="298" y="298"/>
                      </a:lnTo>
                      <a:cubicBezTo>
                        <a:pt x="311" y="283"/>
                        <a:pt x="330" y="276"/>
                        <a:pt x="349" y="276"/>
                      </a:cubicBezTo>
                      <a:cubicBezTo>
                        <a:pt x="379" y="276"/>
                        <a:pt x="408" y="295"/>
                        <a:pt x="408" y="331"/>
                      </a:cubicBezTo>
                      <a:cubicBezTo>
                        <a:pt x="415" y="900"/>
                        <a:pt x="376" y="1470"/>
                        <a:pt x="240" y="2027"/>
                      </a:cubicBezTo>
                      <a:cubicBezTo>
                        <a:pt x="233" y="2040"/>
                        <a:pt x="227" y="2047"/>
                        <a:pt x="220" y="2047"/>
                      </a:cubicBezTo>
                      <a:cubicBezTo>
                        <a:pt x="214" y="2053"/>
                        <a:pt x="207" y="2060"/>
                        <a:pt x="201" y="2060"/>
                      </a:cubicBezTo>
                      <a:cubicBezTo>
                        <a:pt x="130" y="2085"/>
                        <a:pt x="65" y="2098"/>
                        <a:pt x="0" y="2098"/>
                      </a:cubicBezTo>
                      <a:cubicBezTo>
                        <a:pt x="84" y="2260"/>
                        <a:pt x="253" y="2312"/>
                        <a:pt x="434" y="2312"/>
                      </a:cubicBezTo>
                      <a:lnTo>
                        <a:pt x="441" y="2312"/>
                      </a:lnTo>
                      <a:cubicBezTo>
                        <a:pt x="700" y="1535"/>
                        <a:pt x="849" y="823"/>
                        <a:pt x="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0"/>
                <p:cNvSpPr/>
                <p:nvPr/>
              </p:nvSpPr>
              <p:spPr>
                <a:xfrm>
                  <a:off x="5255670" y="4513597"/>
                  <a:ext cx="95178" cy="164758"/>
                </a:xfrm>
                <a:custGeom>
                  <a:avLst/>
                  <a:gdLst/>
                  <a:ahLst/>
                  <a:cxnLst/>
                  <a:rect l="l" t="t" r="r" b="b"/>
                  <a:pathLst>
                    <a:path w="963" h="1667" extrusionOk="0">
                      <a:moveTo>
                        <a:pt x="607" y="1035"/>
                      </a:moveTo>
                      <a:cubicBezTo>
                        <a:pt x="621" y="1035"/>
                        <a:pt x="635" y="1045"/>
                        <a:pt x="632" y="1063"/>
                      </a:cubicBezTo>
                      <a:cubicBezTo>
                        <a:pt x="625" y="1160"/>
                        <a:pt x="677" y="1231"/>
                        <a:pt x="768" y="1270"/>
                      </a:cubicBezTo>
                      <a:cubicBezTo>
                        <a:pt x="803" y="1288"/>
                        <a:pt x="780" y="1343"/>
                        <a:pt x="746" y="1343"/>
                      </a:cubicBezTo>
                      <a:cubicBezTo>
                        <a:pt x="742" y="1343"/>
                        <a:pt x="739" y="1342"/>
                        <a:pt x="735" y="1341"/>
                      </a:cubicBezTo>
                      <a:cubicBezTo>
                        <a:pt x="619" y="1296"/>
                        <a:pt x="554" y="1173"/>
                        <a:pt x="580" y="1056"/>
                      </a:cubicBezTo>
                      <a:cubicBezTo>
                        <a:pt x="583" y="1042"/>
                        <a:pt x="595" y="1035"/>
                        <a:pt x="607" y="1035"/>
                      </a:cubicBezTo>
                      <a:close/>
                      <a:moveTo>
                        <a:pt x="442" y="999"/>
                      </a:moveTo>
                      <a:cubicBezTo>
                        <a:pt x="453" y="999"/>
                        <a:pt x="463" y="1006"/>
                        <a:pt x="463" y="1017"/>
                      </a:cubicBezTo>
                      <a:cubicBezTo>
                        <a:pt x="483" y="1095"/>
                        <a:pt x="483" y="1166"/>
                        <a:pt x="522" y="1238"/>
                      </a:cubicBezTo>
                      <a:cubicBezTo>
                        <a:pt x="561" y="1315"/>
                        <a:pt x="625" y="1361"/>
                        <a:pt x="703" y="1399"/>
                      </a:cubicBezTo>
                      <a:cubicBezTo>
                        <a:pt x="737" y="1411"/>
                        <a:pt x="716" y="1468"/>
                        <a:pt x="684" y="1468"/>
                      </a:cubicBezTo>
                      <a:cubicBezTo>
                        <a:pt x="680" y="1468"/>
                        <a:pt x="675" y="1467"/>
                        <a:pt x="671" y="1464"/>
                      </a:cubicBezTo>
                      <a:cubicBezTo>
                        <a:pt x="515" y="1406"/>
                        <a:pt x="347" y="1192"/>
                        <a:pt x="425" y="1011"/>
                      </a:cubicBezTo>
                      <a:cubicBezTo>
                        <a:pt x="427" y="1003"/>
                        <a:pt x="435" y="999"/>
                        <a:pt x="442" y="999"/>
                      </a:cubicBezTo>
                      <a:close/>
                      <a:moveTo>
                        <a:pt x="949" y="1"/>
                      </a:moveTo>
                      <a:cubicBezTo>
                        <a:pt x="949" y="14"/>
                        <a:pt x="936" y="27"/>
                        <a:pt x="917" y="27"/>
                      </a:cubicBezTo>
                      <a:cubicBezTo>
                        <a:pt x="893" y="24"/>
                        <a:pt x="870" y="22"/>
                        <a:pt x="847" y="22"/>
                      </a:cubicBezTo>
                      <a:cubicBezTo>
                        <a:pt x="816" y="22"/>
                        <a:pt x="785" y="25"/>
                        <a:pt x="755" y="33"/>
                      </a:cubicBezTo>
                      <a:cubicBezTo>
                        <a:pt x="746" y="38"/>
                        <a:pt x="740" y="42"/>
                        <a:pt x="733" y="42"/>
                      </a:cubicBezTo>
                      <a:cubicBezTo>
                        <a:pt x="730" y="42"/>
                        <a:pt x="726" y="41"/>
                        <a:pt x="722" y="40"/>
                      </a:cubicBezTo>
                      <a:lnTo>
                        <a:pt x="722" y="40"/>
                      </a:lnTo>
                      <a:cubicBezTo>
                        <a:pt x="92" y="230"/>
                        <a:pt x="0" y="1666"/>
                        <a:pt x="797" y="1666"/>
                      </a:cubicBezTo>
                      <a:cubicBezTo>
                        <a:pt x="810" y="1666"/>
                        <a:pt x="825" y="1666"/>
                        <a:pt x="839" y="1665"/>
                      </a:cubicBezTo>
                      <a:cubicBezTo>
                        <a:pt x="910" y="1121"/>
                        <a:pt x="962" y="583"/>
                        <a:pt x="956" y="40"/>
                      </a:cubicBezTo>
                      <a:cubicBezTo>
                        <a:pt x="956" y="27"/>
                        <a:pt x="956" y="14"/>
                        <a:pt x="962" y="7"/>
                      </a:cubicBezTo>
                      <a:lnTo>
                        <a:pt x="9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0"/>
                <p:cNvSpPr/>
                <p:nvPr/>
              </p:nvSpPr>
              <p:spPr>
                <a:xfrm>
                  <a:off x="5310425" y="4615792"/>
                  <a:ext cx="24709" cy="30540"/>
                </a:xfrm>
                <a:custGeom>
                  <a:avLst/>
                  <a:gdLst/>
                  <a:ahLst/>
                  <a:cxnLst/>
                  <a:rect l="l" t="t" r="r" b="b"/>
                  <a:pathLst>
                    <a:path w="250" h="309" extrusionOk="0">
                      <a:moveTo>
                        <a:pt x="53" y="1"/>
                      </a:moveTo>
                      <a:cubicBezTo>
                        <a:pt x="41" y="1"/>
                        <a:pt x="29" y="8"/>
                        <a:pt x="26" y="22"/>
                      </a:cubicBezTo>
                      <a:cubicBezTo>
                        <a:pt x="0" y="139"/>
                        <a:pt x="65" y="262"/>
                        <a:pt x="181" y="307"/>
                      </a:cubicBezTo>
                      <a:cubicBezTo>
                        <a:pt x="185" y="308"/>
                        <a:pt x="188" y="309"/>
                        <a:pt x="192" y="309"/>
                      </a:cubicBezTo>
                      <a:cubicBezTo>
                        <a:pt x="226" y="309"/>
                        <a:pt x="249" y="254"/>
                        <a:pt x="214" y="236"/>
                      </a:cubicBezTo>
                      <a:cubicBezTo>
                        <a:pt x="130" y="197"/>
                        <a:pt x="71" y="119"/>
                        <a:pt x="78" y="29"/>
                      </a:cubicBezTo>
                      <a:cubicBezTo>
                        <a:pt x="81" y="11"/>
                        <a:pt x="67"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0"/>
                <p:cNvSpPr/>
                <p:nvPr/>
              </p:nvSpPr>
              <p:spPr>
                <a:xfrm>
                  <a:off x="5289867" y="4612333"/>
                  <a:ext cx="38743" cy="46354"/>
                </a:xfrm>
                <a:custGeom>
                  <a:avLst/>
                  <a:gdLst/>
                  <a:ahLst/>
                  <a:cxnLst/>
                  <a:rect l="l" t="t" r="r" b="b"/>
                  <a:pathLst>
                    <a:path w="392" h="469" extrusionOk="0">
                      <a:moveTo>
                        <a:pt x="96" y="0"/>
                      </a:moveTo>
                      <a:cubicBezTo>
                        <a:pt x="89" y="0"/>
                        <a:pt x="81" y="4"/>
                        <a:pt x="79" y="12"/>
                      </a:cubicBezTo>
                      <a:cubicBezTo>
                        <a:pt x="1" y="187"/>
                        <a:pt x="169" y="407"/>
                        <a:pt x="325" y="465"/>
                      </a:cubicBezTo>
                      <a:cubicBezTo>
                        <a:pt x="329" y="468"/>
                        <a:pt x="334" y="469"/>
                        <a:pt x="338" y="469"/>
                      </a:cubicBezTo>
                      <a:cubicBezTo>
                        <a:pt x="370" y="469"/>
                        <a:pt x="391" y="412"/>
                        <a:pt x="357" y="400"/>
                      </a:cubicBezTo>
                      <a:cubicBezTo>
                        <a:pt x="279" y="362"/>
                        <a:pt x="215" y="316"/>
                        <a:pt x="176" y="239"/>
                      </a:cubicBezTo>
                      <a:cubicBezTo>
                        <a:pt x="137" y="167"/>
                        <a:pt x="137" y="96"/>
                        <a:pt x="117" y="18"/>
                      </a:cubicBezTo>
                      <a:cubicBezTo>
                        <a:pt x="117" y="7"/>
                        <a:pt x="107"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1" name="Google Shape;831;p20"/>
            <p:cNvSpPr/>
            <p:nvPr/>
          </p:nvSpPr>
          <p:spPr>
            <a:xfrm>
              <a:off x="3858308" y="1899286"/>
              <a:ext cx="1540518" cy="1118018"/>
            </a:xfrm>
            <a:custGeom>
              <a:avLst/>
              <a:gdLst/>
              <a:ahLst/>
              <a:cxnLst/>
              <a:rect l="l" t="t" r="r" b="b"/>
              <a:pathLst>
                <a:path w="28495" h="20680" extrusionOk="0">
                  <a:moveTo>
                    <a:pt x="9268" y="113"/>
                  </a:moveTo>
                  <a:cubicBezTo>
                    <a:pt x="12188" y="113"/>
                    <a:pt x="15115" y="119"/>
                    <a:pt x="18036" y="145"/>
                  </a:cubicBezTo>
                  <a:cubicBezTo>
                    <a:pt x="19668" y="152"/>
                    <a:pt x="21300" y="171"/>
                    <a:pt x="22938" y="190"/>
                  </a:cubicBezTo>
                  <a:cubicBezTo>
                    <a:pt x="23773" y="197"/>
                    <a:pt x="24609" y="210"/>
                    <a:pt x="25450" y="223"/>
                  </a:cubicBezTo>
                  <a:cubicBezTo>
                    <a:pt x="25858" y="229"/>
                    <a:pt x="26266" y="236"/>
                    <a:pt x="26674" y="242"/>
                  </a:cubicBezTo>
                  <a:cubicBezTo>
                    <a:pt x="26692" y="243"/>
                    <a:pt x="26710" y="243"/>
                    <a:pt x="26729" y="243"/>
                  </a:cubicBezTo>
                  <a:cubicBezTo>
                    <a:pt x="26808" y="243"/>
                    <a:pt x="26895" y="240"/>
                    <a:pt x="26984" y="240"/>
                  </a:cubicBezTo>
                  <a:cubicBezTo>
                    <a:pt x="27294" y="240"/>
                    <a:pt x="27634" y="269"/>
                    <a:pt x="27801" y="527"/>
                  </a:cubicBezTo>
                  <a:cubicBezTo>
                    <a:pt x="27821" y="547"/>
                    <a:pt x="27840" y="553"/>
                    <a:pt x="27866" y="553"/>
                  </a:cubicBezTo>
                  <a:cubicBezTo>
                    <a:pt x="28222" y="1518"/>
                    <a:pt x="28203" y="2509"/>
                    <a:pt x="28164" y="3532"/>
                  </a:cubicBezTo>
                  <a:cubicBezTo>
                    <a:pt x="28118" y="4704"/>
                    <a:pt x="28093" y="5870"/>
                    <a:pt x="28080" y="7042"/>
                  </a:cubicBezTo>
                  <a:cubicBezTo>
                    <a:pt x="28054" y="9379"/>
                    <a:pt x="28106" y="11717"/>
                    <a:pt x="28190" y="14055"/>
                  </a:cubicBezTo>
                  <a:cubicBezTo>
                    <a:pt x="20956" y="14016"/>
                    <a:pt x="13716" y="13984"/>
                    <a:pt x="6476" y="13945"/>
                  </a:cubicBezTo>
                  <a:cubicBezTo>
                    <a:pt x="4760" y="13939"/>
                    <a:pt x="3044" y="13916"/>
                    <a:pt x="1332" y="13916"/>
                  </a:cubicBezTo>
                  <a:cubicBezTo>
                    <a:pt x="996" y="13916"/>
                    <a:pt x="660" y="13917"/>
                    <a:pt x="324" y="13919"/>
                  </a:cubicBezTo>
                  <a:cubicBezTo>
                    <a:pt x="324" y="13917"/>
                    <a:pt x="323" y="13916"/>
                    <a:pt x="320" y="13916"/>
                  </a:cubicBezTo>
                  <a:cubicBezTo>
                    <a:pt x="307" y="13916"/>
                    <a:pt x="267" y="13935"/>
                    <a:pt x="237" y="13935"/>
                  </a:cubicBezTo>
                  <a:cubicBezTo>
                    <a:pt x="231" y="13935"/>
                    <a:pt x="226" y="13934"/>
                    <a:pt x="221" y="13932"/>
                  </a:cubicBezTo>
                  <a:cubicBezTo>
                    <a:pt x="208" y="13932"/>
                    <a:pt x="208" y="13932"/>
                    <a:pt x="201" y="13938"/>
                  </a:cubicBezTo>
                  <a:cubicBezTo>
                    <a:pt x="201" y="13660"/>
                    <a:pt x="208" y="13382"/>
                    <a:pt x="201" y="13103"/>
                  </a:cubicBezTo>
                  <a:cubicBezTo>
                    <a:pt x="201" y="11627"/>
                    <a:pt x="201" y="10157"/>
                    <a:pt x="201" y="8680"/>
                  </a:cubicBezTo>
                  <a:cubicBezTo>
                    <a:pt x="201" y="7230"/>
                    <a:pt x="201" y="5779"/>
                    <a:pt x="201" y="4328"/>
                  </a:cubicBezTo>
                  <a:cubicBezTo>
                    <a:pt x="201" y="3603"/>
                    <a:pt x="201" y="2871"/>
                    <a:pt x="201" y="2146"/>
                  </a:cubicBezTo>
                  <a:cubicBezTo>
                    <a:pt x="201" y="1596"/>
                    <a:pt x="163" y="890"/>
                    <a:pt x="596" y="475"/>
                  </a:cubicBezTo>
                  <a:cubicBezTo>
                    <a:pt x="903" y="181"/>
                    <a:pt x="1385" y="126"/>
                    <a:pt x="1859" y="126"/>
                  </a:cubicBezTo>
                  <a:cubicBezTo>
                    <a:pt x="2140" y="126"/>
                    <a:pt x="2418" y="145"/>
                    <a:pt x="2654" y="145"/>
                  </a:cubicBezTo>
                  <a:cubicBezTo>
                    <a:pt x="2668" y="145"/>
                    <a:pt x="2681" y="145"/>
                    <a:pt x="2695" y="145"/>
                  </a:cubicBezTo>
                  <a:cubicBezTo>
                    <a:pt x="3420" y="139"/>
                    <a:pt x="4152" y="132"/>
                    <a:pt x="4883" y="132"/>
                  </a:cubicBezTo>
                  <a:cubicBezTo>
                    <a:pt x="6347" y="126"/>
                    <a:pt x="7804" y="119"/>
                    <a:pt x="9268" y="113"/>
                  </a:cubicBezTo>
                  <a:close/>
                  <a:moveTo>
                    <a:pt x="253" y="14003"/>
                  </a:moveTo>
                  <a:cubicBezTo>
                    <a:pt x="266" y="14016"/>
                    <a:pt x="279" y="14023"/>
                    <a:pt x="292" y="14023"/>
                  </a:cubicBezTo>
                  <a:cubicBezTo>
                    <a:pt x="3938" y="14081"/>
                    <a:pt x="7590" y="14068"/>
                    <a:pt x="11243" y="14081"/>
                  </a:cubicBezTo>
                  <a:lnTo>
                    <a:pt x="22057" y="14139"/>
                  </a:lnTo>
                  <a:cubicBezTo>
                    <a:pt x="24104" y="14146"/>
                    <a:pt x="26150" y="14159"/>
                    <a:pt x="28196" y="14165"/>
                  </a:cubicBezTo>
                  <a:cubicBezTo>
                    <a:pt x="28196" y="14172"/>
                    <a:pt x="28196" y="14172"/>
                    <a:pt x="28196" y="14172"/>
                  </a:cubicBezTo>
                  <a:cubicBezTo>
                    <a:pt x="28222" y="14800"/>
                    <a:pt x="28235" y="15486"/>
                    <a:pt x="27931" y="16062"/>
                  </a:cubicBezTo>
                  <a:cubicBezTo>
                    <a:pt x="27684" y="16519"/>
                    <a:pt x="27214" y="16881"/>
                    <a:pt x="26695" y="16881"/>
                  </a:cubicBezTo>
                  <a:cubicBezTo>
                    <a:pt x="26669" y="16881"/>
                    <a:pt x="26642" y="16880"/>
                    <a:pt x="26616" y="16878"/>
                  </a:cubicBezTo>
                  <a:cubicBezTo>
                    <a:pt x="26616" y="16853"/>
                    <a:pt x="26597" y="16827"/>
                    <a:pt x="26564" y="16820"/>
                  </a:cubicBezTo>
                  <a:cubicBezTo>
                    <a:pt x="22850" y="16718"/>
                    <a:pt x="19136" y="16669"/>
                    <a:pt x="15422" y="16669"/>
                  </a:cubicBezTo>
                  <a:cubicBezTo>
                    <a:pt x="12537" y="16669"/>
                    <a:pt x="9653" y="16699"/>
                    <a:pt x="6768" y="16755"/>
                  </a:cubicBezTo>
                  <a:cubicBezTo>
                    <a:pt x="4935" y="16794"/>
                    <a:pt x="3090" y="16781"/>
                    <a:pt x="1263" y="16911"/>
                  </a:cubicBezTo>
                  <a:cubicBezTo>
                    <a:pt x="1257" y="16904"/>
                    <a:pt x="1251" y="16891"/>
                    <a:pt x="1238" y="16891"/>
                  </a:cubicBezTo>
                  <a:cubicBezTo>
                    <a:pt x="473" y="16704"/>
                    <a:pt x="240" y="15901"/>
                    <a:pt x="214" y="15208"/>
                  </a:cubicBezTo>
                  <a:cubicBezTo>
                    <a:pt x="195" y="14806"/>
                    <a:pt x="195" y="14405"/>
                    <a:pt x="201" y="14003"/>
                  </a:cubicBezTo>
                  <a:lnTo>
                    <a:pt x="201" y="14003"/>
                  </a:lnTo>
                  <a:cubicBezTo>
                    <a:pt x="211" y="14006"/>
                    <a:pt x="221" y="14008"/>
                    <a:pt x="230" y="14008"/>
                  </a:cubicBezTo>
                  <a:cubicBezTo>
                    <a:pt x="239" y="14008"/>
                    <a:pt x="247" y="14006"/>
                    <a:pt x="253" y="14003"/>
                  </a:cubicBezTo>
                  <a:close/>
                  <a:moveTo>
                    <a:pt x="15283" y="16785"/>
                  </a:moveTo>
                  <a:cubicBezTo>
                    <a:pt x="15689" y="16785"/>
                    <a:pt x="16095" y="16786"/>
                    <a:pt x="16501" y="16788"/>
                  </a:cubicBezTo>
                  <a:cubicBezTo>
                    <a:pt x="16333" y="18148"/>
                    <a:pt x="17537" y="19469"/>
                    <a:pt x="18871" y="19682"/>
                  </a:cubicBezTo>
                  <a:cubicBezTo>
                    <a:pt x="17213" y="19721"/>
                    <a:pt x="15555" y="19754"/>
                    <a:pt x="13898" y="19780"/>
                  </a:cubicBezTo>
                  <a:cubicBezTo>
                    <a:pt x="13298" y="19786"/>
                    <a:pt x="12697" y="19787"/>
                    <a:pt x="12096" y="19787"/>
                  </a:cubicBezTo>
                  <a:cubicBezTo>
                    <a:pt x="11924" y="19787"/>
                    <a:pt x="11752" y="19787"/>
                    <a:pt x="11580" y="19787"/>
                  </a:cubicBezTo>
                  <a:cubicBezTo>
                    <a:pt x="10549" y="19787"/>
                    <a:pt x="9516" y="19789"/>
                    <a:pt x="8484" y="19818"/>
                  </a:cubicBezTo>
                  <a:cubicBezTo>
                    <a:pt x="8497" y="19799"/>
                    <a:pt x="8510" y="19786"/>
                    <a:pt x="8523" y="19767"/>
                  </a:cubicBezTo>
                  <a:cubicBezTo>
                    <a:pt x="10045" y="19521"/>
                    <a:pt x="11573" y="18323"/>
                    <a:pt x="11961" y="16801"/>
                  </a:cubicBezTo>
                  <a:cubicBezTo>
                    <a:pt x="13066" y="16791"/>
                    <a:pt x="14174" y="16785"/>
                    <a:pt x="15283" y="16785"/>
                  </a:cubicBezTo>
                  <a:close/>
                  <a:moveTo>
                    <a:pt x="19499" y="19695"/>
                  </a:moveTo>
                  <a:cubicBezTo>
                    <a:pt x="19596" y="20019"/>
                    <a:pt x="19499" y="20324"/>
                    <a:pt x="19279" y="20570"/>
                  </a:cubicBezTo>
                  <a:cubicBezTo>
                    <a:pt x="16384" y="20550"/>
                    <a:pt x="13483" y="20505"/>
                    <a:pt x="10589" y="20505"/>
                  </a:cubicBezTo>
                  <a:cubicBezTo>
                    <a:pt x="9909" y="20505"/>
                    <a:pt x="9235" y="20505"/>
                    <a:pt x="8562" y="20511"/>
                  </a:cubicBezTo>
                  <a:cubicBezTo>
                    <a:pt x="8536" y="20511"/>
                    <a:pt x="8523" y="20524"/>
                    <a:pt x="8516" y="20544"/>
                  </a:cubicBezTo>
                  <a:cubicBezTo>
                    <a:pt x="8400" y="20434"/>
                    <a:pt x="8341" y="20298"/>
                    <a:pt x="8348" y="20136"/>
                  </a:cubicBezTo>
                  <a:cubicBezTo>
                    <a:pt x="8354" y="20039"/>
                    <a:pt x="8393" y="19961"/>
                    <a:pt x="8439" y="19890"/>
                  </a:cubicBezTo>
                  <a:cubicBezTo>
                    <a:pt x="9130" y="19917"/>
                    <a:pt x="9823" y="19926"/>
                    <a:pt x="10517" y="19926"/>
                  </a:cubicBezTo>
                  <a:cubicBezTo>
                    <a:pt x="11644" y="19926"/>
                    <a:pt x="12772" y="19902"/>
                    <a:pt x="13898" y="19890"/>
                  </a:cubicBezTo>
                  <a:cubicBezTo>
                    <a:pt x="15724" y="19870"/>
                    <a:pt x="17544" y="19831"/>
                    <a:pt x="19370" y="19780"/>
                  </a:cubicBezTo>
                  <a:cubicBezTo>
                    <a:pt x="19409" y="19773"/>
                    <a:pt x="19428" y="19734"/>
                    <a:pt x="19415" y="19702"/>
                  </a:cubicBezTo>
                  <a:cubicBezTo>
                    <a:pt x="19447" y="19702"/>
                    <a:pt x="19473" y="19702"/>
                    <a:pt x="19499" y="19695"/>
                  </a:cubicBezTo>
                  <a:close/>
                  <a:moveTo>
                    <a:pt x="11450" y="1"/>
                  </a:moveTo>
                  <a:cubicBezTo>
                    <a:pt x="10917" y="1"/>
                    <a:pt x="10384" y="2"/>
                    <a:pt x="9850" y="3"/>
                  </a:cubicBezTo>
                  <a:cubicBezTo>
                    <a:pt x="8257" y="3"/>
                    <a:pt x="6664" y="3"/>
                    <a:pt x="5078" y="16"/>
                  </a:cubicBezTo>
                  <a:cubicBezTo>
                    <a:pt x="4281" y="22"/>
                    <a:pt x="3485" y="22"/>
                    <a:pt x="2688" y="29"/>
                  </a:cubicBezTo>
                  <a:cubicBezTo>
                    <a:pt x="2669" y="29"/>
                    <a:pt x="2649" y="29"/>
                    <a:pt x="2629" y="29"/>
                  </a:cubicBezTo>
                  <a:cubicBezTo>
                    <a:pt x="2390" y="29"/>
                    <a:pt x="2131" y="14"/>
                    <a:pt x="1872" y="14"/>
                  </a:cubicBezTo>
                  <a:cubicBezTo>
                    <a:pt x="1509" y="14"/>
                    <a:pt x="1146" y="43"/>
                    <a:pt x="836" y="177"/>
                  </a:cubicBezTo>
                  <a:cubicBezTo>
                    <a:pt x="370" y="378"/>
                    <a:pt x="182" y="838"/>
                    <a:pt x="117" y="1311"/>
                  </a:cubicBezTo>
                  <a:cubicBezTo>
                    <a:pt x="27" y="1965"/>
                    <a:pt x="85" y="2645"/>
                    <a:pt x="85" y="3299"/>
                  </a:cubicBezTo>
                  <a:cubicBezTo>
                    <a:pt x="85" y="4879"/>
                    <a:pt x="85" y="6459"/>
                    <a:pt x="85" y="8039"/>
                  </a:cubicBezTo>
                  <a:cubicBezTo>
                    <a:pt x="85" y="9813"/>
                    <a:pt x="85" y="11588"/>
                    <a:pt x="91" y="13356"/>
                  </a:cubicBezTo>
                  <a:cubicBezTo>
                    <a:pt x="91" y="14146"/>
                    <a:pt x="1" y="14994"/>
                    <a:pt x="156" y="15771"/>
                  </a:cubicBezTo>
                  <a:cubicBezTo>
                    <a:pt x="266" y="16309"/>
                    <a:pt x="584" y="16807"/>
                    <a:pt x="1121" y="16963"/>
                  </a:cubicBezTo>
                  <a:cubicBezTo>
                    <a:pt x="1121" y="16976"/>
                    <a:pt x="1134" y="16995"/>
                    <a:pt x="1153" y="16995"/>
                  </a:cubicBezTo>
                  <a:cubicBezTo>
                    <a:pt x="1311" y="16997"/>
                    <a:pt x="1468" y="16998"/>
                    <a:pt x="1625" y="16998"/>
                  </a:cubicBezTo>
                  <a:cubicBezTo>
                    <a:pt x="3126" y="16998"/>
                    <a:pt x="4626" y="16920"/>
                    <a:pt x="6120" y="16885"/>
                  </a:cubicBezTo>
                  <a:cubicBezTo>
                    <a:pt x="7778" y="16853"/>
                    <a:pt x="9429" y="16827"/>
                    <a:pt x="11087" y="16807"/>
                  </a:cubicBezTo>
                  <a:cubicBezTo>
                    <a:pt x="11346" y="16807"/>
                    <a:pt x="11612" y="16807"/>
                    <a:pt x="11877" y="16801"/>
                  </a:cubicBezTo>
                  <a:lnTo>
                    <a:pt x="11877" y="16801"/>
                  </a:lnTo>
                  <a:cubicBezTo>
                    <a:pt x="11560" y="17526"/>
                    <a:pt x="11178" y="18161"/>
                    <a:pt x="10576" y="18679"/>
                  </a:cubicBezTo>
                  <a:cubicBezTo>
                    <a:pt x="9941" y="19216"/>
                    <a:pt x="9190" y="19540"/>
                    <a:pt x="8374" y="19676"/>
                  </a:cubicBezTo>
                  <a:cubicBezTo>
                    <a:pt x="8316" y="19682"/>
                    <a:pt x="8322" y="19773"/>
                    <a:pt x="8374" y="19786"/>
                  </a:cubicBezTo>
                  <a:cubicBezTo>
                    <a:pt x="8154" y="19993"/>
                    <a:pt x="8218" y="20453"/>
                    <a:pt x="8445" y="20628"/>
                  </a:cubicBezTo>
                  <a:cubicBezTo>
                    <a:pt x="8458" y="20638"/>
                    <a:pt x="8471" y="20643"/>
                    <a:pt x="8484" y="20643"/>
                  </a:cubicBezTo>
                  <a:cubicBezTo>
                    <a:pt x="8510" y="20643"/>
                    <a:pt x="8533" y="20624"/>
                    <a:pt x="8542" y="20602"/>
                  </a:cubicBezTo>
                  <a:cubicBezTo>
                    <a:pt x="8549" y="20602"/>
                    <a:pt x="8555" y="20608"/>
                    <a:pt x="8562" y="20608"/>
                  </a:cubicBezTo>
                  <a:cubicBezTo>
                    <a:pt x="12136" y="20680"/>
                    <a:pt x="15711" y="20660"/>
                    <a:pt x="19279" y="20680"/>
                  </a:cubicBezTo>
                  <a:cubicBezTo>
                    <a:pt x="19311" y="20680"/>
                    <a:pt x="19331" y="20660"/>
                    <a:pt x="19337" y="20634"/>
                  </a:cubicBezTo>
                  <a:cubicBezTo>
                    <a:pt x="19622" y="20401"/>
                    <a:pt x="19706" y="19987"/>
                    <a:pt x="19590" y="19644"/>
                  </a:cubicBezTo>
                  <a:cubicBezTo>
                    <a:pt x="19583" y="19624"/>
                    <a:pt x="19570" y="19611"/>
                    <a:pt x="19551" y="19611"/>
                  </a:cubicBezTo>
                  <a:cubicBezTo>
                    <a:pt x="19546" y="19595"/>
                    <a:pt x="19532" y="19584"/>
                    <a:pt x="19516" y="19584"/>
                  </a:cubicBezTo>
                  <a:cubicBezTo>
                    <a:pt x="19513" y="19584"/>
                    <a:pt x="19509" y="19584"/>
                    <a:pt x="19506" y="19585"/>
                  </a:cubicBezTo>
                  <a:cubicBezTo>
                    <a:pt x="19431" y="19593"/>
                    <a:pt x="19357" y="19597"/>
                    <a:pt x="19282" y="19597"/>
                  </a:cubicBezTo>
                  <a:cubicBezTo>
                    <a:pt x="18590" y="19597"/>
                    <a:pt x="17898" y="19256"/>
                    <a:pt x="17401" y="18789"/>
                  </a:cubicBezTo>
                  <a:cubicBezTo>
                    <a:pt x="16838" y="18264"/>
                    <a:pt x="16566" y="17558"/>
                    <a:pt x="16585" y="16788"/>
                  </a:cubicBezTo>
                  <a:lnTo>
                    <a:pt x="16585" y="16788"/>
                  </a:lnTo>
                  <a:cubicBezTo>
                    <a:pt x="18042" y="16794"/>
                    <a:pt x="19499" y="16801"/>
                    <a:pt x="20956" y="16827"/>
                  </a:cubicBezTo>
                  <a:cubicBezTo>
                    <a:pt x="22750" y="16846"/>
                    <a:pt x="24550" y="16885"/>
                    <a:pt x="26344" y="16937"/>
                  </a:cubicBezTo>
                  <a:cubicBezTo>
                    <a:pt x="26351" y="16943"/>
                    <a:pt x="26357" y="16950"/>
                    <a:pt x="26377" y="16956"/>
                  </a:cubicBezTo>
                  <a:cubicBezTo>
                    <a:pt x="26489" y="16987"/>
                    <a:pt x="26599" y="17001"/>
                    <a:pt x="26707" y="17001"/>
                  </a:cubicBezTo>
                  <a:cubicBezTo>
                    <a:pt x="27416" y="17001"/>
                    <a:pt x="27999" y="16376"/>
                    <a:pt x="28196" y="15706"/>
                  </a:cubicBezTo>
                  <a:cubicBezTo>
                    <a:pt x="28358" y="15156"/>
                    <a:pt x="28332" y="14567"/>
                    <a:pt x="28306" y="14003"/>
                  </a:cubicBezTo>
                  <a:cubicBezTo>
                    <a:pt x="28280" y="13343"/>
                    <a:pt x="28254" y="12682"/>
                    <a:pt x="28235" y="12022"/>
                  </a:cubicBezTo>
                  <a:cubicBezTo>
                    <a:pt x="28164" y="9386"/>
                    <a:pt x="28170" y="6744"/>
                    <a:pt x="28261" y="4108"/>
                  </a:cubicBezTo>
                  <a:cubicBezTo>
                    <a:pt x="28300" y="2891"/>
                    <a:pt x="28494" y="1486"/>
                    <a:pt x="27866" y="378"/>
                  </a:cubicBezTo>
                  <a:cubicBezTo>
                    <a:pt x="27862" y="366"/>
                    <a:pt x="27850" y="361"/>
                    <a:pt x="27838" y="361"/>
                  </a:cubicBezTo>
                  <a:cubicBezTo>
                    <a:pt x="27832" y="361"/>
                    <a:pt x="27825" y="363"/>
                    <a:pt x="27821" y="365"/>
                  </a:cubicBezTo>
                  <a:cubicBezTo>
                    <a:pt x="27607" y="151"/>
                    <a:pt x="27274" y="121"/>
                    <a:pt x="26956" y="121"/>
                  </a:cubicBezTo>
                  <a:cubicBezTo>
                    <a:pt x="26832" y="121"/>
                    <a:pt x="26710" y="126"/>
                    <a:pt x="26599" y="126"/>
                  </a:cubicBezTo>
                  <a:cubicBezTo>
                    <a:pt x="26580" y="126"/>
                    <a:pt x="26562" y="126"/>
                    <a:pt x="26545" y="126"/>
                  </a:cubicBezTo>
                  <a:cubicBezTo>
                    <a:pt x="25774" y="113"/>
                    <a:pt x="24997" y="100"/>
                    <a:pt x="24227" y="93"/>
                  </a:cubicBezTo>
                  <a:cubicBezTo>
                    <a:pt x="22634" y="67"/>
                    <a:pt x="21040" y="54"/>
                    <a:pt x="19454" y="41"/>
                  </a:cubicBezTo>
                  <a:cubicBezTo>
                    <a:pt x="16783" y="14"/>
                    <a:pt x="14116" y="1"/>
                    <a:pt x="1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0"/>
            <p:cNvSpPr/>
            <p:nvPr/>
          </p:nvSpPr>
          <p:spPr>
            <a:xfrm>
              <a:off x="3868796" y="2656325"/>
              <a:ext cx="1516027" cy="157593"/>
            </a:xfrm>
            <a:custGeom>
              <a:avLst/>
              <a:gdLst/>
              <a:ahLst/>
              <a:cxnLst/>
              <a:rect l="l" t="t" r="r" b="b"/>
              <a:pathLst>
                <a:path w="28042" h="2915" extrusionOk="0">
                  <a:moveTo>
                    <a:pt x="1264" y="110"/>
                  </a:moveTo>
                  <a:cubicBezTo>
                    <a:pt x="1290" y="110"/>
                    <a:pt x="1296" y="162"/>
                    <a:pt x="1270" y="169"/>
                  </a:cubicBezTo>
                  <a:cubicBezTo>
                    <a:pt x="966" y="207"/>
                    <a:pt x="661" y="233"/>
                    <a:pt x="357" y="259"/>
                  </a:cubicBezTo>
                  <a:cubicBezTo>
                    <a:pt x="325" y="259"/>
                    <a:pt x="331" y="214"/>
                    <a:pt x="357" y="214"/>
                  </a:cubicBezTo>
                  <a:cubicBezTo>
                    <a:pt x="655" y="175"/>
                    <a:pt x="959" y="136"/>
                    <a:pt x="1264" y="110"/>
                  </a:cubicBezTo>
                  <a:close/>
                  <a:moveTo>
                    <a:pt x="1348" y="330"/>
                  </a:moveTo>
                  <a:cubicBezTo>
                    <a:pt x="1380" y="330"/>
                    <a:pt x="1380" y="382"/>
                    <a:pt x="1348" y="382"/>
                  </a:cubicBezTo>
                  <a:cubicBezTo>
                    <a:pt x="1147" y="382"/>
                    <a:pt x="946" y="382"/>
                    <a:pt x="746" y="376"/>
                  </a:cubicBezTo>
                  <a:cubicBezTo>
                    <a:pt x="720" y="376"/>
                    <a:pt x="720" y="337"/>
                    <a:pt x="746" y="337"/>
                  </a:cubicBezTo>
                  <a:cubicBezTo>
                    <a:pt x="946" y="330"/>
                    <a:pt x="1147" y="330"/>
                    <a:pt x="1348" y="330"/>
                  </a:cubicBezTo>
                  <a:close/>
                  <a:moveTo>
                    <a:pt x="27478" y="1622"/>
                  </a:moveTo>
                  <a:cubicBezTo>
                    <a:pt x="27495" y="1622"/>
                    <a:pt x="27514" y="1637"/>
                    <a:pt x="27510" y="1658"/>
                  </a:cubicBezTo>
                  <a:cubicBezTo>
                    <a:pt x="27478" y="1742"/>
                    <a:pt x="27439" y="1826"/>
                    <a:pt x="27406" y="1911"/>
                  </a:cubicBezTo>
                  <a:cubicBezTo>
                    <a:pt x="27404" y="1918"/>
                    <a:pt x="27397" y="1922"/>
                    <a:pt x="27391" y="1922"/>
                  </a:cubicBezTo>
                  <a:cubicBezTo>
                    <a:pt x="27380" y="1922"/>
                    <a:pt x="27370" y="1913"/>
                    <a:pt x="27374" y="1898"/>
                  </a:cubicBezTo>
                  <a:cubicBezTo>
                    <a:pt x="27400" y="1813"/>
                    <a:pt x="27426" y="1729"/>
                    <a:pt x="27458" y="1639"/>
                  </a:cubicBezTo>
                  <a:cubicBezTo>
                    <a:pt x="27461" y="1627"/>
                    <a:pt x="27469" y="1622"/>
                    <a:pt x="27478" y="1622"/>
                  </a:cubicBezTo>
                  <a:close/>
                  <a:moveTo>
                    <a:pt x="15004" y="1752"/>
                  </a:moveTo>
                  <a:cubicBezTo>
                    <a:pt x="15017" y="1752"/>
                    <a:pt x="15028" y="1762"/>
                    <a:pt x="15025" y="1781"/>
                  </a:cubicBezTo>
                  <a:cubicBezTo>
                    <a:pt x="15012" y="1943"/>
                    <a:pt x="14908" y="2085"/>
                    <a:pt x="14753" y="2150"/>
                  </a:cubicBezTo>
                  <a:cubicBezTo>
                    <a:pt x="14750" y="2152"/>
                    <a:pt x="14747" y="2153"/>
                    <a:pt x="14744" y="2153"/>
                  </a:cubicBezTo>
                  <a:cubicBezTo>
                    <a:pt x="14727" y="2153"/>
                    <a:pt x="14711" y="2123"/>
                    <a:pt x="14733" y="2118"/>
                  </a:cubicBezTo>
                  <a:cubicBezTo>
                    <a:pt x="14869" y="2053"/>
                    <a:pt x="14954" y="1930"/>
                    <a:pt x="14973" y="1781"/>
                  </a:cubicBezTo>
                  <a:cubicBezTo>
                    <a:pt x="14976" y="1762"/>
                    <a:pt x="14991" y="1752"/>
                    <a:pt x="15004" y="1752"/>
                  </a:cubicBezTo>
                  <a:close/>
                  <a:moveTo>
                    <a:pt x="13989" y="868"/>
                  </a:moveTo>
                  <a:cubicBezTo>
                    <a:pt x="14250" y="868"/>
                    <a:pt x="14503" y="1036"/>
                    <a:pt x="14578" y="1302"/>
                  </a:cubicBezTo>
                  <a:cubicBezTo>
                    <a:pt x="14701" y="1710"/>
                    <a:pt x="14410" y="2111"/>
                    <a:pt x="13995" y="2170"/>
                  </a:cubicBezTo>
                  <a:cubicBezTo>
                    <a:pt x="13962" y="2174"/>
                    <a:pt x="13929" y="2176"/>
                    <a:pt x="13896" y="2176"/>
                  </a:cubicBezTo>
                  <a:cubicBezTo>
                    <a:pt x="13502" y="2176"/>
                    <a:pt x="13122" y="1863"/>
                    <a:pt x="13140" y="1444"/>
                  </a:cubicBezTo>
                  <a:cubicBezTo>
                    <a:pt x="13152" y="1171"/>
                    <a:pt x="13404" y="903"/>
                    <a:pt x="13671" y="903"/>
                  </a:cubicBezTo>
                  <a:cubicBezTo>
                    <a:pt x="13701" y="903"/>
                    <a:pt x="13732" y="906"/>
                    <a:pt x="13762" y="913"/>
                  </a:cubicBezTo>
                  <a:cubicBezTo>
                    <a:pt x="13835" y="882"/>
                    <a:pt x="13913" y="868"/>
                    <a:pt x="13989" y="868"/>
                  </a:cubicBezTo>
                  <a:close/>
                  <a:moveTo>
                    <a:pt x="14694" y="1792"/>
                  </a:moveTo>
                  <a:cubicBezTo>
                    <a:pt x="14710" y="1792"/>
                    <a:pt x="14724" y="1802"/>
                    <a:pt x="14720" y="1820"/>
                  </a:cubicBezTo>
                  <a:cubicBezTo>
                    <a:pt x="14701" y="1975"/>
                    <a:pt x="14591" y="2124"/>
                    <a:pt x="14455" y="2195"/>
                  </a:cubicBezTo>
                  <a:cubicBezTo>
                    <a:pt x="14451" y="2197"/>
                    <a:pt x="14448" y="2198"/>
                    <a:pt x="14445" y="2198"/>
                  </a:cubicBezTo>
                  <a:cubicBezTo>
                    <a:pt x="14424" y="2198"/>
                    <a:pt x="14413" y="2168"/>
                    <a:pt x="14435" y="2157"/>
                  </a:cubicBezTo>
                  <a:cubicBezTo>
                    <a:pt x="14565" y="2072"/>
                    <a:pt x="14630" y="1962"/>
                    <a:pt x="14662" y="1813"/>
                  </a:cubicBezTo>
                  <a:cubicBezTo>
                    <a:pt x="14668" y="1799"/>
                    <a:pt x="14682" y="1792"/>
                    <a:pt x="14694" y="1792"/>
                  </a:cubicBezTo>
                  <a:close/>
                  <a:moveTo>
                    <a:pt x="27620" y="1666"/>
                  </a:moveTo>
                  <a:cubicBezTo>
                    <a:pt x="27636" y="1666"/>
                    <a:pt x="27653" y="1680"/>
                    <a:pt x="27653" y="1703"/>
                  </a:cubicBezTo>
                  <a:cubicBezTo>
                    <a:pt x="27620" y="1911"/>
                    <a:pt x="27510" y="2111"/>
                    <a:pt x="27374" y="2273"/>
                  </a:cubicBezTo>
                  <a:cubicBezTo>
                    <a:pt x="27369" y="2279"/>
                    <a:pt x="27364" y="2282"/>
                    <a:pt x="27359" y="2282"/>
                  </a:cubicBezTo>
                  <a:cubicBezTo>
                    <a:pt x="27342" y="2282"/>
                    <a:pt x="27327" y="2256"/>
                    <a:pt x="27342" y="2241"/>
                  </a:cubicBezTo>
                  <a:cubicBezTo>
                    <a:pt x="27471" y="2072"/>
                    <a:pt x="27542" y="1891"/>
                    <a:pt x="27594" y="1684"/>
                  </a:cubicBezTo>
                  <a:cubicBezTo>
                    <a:pt x="27599" y="1671"/>
                    <a:pt x="27609" y="1666"/>
                    <a:pt x="27620" y="1666"/>
                  </a:cubicBezTo>
                  <a:close/>
                  <a:moveTo>
                    <a:pt x="59" y="0"/>
                  </a:moveTo>
                  <a:cubicBezTo>
                    <a:pt x="50" y="3"/>
                    <a:pt x="40" y="5"/>
                    <a:pt x="30" y="5"/>
                  </a:cubicBezTo>
                  <a:cubicBezTo>
                    <a:pt x="20" y="5"/>
                    <a:pt x="11" y="3"/>
                    <a:pt x="1" y="0"/>
                  </a:cubicBezTo>
                  <a:lnTo>
                    <a:pt x="1" y="0"/>
                  </a:lnTo>
                  <a:cubicBezTo>
                    <a:pt x="1" y="402"/>
                    <a:pt x="1" y="803"/>
                    <a:pt x="14" y="1205"/>
                  </a:cubicBezTo>
                  <a:cubicBezTo>
                    <a:pt x="46" y="1898"/>
                    <a:pt x="273" y="2701"/>
                    <a:pt x="1037" y="2888"/>
                  </a:cubicBezTo>
                  <a:cubicBezTo>
                    <a:pt x="1057" y="2888"/>
                    <a:pt x="1063" y="2901"/>
                    <a:pt x="1069" y="2914"/>
                  </a:cubicBezTo>
                  <a:cubicBezTo>
                    <a:pt x="2896" y="2778"/>
                    <a:pt x="4741" y="2791"/>
                    <a:pt x="6574" y="2752"/>
                  </a:cubicBezTo>
                  <a:cubicBezTo>
                    <a:pt x="9454" y="2699"/>
                    <a:pt x="12336" y="2670"/>
                    <a:pt x="15218" y="2670"/>
                  </a:cubicBezTo>
                  <a:cubicBezTo>
                    <a:pt x="18935" y="2670"/>
                    <a:pt x="22651" y="2718"/>
                    <a:pt x="26364" y="2824"/>
                  </a:cubicBezTo>
                  <a:cubicBezTo>
                    <a:pt x="26403" y="2824"/>
                    <a:pt x="26416" y="2850"/>
                    <a:pt x="26422" y="2875"/>
                  </a:cubicBezTo>
                  <a:cubicBezTo>
                    <a:pt x="26448" y="2877"/>
                    <a:pt x="26475" y="2878"/>
                    <a:pt x="26501" y="2878"/>
                  </a:cubicBezTo>
                  <a:cubicBezTo>
                    <a:pt x="27020" y="2878"/>
                    <a:pt x="27490" y="2516"/>
                    <a:pt x="27737" y="2059"/>
                  </a:cubicBezTo>
                  <a:cubicBezTo>
                    <a:pt x="28041" y="1483"/>
                    <a:pt x="28028" y="797"/>
                    <a:pt x="28002" y="169"/>
                  </a:cubicBezTo>
                  <a:cubicBezTo>
                    <a:pt x="25956" y="156"/>
                    <a:pt x="23910" y="143"/>
                    <a:pt x="21863" y="136"/>
                  </a:cubicBezTo>
                  <a:lnTo>
                    <a:pt x="11042" y="84"/>
                  </a:lnTo>
                  <a:cubicBezTo>
                    <a:pt x="7396" y="65"/>
                    <a:pt x="3744" y="78"/>
                    <a:pt x="98" y="20"/>
                  </a:cubicBezTo>
                  <a:cubicBezTo>
                    <a:pt x="79" y="20"/>
                    <a:pt x="66" y="13"/>
                    <a:pt x="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0"/>
            <p:cNvSpPr/>
            <p:nvPr/>
          </p:nvSpPr>
          <p:spPr>
            <a:xfrm>
              <a:off x="5346112" y="2746339"/>
              <a:ext cx="17679" cy="33357"/>
            </a:xfrm>
            <a:custGeom>
              <a:avLst/>
              <a:gdLst/>
              <a:ahLst/>
              <a:cxnLst/>
              <a:rect l="l" t="t" r="r" b="b"/>
              <a:pathLst>
                <a:path w="327" h="617" extrusionOk="0">
                  <a:moveTo>
                    <a:pt x="294" y="1"/>
                  </a:moveTo>
                  <a:cubicBezTo>
                    <a:pt x="283" y="1"/>
                    <a:pt x="273" y="6"/>
                    <a:pt x="268" y="19"/>
                  </a:cubicBezTo>
                  <a:cubicBezTo>
                    <a:pt x="216" y="226"/>
                    <a:pt x="145" y="407"/>
                    <a:pt x="16" y="576"/>
                  </a:cubicBezTo>
                  <a:cubicBezTo>
                    <a:pt x="1" y="591"/>
                    <a:pt x="16" y="617"/>
                    <a:pt x="33" y="617"/>
                  </a:cubicBezTo>
                  <a:cubicBezTo>
                    <a:pt x="38" y="617"/>
                    <a:pt x="43" y="614"/>
                    <a:pt x="48" y="608"/>
                  </a:cubicBezTo>
                  <a:cubicBezTo>
                    <a:pt x="184" y="446"/>
                    <a:pt x="294" y="246"/>
                    <a:pt x="327" y="38"/>
                  </a:cubicBezTo>
                  <a:cubicBezTo>
                    <a:pt x="327" y="15"/>
                    <a:pt x="310"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p:nvPr/>
          </p:nvSpPr>
          <p:spPr>
            <a:xfrm>
              <a:off x="5348491" y="2743960"/>
              <a:ext cx="7839" cy="16273"/>
            </a:xfrm>
            <a:custGeom>
              <a:avLst/>
              <a:gdLst/>
              <a:ahLst/>
              <a:cxnLst/>
              <a:rect l="l" t="t" r="r" b="b"/>
              <a:pathLst>
                <a:path w="145" h="301" extrusionOk="0">
                  <a:moveTo>
                    <a:pt x="108" y="1"/>
                  </a:moveTo>
                  <a:cubicBezTo>
                    <a:pt x="99" y="1"/>
                    <a:pt x="91" y="6"/>
                    <a:pt x="88" y="18"/>
                  </a:cubicBezTo>
                  <a:cubicBezTo>
                    <a:pt x="56" y="108"/>
                    <a:pt x="30" y="192"/>
                    <a:pt x="4" y="277"/>
                  </a:cubicBezTo>
                  <a:cubicBezTo>
                    <a:pt x="0" y="292"/>
                    <a:pt x="10" y="301"/>
                    <a:pt x="21" y="301"/>
                  </a:cubicBezTo>
                  <a:cubicBezTo>
                    <a:pt x="27" y="301"/>
                    <a:pt x="34" y="297"/>
                    <a:pt x="36" y="290"/>
                  </a:cubicBezTo>
                  <a:cubicBezTo>
                    <a:pt x="75" y="205"/>
                    <a:pt x="108" y="121"/>
                    <a:pt x="140" y="37"/>
                  </a:cubicBezTo>
                  <a:cubicBezTo>
                    <a:pt x="144" y="16"/>
                    <a:pt x="12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20"/>
            <p:cNvGrpSpPr/>
            <p:nvPr/>
          </p:nvGrpSpPr>
          <p:grpSpPr>
            <a:xfrm>
              <a:off x="5022000" y="2356929"/>
              <a:ext cx="451708" cy="341822"/>
              <a:chOff x="5307927" y="4006591"/>
              <a:chExt cx="852650" cy="645294"/>
            </a:xfrm>
          </p:grpSpPr>
          <p:grpSp>
            <p:nvGrpSpPr>
              <p:cNvPr id="836" name="Google Shape;836;p20"/>
              <p:cNvGrpSpPr/>
              <p:nvPr/>
            </p:nvGrpSpPr>
            <p:grpSpPr>
              <a:xfrm>
                <a:off x="5307927" y="4006591"/>
                <a:ext cx="852650" cy="645294"/>
                <a:chOff x="5501077" y="2510316"/>
                <a:chExt cx="852650" cy="645294"/>
              </a:xfrm>
            </p:grpSpPr>
            <p:sp>
              <p:nvSpPr>
                <p:cNvPr id="837" name="Google Shape;837;p20"/>
                <p:cNvSpPr/>
                <p:nvPr/>
              </p:nvSpPr>
              <p:spPr>
                <a:xfrm>
                  <a:off x="5820511" y="3021094"/>
                  <a:ext cx="217042" cy="58313"/>
                </a:xfrm>
                <a:custGeom>
                  <a:avLst/>
                  <a:gdLst/>
                  <a:ahLst/>
                  <a:cxnLst/>
                  <a:rect l="l" t="t" r="r" b="b"/>
                  <a:pathLst>
                    <a:path w="2196" h="590" extrusionOk="0">
                      <a:moveTo>
                        <a:pt x="1865" y="0"/>
                      </a:moveTo>
                      <a:cubicBezTo>
                        <a:pt x="1490" y="26"/>
                        <a:pt x="1121" y="52"/>
                        <a:pt x="745" y="78"/>
                      </a:cubicBezTo>
                      <a:cubicBezTo>
                        <a:pt x="723" y="80"/>
                        <a:pt x="695" y="81"/>
                        <a:pt x="664" y="81"/>
                      </a:cubicBezTo>
                      <a:cubicBezTo>
                        <a:pt x="610" y="81"/>
                        <a:pt x="545" y="79"/>
                        <a:pt x="479" y="79"/>
                      </a:cubicBezTo>
                      <a:cubicBezTo>
                        <a:pt x="363" y="79"/>
                        <a:pt x="246" y="85"/>
                        <a:pt x="188" y="123"/>
                      </a:cubicBezTo>
                      <a:cubicBezTo>
                        <a:pt x="33" y="214"/>
                        <a:pt x="59" y="395"/>
                        <a:pt x="0" y="557"/>
                      </a:cubicBezTo>
                      <a:cubicBezTo>
                        <a:pt x="299" y="578"/>
                        <a:pt x="597" y="590"/>
                        <a:pt x="895" y="590"/>
                      </a:cubicBezTo>
                      <a:cubicBezTo>
                        <a:pt x="1329" y="590"/>
                        <a:pt x="1762" y="566"/>
                        <a:pt x="2196" y="512"/>
                      </a:cubicBezTo>
                      <a:cubicBezTo>
                        <a:pt x="2073" y="356"/>
                        <a:pt x="1956" y="175"/>
                        <a:pt x="1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20"/>
                <p:cNvGrpSpPr/>
                <p:nvPr/>
              </p:nvGrpSpPr>
              <p:grpSpPr>
                <a:xfrm>
                  <a:off x="5501077" y="2510316"/>
                  <a:ext cx="852650" cy="645294"/>
                  <a:chOff x="5501077" y="2510316"/>
                  <a:chExt cx="852650" cy="645294"/>
                </a:xfrm>
              </p:grpSpPr>
              <p:sp>
                <p:nvSpPr>
                  <p:cNvPr id="839" name="Google Shape;839;p20"/>
                  <p:cNvSpPr/>
                  <p:nvPr/>
                </p:nvSpPr>
                <p:spPr>
                  <a:xfrm>
                    <a:off x="5501077" y="2510316"/>
                    <a:ext cx="852650" cy="645294"/>
                  </a:xfrm>
                  <a:custGeom>
                    <a:avLst/>
                    <a:gdLst/>
                    <a:ahLst/>
                    <a:cxnLst/>
                    <a:rect l="l" t="t" r="r" b="b"/>
                    <a:pathLst>
                      <a:path w="8627" h="6529" extrusionOk="0">
                        <a:moveTo>
                          <a:pt x="4061" y="169"/>
                        </a:moveTo>
                        <a:cubicBezTo>
                          <a:pt x="4553" y="169"/>
                          <a:pt x="5046" y="175"/>
                          <a:pt x="5531" y="188"/>
                        </a:cubicBezTo>
                        <a:cubicBezTo>
                          <a:pt x="5810" y="195"/>
                          <a:pt x="6095" y="201"/>
                          <a:pt x="6373" y="214"/>
                        </a:cubicBezTo>
                        <a:cubicBezTo>
                          <a:pt x="6386" y="215"/>
                          <a:pt x="6399" y="215"/>
                          <a:pt x="6413" y="215"/>
                        </a:cubicBezTo>
                        <a:cubicBezTo>
                          <a:pt x="6506" y="215"/>
                          <a:pt x="6620" y="206"/>
                          <a:pt x="6729" y="206"/>
                        </a:cubicBezTo>
                        <a:cubicBezTo>
                          <a:pt x="6833" y="206"/>
                          <a:pt x="6934" y="214"/>
                          <a:pt x="7008" y="247"/>
                        </a:cubicBezTo>
                        <a:cubicBezTo>
                          <a:pt x="7539" y="473"/>
                          <a:pt x="7448" y="1471"/>
                          <a:pt x="7467" y="1943"/>
                        </a:cubicBezTo>
                        <a:cubicBezTo>
                          <a:pt x="7493" y="2474"/>
                          <a:pt x="7480" y="3012"/>
                          <a:pt x="7455" y="3543"/>
                        </a:cubicBezTo>
                        <a:cubicBezTo>
                          <a:pt x="7448" y="3549"/>
                          <a:pt x="7442" y="3556"/>
                          <a:pt x="7435" y="3562"/>
                        </a:cubicBezTo>
                        <a:cubicBezTo>
                          <a:pt x="7422" y="3549"/>
                          <a:pt x="7409" y="3543"/>
                          <a:pt x="7383" y="3543"/>
                        </a:cubicBezTo>
                        <a:cubicBezTo>
                          <a:pt x="5382" y="3569"/>
                          <a:pt x="3329" y="3517"/>
                          <a:pt x="1335" y="3698"/>
                        </a:cubicBezTo>
                        <a:cubicBezTo>
                          <a:pt x="1296" y="3705"/>
                          <a:pt x="1277" y="3724"/>
                          <a:pt x="1270" y="3750"/>
                        </a:cubicBezTo>
                        <a:cubicBezTo>
                          <a:pt x="1251" y="3789"/>
                          <a:pt x="1277" y="3841"/>
                          <a:pt x="1335" y="3841"/>
                        </a:cubicBezTo>
                        <a:cubicBezTo>
                          <a:pt x="1737" y="3857"/>
                          <a:pt x="2141" y="3864"/>
                          <a:pt x="2546" y="3864"/>
                        </a:cubicBezTo>
                        <a:cubicBezTo>
                          <a:pt x="4071" y="3864"/>
                          <a:pt x="5610" y="3766"/>
                          <a:pt x="7124" y="3705"/>
                        </a:cubicBezTo>
                        <a:cubicBezTo>
                          <a:pt x="7215" y="3705"/>
                          <a:pt x="7299" y="3698"/>
                          <a:pt x="7383" y="3698"/>
                        </a:cubicBezTo>
                        <a:cubicBezTo>
                          <a:pt x="7409" y="3698"/>
                          <a:pt x="7429" y="3685"/>
                          <a:pt x="7442" y="3672"/>
                        </a:cubicBezTo>
                        <a:cubicBezTo>
                          <a:pt x="7830" y="4313"/>
                          <a:pt x="8355" y="5065"/>
                          <a:pt x="8542" y="5803"/>
                        </a:cubicBezTo>
                        <a:cubicBezTo>
                          <a:pt x="8536" y="5803"/>
                          <a:pt x="8529" y="5796"/>
                          <a:pt x="8517" y="5796"/>
                        </a:cubicBezTo>
                        <a:cubicBezTo>
                          <a:pt x="7170" y="5906"/>
                          <a:pt x="5816" y="5978"/>
                          <a:pt x="4463" y="6017"/>
                        </a:cubicBezTo>
                        <a:cubicBezTo>
                          <a:pt x="4048" y="6023"/>
                          <a:pt x="3634" y="6030"/>
                          <a:pt x="3219" y="6036"/>
                        </a:cubicBezTo>
                        <a:lnTo>
                          <a:pt x="1872" y="6036"/>
                        </a:lnTo>
                        <a:cubicBezTo>
                          <a:pt x="1860" y="6036"/>
                          <a:pt x="1847" y="6036"/>
                          <a:pt x="1833" y="6036"/>
                        </a:cubicBezTo>
                        <a:cubicBezTo>
                          <a:pt x="1610" y="6036"/>
                          <a:pt x="1327" y="6067"/>
                          <a:pt x="1065" y="6067"/>
                        </a:cubicBezTo>
                        <a:cubicBezTo>
                          <a:pt x="903" y="6067"/>
                          <a:pt x="749" y="6055"/>
                          <a:pt x="623" y="6017"/>
                        </a:cubicBezTo>
                        <a:cubicBezTo>
                          <a:pt x="578" y="6031"/>
                          <a:pt x="539" y="6038"/>
                          <a:pt x="506" y="6038"/>
                        </a:cubicBezTo>
                        <a:cubicBezTo>
                          <a:pt x="406" y="6038"/>
                          <a:pt x="360" y="5970"/>
                          <a:pt x="370" y="5829"/>
                        </a:cubicBezTo>
                        <a:cubicBezTo>
                          <a:pt x="299" y="5706"/>
                          <a:pt x="312" y="5589"/>
                          <a:pt x="409" y="5479"/>
                        </a:cubicBezTo>
                        <a:cubicBezTo>
                          <a:pt x="461" y="5304"/>
                          <a:pt x="577" y="5123"/>
                          <a:pt x="661" y="4955"/>
                        </a:cubicBezTo>
                        <a:cubicBezTo>
                          <a:pt x="862" y="4553"/>
                          <a:pt x="1076" y="4158"/>
                          <a:pt x="1264" y="3750"/>
                        </a:cubicBezTo>
                        <a:cubicBezTo>
                          <a:pt x="1277" y="3724"/>
                          <a:pt x="1264" y="3698"/>
                          <a:pt x="1244" y="3692"/>
                        </a:cubicBezTo>
                        <a:cubicBezTo>
                          <a:pt x="1251" y="3200"/>
                          <a:pt x="1186" y="2707"/>
                          <a:pt x="1173" y="2215"/>
                        </a:cubicBezTo>
                        <a:cubicBezTo>
                          <a:pt x="1160" y="1749"/>
                          <a:pt x="1076" y="1134"/>
                          <a:pt x="1192" y="681"/>
                        </a:cubicBezTo>
                        <a:cubicBezTo>
                          <a:pt x="1154" y="519"/>
                          <a:pt x="1212" y="402"/>
                          <a:pt x="1374" y="344"/>
                        </a:cubicBezTo>
                        <a:cubicBezTo>
                          <a:pt x="1443" y="244"/>
                          <a:pt x="1536" y="194"/>
                          <a:pt x="1646" y="194"/>
                        </a:cubicBezTo>
                        <a:cubicBezTo>
                          <a:pt x="1679" y="194"/>
                          <a:pt x="1713" y="199"/>
                          <a:pt x="1749" y="208"/>
                        </a:cubicBezTo>
                        <a:cubicBezTo>
                          <a:pt x="1873" y="184"/>
                          <a:pt x="2006" y="178"/>
                          <a:pt x="2140" y="178"/>
                        </a:cubicBezTo>
                        <a:cubicBezTo>
                          <a:pt x="2264" y="178"/>
                          <a:pt x="2389" y="183"/>
                          <a:pt x="2510" y="183"/>
                        </a:cubicBezTo>
                        <a:cubicBezTo>
                          <a:pt x="2537" y="183"/>
                          <a:pt x="2564" y="183"/>
                          <a:pt x="2591" y="182"/>
                        </a:cubicBezTo>
                        <a:cubicBezTo>
                          <a:pt x="3083" y="169"/>
                          <a:pt x="3569" y="169"/>
                          <a:pt x="4061" y="169"/>
                        </a:cubicBezTo>
                        <a:close/>
                        <a:moveTo>
                          <a:pt x="8426" y="5965"/>
                        </a:moveTo>
                        <a:cubicBezTo>
                          <a:pt x="8439" y="5997"/>
                          <a:pt x="8452" y="6030"/>
                          <a:pt x="8471" y="6068"/>
                        </a:cubicBezTo>
                        <a:cubicBezTo>
                          <a:pt x="8471" y="6068"/>
                          <a:pt x="8478" y="6075"/>
                          <a:pt x="8478" y="6075"/>
                        </a:cubicBezTo>
                        <a:cubicBezTo>
                          <a:pt x="5745" y="6295"/>
                          <a:pt x="3019" y="6321"/>
                          <a:pt x="279" y="6392"/>
                        </a:cubicBezTo>
                        <a:cubicBezTo>
                          <a:pt x="286" y="6386"/>
                          <a:pt x="279" y="6373"/>
                          <a:pt x="279" y="6366"/>
                        </a:cubicBezTo>
                        <a:cubicBezTo>
                          <a:pt x="228" y="6269"/>
                          <a:pt x="195" y="6185"/>
                          <a:pt x="182" y="6094"/>
                        </a:cubicBezTo>
                        <a:lnTo>
                          <a:pt x="182" y="6094"/>
                        </a:lnTo>
                        <a:cubicBezTo>
                          <a:pt x="215" y="6107"/>
                          <a:pt x="253" y="6127"/>
                          <a:pt x="305" y="6140"/>
                        </a:cubicBezTo>
                        <a:cubicBezTo>
                          <a:pt x="391" y="6173"/>
                          <a:pt x="499" y="6182"/>
                          <a:pt x="610" y="6182"/>
                        </a:cubicBezTo>
                        <a:cubicBezTo>
                          <a:pt x="759" y="6182"/>
                          <a:pt x="915" y="6166"/>
                          <a:pt x="1037" y="6166"/>
                        </a:cubicBezTo>
                        <a:cubicBezTo>
                          <a:pt x="1315" y="6172"/>
                          <a:pt x="1594" y="6178"/>
                          <a:pt x="1866" y="6178"/>
                        </a:cubicBezTo>
                        <a:cubicBezTo>
                          <a:pt x="2143" y="6182"/>
                          <a:pt x="2420" y="6183"/>
                          <a:pt x="2697" y="6183"/>
                        </a:cubicBezTo>
                        <a:cubicBezTo>
                          <a:pt x="4608" y="6183"/>
                          <a:pt x="6520" y="6106"/>
                          <a:pt x="8426" y="5965"/>
                        </a:cubicBezTo>
                        <a:close/>
                        <a:moveTo>
                          <a:pt x="4061" y="1"/>
                        </a:moveTo>
                        <a:cubicBezTo>
                          <a:pt x="3362" y="1"/>
                          <a:pt x="2662" y="7"/>
                          <a:pt x="1957" y="33"/>
                        </a:cubicBezTo>
                        <a:cubicBezTo>
                          <a:pt x="1943" y="33"/>
                          <a:pt x="1929" y="33"/>
                          <a:pt x="1915" y="33"/>
                        </a:cubicBezTo>
                        <a:cubicBezTo>
                          <a:pt x="1846" y="33"/>
                          <a:pt x="1766" y="30"/>
                          <a:pt x="1684" y="30"/>
                        </a:cubicBezTo>
                        <a:cubicBezTo>
                          <a:pt x="1460" y="30"/>
                          <a:pt x="1214" y="54"/>
                          <a:pt x="1102" y="234"/>
                        </a:cubicBezTo>
                        <a:cubicBezTo>
                          <a:pt x="1005" y="383"/>
                          <a:pt x="1031" y="616"/>
                          <a:pt x="1024" y="784"/>
                        </a:cubicBezTo>
                        <a:cubicBezTo>
                          <a:pt x="1005" y="1127"/>
                          <a:pt x="998" y="1464"/>
                          <a:pt x="998" y="1807"/>
                        </a:cubicBezTo>
                        <a:cubicBezTo>
                          <a:pt x="1005" y="2455"/>
                          <a:pt x="998" y="3135"/>
                          <a:pt x="1147" y="3763"/>
                        </a:cubicBezTo>
                        <a:cubicBezTo>
                          <a:pt x="1147" y="3769"/>
                          <a:pt x="1154" y="3776"/>
                          <a:pt x="1154" y="3776"/>
                        </a:cubicBezTo>
                        <a:cubicBezTo>
                          <a:pt x="888" y="4184"/>
                          <a:pt x="661" y="4618"/>
                          <a:pt x="448" y="5058"/>
                        </a:cubicBezTo>
                        <a:cubicBezTo>
                          <a:pt x="357" y="5246"/>
                          <a:pt x="1" y="5725"/>
                          <a:pt x="79" y="5958"/>
                        </a:cubicBezTo>
                        <a:cubicBezTo>
                          <a:pt x="85" y="5965"/>
                          <a:pt x="85" y="5965"/>
                          <a:pt x="85" y="5971"/>
                        </a:cubicBezTo>
                        <a:cubicBezTo>
                          <a:pt x="59" y="6133"/>
                          <a:pt x="98" y="6301"/>
                          <a:pt x="195" y="6431"/>
                        </a:cubicBezTo>
                        <a:lnTo>
                          <a:pt x="202" y="6431"/>
                        </a:lnTo>
                        <a:cubicBezTo>
                          <a:pt x="195" y="6450"/>
                          <a:pt x="208" y="6483"/>
                          <a:pt x="240" y="6483"/>
                        </a:cubicBezTo>
                        <a:cubicBezTo>
                          <a:pt x="903" y="6514"/>
                          <a:pt x="1567" y="6528"/>
                          <a:pt x="2233" y="6528"/>
                        </a:cubicBezTo>
                        <a:cubicBezTo>
                          <a:pt x="4316" y="6528"/>
                          <a:pt x="6412" y="6392"/>
                          <a:pt x="8478" y="6230"/>
                        </a:cubicBezTo>
                        <a:cubicBezTo>
                          <a:pt x="8555" y="6224"/>
                          <a:pt x="8568" y="6127"/>
                          <a:pt x="8523" y="6088"/>
                        </a:cubicBezTo>
                        <a:cubicBezTo>
                          <a:pt x="8549" y="6088"/>
                          <a:pt x="8575" y="6068"/>
                          <a:pt x="8568" y="6036"/>
                        </a:cubicBezTo>
                        <a:cubicBezTo>
                          <a:pt x="8568" y="6004"/>
                          <a:pt x="8562" y="5978"/>
                          <a:pt x="8549" y="5945"/>
                        </a:cubicBezTo>
                        <a:cubicBezTo>
                          <a:pt x="8568" y="5932"/>
                          <a:pt x="8588" y="5913"/>
                          <a:pt x="8588" y="5887"/>
                        </a:cubicBezTo>
                        <a:cubicBezTo>
                          <a:pt x="8591" y="5888"/>
                          <a:pt x="8595" y="5889"/>
                          <a:pt x="8598" y="5889"/>
                        </a:cubicBezTo>
                        <a:cubicBezTo>
                          <a:pt x="8613" y="5889"/>
                          <a:pt x="8627" y="5877"/>
                          <a:pt x="8627" y="5861"/>
                        </a:cubicBezTo>
                        <a:cubicBezTo>
                          <a:pt x="8620" y="5518"/>
                          <a:pt x="8432" y="5194"/>
                          <a:pt x="8283" y="4896"/>
                        </a:cubicBezTo>
                        <a:cubicBezTo>
                          <a:pt x="8076" y="4469"/>
                          <a:pt x="7843" y="4048"/>
                          <a:pt x="7597" y="3633"/>
                        </a:cubicBezTo>
                        <a:cubicBezTo>
                          <a:pt x="7610" y="3621"/>
                          <a:pt x="7616" y="3601"/>
                          <a:pt x="7616" y="3582"/>
                        </a:cubicBezTo>
                        <a:cubicBezTo>
                          <a:pt x="7655" y="2902"/>
                          <a:pt x="7655" y="2215"/>
                          <a:pt x="7610" y="1535"/>
                        </a:cubicBezTo>
                        <a:cubicBezTo>
                          <a:pt x="7590" y="1205"/>
                          <a:pt x="7662" y="493"/>
                          <a:pt x="7409" y="221"/>
                        </a:cubicBezTo>
                        <a:cubicBezTo>
                          <a:pt x="7259" y="60"/>
                          <a:pt x="6977" y="29"/>
                          <a:pt x="6701" y="29"/>
                        </a:cubicBezTo>
                        <a:cubicBezTo>
                          <a:pt x="6530" y="29"/>
                          <a:pt x="6361" y="41"/>
                          <a:pt x="6229" y="41"/>
                        </a:cubicBezTo>
                        <a:cubicBezTo>
                          <a:pt x="6207" y="41"/>
                          <a:pt x="6186" y="40"/>
                          <a:pt x="6166" y="39"/>
                        </a:cubicBezTo>
                        <a:cubicBezTo>
                          <a:pt x="5460" y="14"/>
                          <a:pt x="4761" y="1"/>
                          <a:pt x="4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0"/>
                  <p:cNvSpPr/>
                  <p:nvPr/>
                </p:nvSpPr>
                <p:spPr>
                  <a:xfrm>
                    <a:off x="5941485" y="2873237"/>
                    <a:ext cx="403939" cy="231175"/>
                  </a:xfrm>
                  <a:custGeom>
                    <a:avLst/>
                    <a:gdLst/>
                    <a:ahLst/>
                    <a:cxnLst/>
                    <a:rect l="l" t="t" r="r" b="b"/>
                    <a:pathLst>
                      <a:path w="4087" h="2339" extrusionOk="0">
                        <a:moveTo>
                          <a:pt x="3424" y="1203"/>
                        </a:moveTo>
                        <a:cubicBezTo>
                          <a:pt x="3460" y="1203"/>
                          <a:pt x="3468" y="1258"/>
                          <a:pt x="3432" y="1270"/>
                        </a:cubicBezTo>
                        <a:cubicBezTo>
                          <a:pt x="3311" y="1316"/>
                          <a:pt x="3175" y="1336"/>
                          <a:pt x="3044" y="1336"/>
                        </a:cubicBezTo>
                        <a:cubicBezTo>
                          <a:pt x="2993" y="1336"/>
                          <a:pt x="2943" y="1333"/>
                          <a:pt x="2895" y="1328"/>
                        </a:cubicBezTo>
                        <a:cubicBezTo>
                          <a:pt x="2869" y="1321"/>
                          <a:pt x="2869" y="1283"/>
                          <a:pt x="2895" y="1283"/>
                        </a:cubicBezTo>
                        <a:cubicBezTo>
                          <a:pt x="2927" y="1286"/>
                          <a:pt x="2959" y="1288"/>
                          <a:pt x="2990" y="1288"/>
                        </a:cubicBezTo>
                        <a:cubicBezTo>
                          <a:pt x="3134" y="1288"/>
                          <a:pt x="3269" y="1253"/>
                          <a:pt x="3413" y="1205"/>
                        </a:cubicBezTo>
                        <a:cubicBezTo>
                          <a:pt x="3417" y="1204"/>
                          <a:pt x="3421" y="1203"/>
                          <a:pt x="3424" y="1203"/>
                        </a:cubicBezTo>
                        <a:close/>
                        <a:moveTo>
                          <a:pt x="3635" y="1311"/>
                        </a:moveTo>
                        <a:cubicBezTo>
                          <a:pt x="3668" y="1311"/>
                          <a:pt x="3692" y="1363"/>
                          <a:pt x="3653" y="1380"/>
                        </a:cubicBezTo>
                        <a:cubicBezTo>
                          <a:pt x="3561" y="1430"/>
                          <a:pt x="3453" y="1456"/>
                          <a:pt x="3346" y="1456"/>
                        </a:cubicBezTo>
                        <a:cubicBezTo>
                          <a:pt x="3287" y="1456"/>
                          <a:pt x="3229" y="1448"/>
                          <a:pt x="3173" y="1431"/>
                        </a:cubicBezTo>
                        <a:cubicBezTo>
                          <a:pt x="3141" y="1425"/>
                          <a:pt x="3147" y="1380"/>
                          <a:pt x="3180" y="1380"/>
                        </a:cubicBezTo>
                        <a:cubicBezTo>
                          <a:pt x="3218" y="1384"/>
                          <a:pt x="3255" y="1387"/>
                          <a:pt x="3291" y="1387"/>
                        </a:cubicBezTo>
                        <a:cubicBezTo>
                          <a:pt x="3403" y="1387"/>
                          <a:pt x="3508" y="1364"/>
                          <a:pt x="3620" y="1315"/>
                        </a:cubicBezTo>
                        <a:cubicBezTo>
                          <a:pt x="3625" y="1312"/>
                          <a:pt x="3630" y="1311"/>
                          <a:pt x="3635" y="1311"/>
                        </a:cubicBezTo>
                        <a:close/>
                        <a:moveTo>
                          <a:pt x="2986" y="0"/>
                        </a:moveTo>
                        <a:cubicBezTo>
                          <a:pt x="2973" y="13"/>
                          <a:pt x="2953" y="26"/>
                          <a:pt x="2927" y="26"/>
                        </a:cubicBezTo>
                        <a:cubicBezTo>
                          <a:pt x="2843" y="33"/>
                          <a:pt x="2759" y="33"/>
                          <a:pt x="2668" y="39"/>
                        </a:cubicBezTo>
                        <a:lnTo>
                          <a:pt x="2668" y="72"/>
                        </a:lnTo>
                        <a:cubicBezTo>
                          <a:pt x="2688" y="72"/>
                          <a:pt x="2701" y="78"/>
                          <a:pt x="2714" y="91"/>
                        </a:cubicBezTo>
                        <a:cubicBezTo>
                          <a:pt x="2811" y="246"/>
                          <a:pt x="2908" y="402"/>
                          <a:pt x="3011" y="551"/>
                        </a:cubicBezTo>
                        <a:cubicBezTo>
                          <a:pt x="3115" y="693"/>
                          <a:pt x="3232" y="836"/>
                          <a:pt x="3329" y="991"/>
                        </a:cubicBezTo>
                        <a:cubicBezTo>
                          <a:pt x="3342" y="1011"/>
                          <a:pt x="3322" y="1030"/>
                          <a:pt x="3303" y="1030"/>
                        </a:cubicBezTo>
                        <a:cubicBezTo>
                          <a:pt x="3303" y="1036"/>
                          <a:pt x="3303" y="1043"/>
                          <a:pt x="3303" y="1056"/>
                        </a:cubicBezTo>
                        <a:cubicBezTo>
                          <a:pt x="3355" y="1075"/>
                          <a:pt x="3342" y="1159"/>
                          <a:pt x="3277" y="1166"/>
                        </a:cubicBezTo>
                        <a:cubicBezTo>
                          <a:pt x="2403" y="1231"/>
                          <a:pt x="1529" y="1289"/>
                          <a:pt x="641" y="1328"/>
                        </a:cubicBezTo>
                        <a:lnTo>
                          <a:pt x="648" y="1373"/>
                        </a:lnTo>
                        <a:cubicBezTo>
                          <a:pt x="680" y="1373"/>
                          <a:pt x="693" y="1393"/>
                          <a:pt x="700" y="1425"/>
                        </a:cubicBezTo>
                        <a:cubicBezTo>
                          <a:pt x="836" y="1580"/>
                          <a:pt x="978" y="1762"/>
                          <a:pt x="1082" y="1950"/>
                        </a:cubicBezTo>
                        <a:cubicBezTo>
                          <a:pt x="1101" y="1982"/>
                          <a:pt x="1075" y="2021"/>
                          <a:pt x="1049" y="2034"/>
                        </a:cubicBezTo>
                        <a:cubicBezTo>
                          <a:pt x="1062" y="2073"/>
                          <a:pt x="1049" y="2131"/>
                          <a:pt x="991" y="2137"/>
                        </a:cubicBezTo>
                        <a:cubicBezTo>
                          <a:pt x="661" y="2176"/>
                          <a:pt x="330" y="2202"/>
                          <a:pt x="0" y="2209"/>
                        </a:cubicBezTo>
                        <a:lnTo>
                          <a:pt x="7" y="2338"/>
                        </a:lnTo>
                        <a:cubicBezTo>
                          <a:pt x="1360" y="2306"/>
                          <a:pt x="2714" y="2234"/>
                          <a:pt x="4061" y="2124"/>
                        </a:cubicBezTo>
                        <a:cubicBezTo>
                          <a:pt x="4073" y="2124"/>
                          <a:pt x="4080" y="2131"/>
                          <a:pt x="4086" y="2131"/>
                        </a:cubicBezTo>
                        <a:cubicBezTo>
                          <a:pt x="3899" y="1393"/>
                          <a:pt x="3374" y="648"/>
                          <a:pt x="2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p:nvPr/>
                </p:nvSpPr>
                <p:spPr>
                  <a:xfrm>
                    <a:off x="5519065" y="3099766"/>
                    <a:ext cx="819935" cy="42400"/>
                  </a:xfrm>
                  <a:custGeom>
                    <a:avLst/>
                    <a:gdLst/>
                    <a:ahLst/>
                    <a:cxnLst/>
                    <a:rect l="l" t="t" r="r" b="b"/>
                    <a:pathLst>
                      <a:path w="8296" h="429" extrusionOk="0">
                        <a:moveTo>
                          <a:pt x="8244" y="1"/>
                        </a:moveTo>
                        <a:cubicBezTo>
                          <a:pt x="6338" y="142"/>
                          <a:pt x="4426" y="219"/>
                          <a:pt x="2515" y="219"/>
                        </a:cubicBezTo>
                        <a:cubicBezTo>
                          <a:pt x="2238" y="219"/>
                          <a:pt x="1961" y="218"/>
                          <a:pt x="1684" y="214"/>
                        </a:cubicBezTo>
                        <a:cubicBezTo>
                          <a:pt x="1412" y="214"/>
                          <a:pt x="1133" y="208"/>
                          <a:pt x="855" y="202"/>
                        </a:cubicBezTo>
                        <a:cubicBezTo>
                          <a:pt x="733" y="202"/>
                          <a:pt x="577" y="218"/>
                          <a:pt x="428" y="218"/>
                        </a:cubicBezTo>
                        <a:cubicBezTo>
                          <a:pt x="317" y="218"/>
                          <a:pt x="209" y="209"/>
                          <a:pt x="123" y="176"/>
                        </a:cubicBezTo>
                        <a:cubicBezTo>
                          <a:pt x="71" y="156"/>
                          <a:pt x="33" y="143"/>
                          <a:pt x="0" y="130"/>
                        </a:cubicBezTo>
                        <a:lnTo>
                          <a:pt x="0" y="130"/>
                        </a:lnTo>
                        <a:cubicBezTo>
                          <a:pt x="13" y="221"/>
                          <a:pt x="46" y="305"/>
                          <a:pt x="97" y="402"/>
                        </a:cubicBezTo>
                        <a:cubicBezTo>
                          <a:pt x="104" y="409"/>
                          <a:pt x="104" y="422"/>
                          <a:pt x="104" y="428"/>
                        </a:cubicBezTo>
                        <a:cubicBezTo>
                          <a:pt x="2837" y="357"/>
                          <a:pt x="5563" y="331"/>
                          <a:pt x="8296" y="111"/>
                        </a:cubicBezTo>
                        <a:cubicBezTo>
                          <a:pt x="8296" y="111"/>
                          <a:pt x="8289" y="104"/>
                          <a:pt x="8289" y="104"/>
                        </a:cubicBezTo>
                        <a:cubicBezTo>
                          <a:pt x="8270" y="66"/>
                          <a:pt x="8257" y="33"/>
                          <a:pt x="824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0"/>
                  <p:cNvSpPr/>
                  <p:nvPr/>
                </p:nvSpPr>
                <p:spPr>
                  <a:xfrm>
                    <a:off x="6251826" y="3002809"/>
                    <a:ext cx="54656" cy="14331"/>
                  </a:xfrm>
                  <a:custGeom>
                    <a:avLst/>
                    <a:gdLst/>
                    <a:ahLst/>
                    <a:cxnLst/>
                    <a:rect l="l" t="t" r="r" b="b"/>
                    <a:pathLst>
                      <a:path w="553" h="145" extrusionOk="0">
                        <a:moveTo>
                          <a:pt x="495" y="0"/>
                        </a:moveTo>
                        <a:cubicBezTo>
                          <a:pt x="490" y="0"/>
                          <a:pt x="485" y="1"/>
                          <a:pt x="480" y="4"/>
                        </a:cubicBezTo>
                        <a:cubicBezTo>
                          <a:pt x="368" y="53"/>
                          <a:pt x="263" y="76"/>
                          <a:pt x="151" y="76"/>
                        </a:cubicBezTo>
                        <a:cubicBezTo>
                          <a:pt x="115" y="76"/>
                          <a:pt x="78" y="73"/>
                          <a:pt x="40" y="69"/>
                        </a:cubicBezTo>
                        <a:cubicBezTo>
                          <a:pt x="7" y="69"/>
                          <a:pt x="1" y="114"/>
                          <a:pt x="33" y="120"/>
                        </a:cubicBezTo>
                        <a:cubicBezTo>
                          <a:pt x="89" y="137"/>
                          <a:pt x="147" y="145"/>
                          <a:pt x="206" y="145"/>
                        </a:cubicBezTo>
                        <a:cubicBezTo>
                          <a:pt x="313" y="145"/>
                          <a:pt x="421" y="119"/>
                          <a:pt x="513" y="69"/>
                        </a:cubicBezTo>
                        <a:cubicBezTo>
                          <a:pt x="552" y="52"/>
                          <a:pt x="5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0"/>
                  <p:cNvSpPr/>
                  <p:nvPr/>
                </p:nvSpPr>
                <p:spPr>
                  <a:xfrm>
                    <a:off x="6224943" y="2992135"/>
                    <a:ext cx="59301" cy="13244"/>
                  </a:xfrm>
                  <a:custGeom>
                    <a:avLst/>
                    <a:gdLst/>
                    <a:ahLst/>
                    <a:cxnLst/>
                    <a:rect l="l" t="t" r="r" b="b"/>
                    <a:pathLst>
                      <a:path w="600" h="134" extrusionOk="0">
                        <a:moveTo>
                          <a:pt x="556" y="0"/>
                        </a:moveTo>
                        <a:cubicBezTo>
                          <a:pt x="553" y="0"/>
                          <a:pt x="549" y="1"/>
                          <a:pt x="545" y="2"/>
                        </a:cubicBezTo>
                        <a:cubicBezTo>
                          <a:pt x="406" y="50"/>
                          <a:pt x="268" y="85"/>
                          <a:pt x="122" y="85"/>
                        </a:cubicBezTo>
                        <a:cubicBezTo>
                          <a:pt x="91" y="85"/>
                          <a:pt x="59" y="83"/>
                          <a:pt x="27" y="80"/>
                        </a:cubicBezTo>
                        <a:cubicBezTo>
                          <a:pt x="1" y="80"/>
                          <a:pt x="1" y="118"/>
                          <a:pt x="27" y="125"/>
                        </a:cubicBezTo>
                        <a:cubicBezTo>
                          <a:pt x="75" y="130"/>
                          <a:pt x="125" y="133"/>
                          <a:pt x="176" y="133"/>
                        </a:cubicBezTo>
                        <a:cubicBezTo>
                          <a:pt x="307" y="133"/>
                          <a:pt x="443" y="113"/>
                          <a:pt x="564" y="67"/>
                        </a:cubicBezTo>
                        <a:cubicBezTo>
                          <a:pt x="600" y="55"/>
                          <a:pt x="592"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0"/>
                  <p:cNvSpPr/>
                  <p:nvPr/>
                </p:nvSpPr>
                <p:spPr>
                  <a:xfrm>
                    <a:off x="5604162" y="2879661"/>
                    <a:ext cx="668915" cy="136985"/>
                  </a:xfrm>
                  <a:custGeom>
                    <a:avLst/>
                    <a:gdLst/>
                    <a:ahLst/>
                    <a:cxnLst/>
                    <a:rect l="l" t="t" r="r" b="b"/>
                    <a:pathLst>
                      <a:path w="6768" h="1386" extrusionOk="0">
                        <a:moveTo>
                          <a:pt x="6068" y="143"/>
                        </a:moveTo>
                        <a:cubicBezTo>
                          <a:pt x="6224" y="421"/>
                          <a:pt x="6431" y="725"/>
                          <a:pt x="6671" y="939"/>
                        </a:cubicBezTo>
                        <a:cubicBezTo>
                          <a:pt x="6671" y="952"/>
                          <a:pt x="6671" y="971"/>
                          <a:pt x="6671" y="984"/>
                        </a:cubicBezTo>
                        <a:cubicBezTo>
                          <a:pt x="4488" y="1017"/>
                          <a:pt x="2273" y="1127"/>
                          <a:pt x="98" y="1302"/>
                        </a:cubicBezTo>
                        <a:cubicBezTo>
                          <a:pt x="169" y="1075"/>
                          <a:pt x="240" y="725"/>
                          <a:pt x="402" y="570"/>
                        </a:cubicBezTo>
                        <a:cubicBezTo>
                          <a:pt x="635" y="350"/>
                          <a:pt x="1127" y="369"/>
                          <a:pt x="1432" y="350"/>
                        </a:cubicBezTo>
                        <a:cubicBezTo>
                          <a:pt x="1730" y="332"/>
                          <a:pt x="2029" y="328"/>
                          <a:pt x="2327" y="328"/>
                        </a:cubicBezTo>
                        <a:cubicBezTo>
                          <a:pt x="2566" y="328"/>
                          <a:pt x="2805" y="330"/>
                          <a:pt x="3044" y="330"/>
                        </a:cubicBezTo>
                        <a:cubicBezTo>
                          <a:pt x="4061" y="330"/>
                          <a:pt x="5071" y="317"/>
                          <a:pt x="6068" y="143"/>
                        </a:cubicBezTo>
                        <a:close/>
                        <a:moveTo>
                          <a:pt x="6081" y="0"/>
                        </a:moveTo>
                        <a:cubicBezTo>
                          <a:pt x="6062" y="0"/>
                          <a:pt x="6042" y="20"/>
                          <a:pt x="6029" y="39"/>
                        </a:cubicBezTo>
                        <a:cubicBezTo>
                          <a:pt x="5229" y="176"/>
                          <a:pt x="4422" y="192"/>
                          <a:pt x="3613" y="192"/>
                        </a:cubicBezTo>
                        <a:cubicBezTo>
                          <a:pt x="3365" y="192"/>
                          <a:pt x="3117" y="191"/>
                          <a:pt x="2869" y="191"/>
                        </a:cubicBezTo>
                        <a:cubicBezTo>
                          <a:pt x="2590" y="191"/>
                          <a:pt x="2312" y="193"/>
                          <a:pt x="2034" y="201"/>
                        </a:cubicBezTo>
                        <a:cubicBezTo>
                          <a:pt x="1736" y="214"/>
                          <a:pt x="1432" y="227"/>
                          <a:pt x="1127" y="253"/>
                        </a:cubicBezTo>
                        <a:cubicBezTo>
                          <a:pt x="933" y="272"/>
                          <a:pt x="596" y="246"/>
                          <a:pt x="415" y="343"/>
                        </a:cubicBezTo>
                        <a:cubicBezTo>
                          <a:pt x="201" y="453"/>
                          <a:pt x="59" y="1082"/>
                          <a:pt x="7" y="1302"/>
                        </a:cubicBezTo>
                        <a:cubicBezTo>
                          <a:pt x="0" y="1328"/>
                          <a:pt x="20" y="1347"/>
                          <a:pt x="39" y="1354"/>
                        </a:cubicBezTo>
                        <a:cubicBezTo>
                          <a:pt x="39" y="1373"/>
                          <a:pt x="52" y="1386"/>
                          <a:pt x="78" y="1386"/>
                        </a:cubicBezTo>
                        <a:cubicBezTo>
                          <a:pt x="1399" y="1366"/>
                          <a:pt x="2733" y="1328"/>
                          <a:pt x="4061" y="1263"/>
                        </a:cubicBezTo>
                        <a:cubicBezTo>
                          <a:pt x="4942" y="1224"/>
                          <a:pt x="5822" y="1166"/>
                          <a:pt x="6696" y="1094"/>
                        </a:cubicBezTo>
                        <a:cubicBezTo>
                          <a:pt x="6761" y="1094"/>
                          <a:pt x="6768" y="1004"/>
                          <a:pt x="6716" y="984"/>
                        </a:cubicBezTo>
                        <a:cubicBezTo>
                          <a:pt x="6716" y="978"/>
                          <a:pt x="6716" y="971"/>
                          <a:pt x="6716" y="965"/>
                        </a:cubicBezTo>
                        <a:cubicBezTo>
                          <a:pt x="6735" y="965"/>
                          <a:pt x="6755" y="946"/>
                          <a:pt x="6742" y="926"/>
                        </a:cubicBezTo>
                        <a:cubicBezTo>
                          <a:pt x="6651" y="771"/>
                          <a:pt x="6528" y="628"/>
                          <a:pt x="6424" y="479"/>
                        </a:cubicBezTo>
                        <a:cubicBezTo>
                          <a:pt x="6321" y="330"/>
                          <a:pt x="6230" y="181"/>
                          <a:pt x="6127" y="26"/>
                        </a:cubicBezTo>
                        <a:cubicBezTo>
                          <a:pt x="6114" y="13"/>
                          <a:pt x="6101" y="0"/>
                          <a:pt x="6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0"/>
                  <p:cNvSpPr/>
                  <p:nvPr/>
                </p:nvSpPr>
                <p:spPr>
                  <a:xfrm>
                    <a:off x="5613749" y="2893696"/>
                    <a:ext cx="649741" cy="114056"/>
                  </a:xfrm>
                  <a:custGeom>
                    <a:avLst/>
                    <a:gdLst/>
                    <a:ahLst/>
                    <a:cxnLst/>
                    <a:rect l="l" t="t" r="r" b="b"/>
                    <a:pathLst>
                      <a:path w="6574" h="1154" extrusionOk="0">
                        <a:moveTo>
                          <a:pt x="5971" y="1"/>
                        </a:moveTo>
                        <a:cubicBezTo>
                          <a:pt x="4974" y="175"/>
                          <a:pt x="3957" y="188"/>
                          <a:pt x="2947" y="188"/>
                        </a:cubicBezTo>
                        <a:cubicBezTo>
                          <a:pt x="2708" y="188"/>
                          <a:pt x="2469" y="186"/>
                          <a:pt x="2230" y="186"/>
                        </a:cubicBezTo>
                        <a:cubicBezTo>
                          <a:pt x="1932" y="186"/>
                          <a:pt x="1633" y="190"/>
                          <a:pt x="1335" y="208"/>
                        </a:cubicBezTo>
                        <a:cubicBezTo>
                          <a:pt x="1030" y="227"/>
                          <a:pt x="538" y="208"/>
                          <a:pt x="299" y="428"/>
                        </a:cubicBezTo>
                        <a:cubicBezTo>
                          <a:pt x="143" y="577"/>
                          <a:pt x="72" y="933"/>
                          <a:pt x="1" y="1153"/>
                        </a:cubicBezTo>
                        <a:cubicBezTo>
                          <a:pt x="2176" y="985"/>
                          <a:pt x="4391" y="868"/>
                          <a:pt x="6574" y="842"/>
                        </a:cubicBezTo>
                        <a:cubicBezTo>
                          <a:pt x="6574" y="829"/>
                          <a:pt x="6574" y="810"/>
                          <a:pt x="6574" y="797"/>
                        </a:cubicBezTo>
                        <a:cubicBezTo>
                          <a:pt x="6334" y="583"/>
                          <a:pt x="6127" y="279"/>
                          <a:pt x="59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0"/>
                  <p:cNvSpPr/>
                  <p:nvPr/>
                </p:nvSpPr>
                <p:spPr>
                  <a:xfrm>
                    <a:off x="5607324" y="2526327"/>
                    <a:ext cx="638869" cy="354719"/>
                  </a:xfrm>
                  <a:custGeom>
                    <a:avLst/>
                    <a:gdLst/>
                    <a:ahLst/>
                    <a:cxnLst/>
                    <a:rect l="l" t="t" r="r" b="b"/>
                    <a:pathLst>
                      <a:path w="6464" h="3589" extrusionOk="0">
                        <a:moveTo>
                          <a:pt x="5887" y="324"/>
                        </a:moveTo>
                        <a:cubicBezTo>
                          <a:pt x="5952" y="324"/>
                          <a:pt x="5972" y="389"/>
                          <a:pt x="5946" y="434"/>
                        </a:cubicBezTo>
                        <a:cubicBezTo>
                          <a:pt x="5984" y="1263"/>
                          <a:pt x="6101" y="2092"/>
                          <a:pt x="6133" y="2928"/>
                        </a:cubicBezTo>
                        <a:cubicBezTo>
                          <a:pt x="6218" y="2928"/>
                          <a:pt x="6218" y="3044"/>
                          <a:pt x="6133" y="3051"/>
                        </a:cubicBezTo>
                        <a:cubicBezTo>
                          <a:pt x="4268" y="3154"/>
                          <a:pt x="2377" y="3212"/>
                          <a:pt x="506" y="3219"/>
                        </a:cubicBezTo>
                        <a:cubicBezTo>
                          <a:pt x="467" y="3219"/>
                          <a:pt x="454" y="3180"/>
                          <a:pt x="461" y="3154"/>
                        </a:cubicBezTo>
                        <a:cubicBezTo>
                          <a:pt x="461" y="3148"/>
                          <a:pt x="454" y="3148"/>
                          <a:pt x="454" y="3141"/>
                        </a:cubicBezTo>
                        <a:cubicBezTo>
                          <a:pt x="266" y="2241"/>
                          <a:pt x="240" y="1315"/>
                          <a:pt x="273" y="408"/>
                        </a:cubicBezTo>
                        <a:cubicBezTo>
                          <a:pt x="273" y="370"/>
                          <a:pt x="299" y="337"/>
                          <a:pt x="338" y="337"/>
                        </a:cubicBezTo>
                        <a:cubicBezTo>
                          <a:pt x="2190" y="331"/>
                          <a:pt x="4042" y="331"/>
                          <a:pt x="5887" y="324"/>
                        </a:cubicBezTo>
                        <a:close/>
                        <a:moveTo>
                          <a:pt x="2986" y="0"/>
                        </a:moveTo>
                        <a:cubicBezTo>
                          <a:pt x="2494" y="0"/>
                          <a:pt x="2002" y="7"/>
                          <a:pt x="1516" y="20"/>
                        </a:cubicBezTo>
                        <a:cubicBezTo>
                          <a:pt x="1490" y="21"/>
                          <a:pt x="1463" y="21"/>
                          <a:pt x="1436" y="21"/>
                        </a:cubicBezTo>
                        <a:cubicBezTo>
                          <a:pt x="1304" y="21"/>
                          <a:pt x="1166" y="15"/>
                          <a:pt x="1031" y="15"/>
                        </a:cubicBezTo>
                        <a:cubicBezTo>
                          <a:pt x="907" y="15"/>
                          <a:pt x="786" y="20"/>
                          <a:pt x="674" y="39"/>
                        </a:cubicBezTo>
                        <a:cubicBezTo>
                          <a:pt x="642" y="33"/>
                          <a:pt x="611" y="29"/>
                          <a:pt x="581" y="29"/>
                        </a:cubicBezTo>
                        <a:cubicBezTo>
                          <a:pt x="467" y="29"/>
                          <a:pt x="371" y="79"/>
                          <a:pt x="299" y="182"/>
                        </a:cubicBezTo>
                        <a:cubicBezTo>
                          <a:pt x="137" y="240"/>
                          <a:pt x="79" y="357"/>
                          <a:pt x="117" y="519"/>
                        </a:cubicBezTo>
                        <a:cubicBezTo>
                          <a:pt x="1" y="972"/>
                          <a:pt x="85" y="1587"/>
                          <a:pt x="98" y="2053"/>
                        </a:cubicBezTo>
                        <a:cubicBezTo>
                          <a:pt x="111" y="2545"/>
                          <a:pt x="176" y="3038"/>
                          <a:pt x="169" y="3530"/>
                        </a:cubicBezTo>
                        <a:cubicBezTo>
                          <a:pt x="189" y="3536"/>
                          <a:pt x="202" y="3562"/>
                          <a:pt x="189" y="3588"/>
                        </a:cubicBezTo>
                        <a:lnTo>
                          <a:pt x="195" y="3588"/>
                        </a:lnTo>
                        <a:cubicBezTo>
                          <a:pt x="202" y="3562"/>
                          <a:pt x="221" y="3543"/>
                          <a:pt x="260" y="3536"/>
                        </a:cubicBezTo>
                        <a:cubicBezTo>
                          <a:pt x="2254" y="3355"/>
                          <a:pt x="4307" y="3407"/>
                          <a:pt x="6308" y="3381"/>
                        </a:cubicBezTo>
                        <a:cubicBezTo>
                          <a:pt x="6334" y="3381"/>
                          <a:pt x="6347" y="3387"/>
                          <a:pt x="6360" y="3400"/>
                        </a:cubicBezTo>
                        <a:cubicBezTo>
                          <a:pt x="6367" y="3394"/>
                          <a:pt x="6373" y="3387"/>
                          <a:pt x="6380" y="3381"/>
                        </a:cubicBezTo>
                        <a:cubicBezTo>
                          <a:pt x="6405" y="2850"/>
                          <a:pt x="6418" y="2312"/>
                          <a:pt x="6392" y="1781"/>
                        </a:cubicBezTo>
                        <a:cubicBezTo>
                          <a:pt x="6373" y="1309"/>
                          <a:pt x="6464" y="311"/>
                          <a:pt x="5926" y="78"/>
                        </a:cubicBezTo>
                        <a:cubicBezTo>
                          <a:pt x="5859" y="50"/>
                          <a:pt x="5767" y="43"/>
                          <a:pt x="5670" y="43"/>
                        </a:cubicBezTo>
                        <a:cubicBezTo>
                          <a:pt x="5556" y="43"/>
                          <a:pt x="5435" y="53"/>
                          <a:pt x="5338" y="53"/>
                        </a:cubicBezTo>
                        <a:cubicBezTo>
                          <a:pt x="5324" y="53"/>
                          <a:pt x="5311" y="53"/>
                          <a:pt x="5298" y="52"/>
                        </a:cubicBezTo>
                        <a:cubicBezTo>
                          <a:pt x="5020" y="39"/>
                          <a:pt x="4741" y="33"/>
                          <a:pt x="4456" y="26"/>
                        </a:cubicBezTo>
                        <a:cubicBezTo>
                          <a:pt x="3971" y="13"/>
                          <a:pt x="3478" y="7"/>
                          <a:pt x="2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0"/>
                  <p:cNvSpPr/>
                  <p:nvPr/>
                </p:nvSpPr>
                <p:spPr>
                  <a:xfrm>
                    <a:off x="5631045" y="2558350"/>
                    <a:ext cx="590836" cy="286127"/>
                  </a:xfrm>
                  <a:custGeom>
                    <a:avLst/>
                    <a:gdLst/>
                    <a:ahLst/>
                    <a:cxnLst/>
                    <a:rect l="l" t="t" r="r" b="b"/>
                    <a:pathLst>
                      <a:path w="5978" h="2895" extrusionOk="0">
                        <a:moveTo>
                          <a:pt x="851" y="132"/>
                        </a:moveTo>
                        <a:cubicBezTo>
                          <a:pt x="1080" y="132"/>
                          <a:pt x="1315" y="149"/>
                          <a:pt x="1535" y="149"/>
                        </a:cubicBezTo>
                        <a:cubicBezTo>
                          <a:pt x="2882" y="149"/>
                          <a:pt x="4229" y="149"/>
                          <a:pt x="5576" y="143"/>
                        </a:cubicBezTo>
                        <a:cubicBezTo>
                          <a:pt x="5602" y="959"/>
                          <a:pt x="5634" y="1807"/>
                          <a:pt x="5822" y="2604"/>
                        </a:cubicBezTo>
                        <a:cubicBezTo>
                          <a:pt x="3990" y="2623"/>
                          <a:pt x="2137" y="2681"/>
                          <a:pt x="305" y="2798"/>
                        </a:cubicBezTo>
                        <a:cubicBezTo>
                          <a:pt x="240" y="2150"/>
                          <a:pt x="162" y="1509"/>
                          <a:pt x="156" y="862"/>
                        </a:cubicBezTo>
                        <a:cubicBezTo>
                          <a:pt x="149" y="454"/>
                          <a:pt x="59" y="207"/>
                          <a:pt x="512" y="149"/>
                        </a:cubicBezTo>
                        <a:cubicBezTo>
                          <a:pt x="622" y="136"/>
                          <a:pt x="736" y="132"/>
                          <a:pt x="851" y="132"/>
                        </a:cubicBezTo>
                        <a:close/>
                        <a:moveTo>
                          <a:pt x="5647" y="0"/>
                        </a:moveTo>
                        <a:cubicBezTo>
                          <a:pt x="3802" y="7"/>
                          <a:pt x="1950" y="7"/>
                          <a:pt x="98" y="13"/>
                        </a:cubicBezTo>
                        <a:cubicBezTo>
                          <a:pt x="59" y="13"/>
                          <a:pt x="33" y="46"/>
                          <a:pt x="33" y="84"/>
                        </a:cubicBezTo>
                        <a:cubicBezTo>
                          <a:pt x="0" y="991"/>
                          <a:pt x="26" y="1917"/>
                          <a:pt x="214" y="2817"/>
                        </a:cubicBezTo>
                        <a:cubicBezTo>
                          <a:pt x="214" y="2824"/>
                          <a:pt x="221" y="2824"/>
                          <a:pt x="221" y="2830"/>
                        </a:cubicBezTo>
                        <a:cubicBezTo>
                          <a:pt x="214" y="2856"/>
                          <a:pt x="227" y="2895"/>
                          <a:pt x="266" y="2895"/>
                        </a:cubicBezTo>
                        <a:cubicBezTo>
                          <a:pt x="2137" y="2888"/>
                          <a:pt x="4028" y="2830"/>
                          <a:pt x="5893" y="2727"/>
                        </a:cubicBezTo>
                        <a:cubicBezTo>
                          <a:pt x="5978" y="2720"/>
                          <a:pt x="5978" y="2604"/>
                          <a:pt x="5893" y="2604"/>
                        </a:cubicBezTo>
                        <a:cubicBezTo>
                          <a:pt x="5861" y="1768"/>
                          <a:pt x="5744" y="939"/>
                          <a:pt x="5706" y="110"/>
                        </a:cubicBezTo>
                        <a:cubicBezTo>
                          <a:pt x="5732" y="65"/>
                          <a:pt x="5712" y="0"/>
                          <a:pt x="5647"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0"/>
                  <p:cNvSpPr/>
                  <p:nvPr/>
                </p:nvSpPr>
                <p:spPr>
                  <a:xfrm>
                    <a:off x="5530530" y="2876400"/>
                    <a:ext cx="674747" cy="233349"/>
                  </a:xfrm>
                  <a:custGeom>
                    <a:avLst/>
                    <a:gdLst/>
                    <a:ahLst/>
                    <a:cxnLst/>
                    <a:rect l="l" t="t" r="r" b="b"/>
                    <a:pathLst>
                      <a:path w="6827" h="2361" extrusionOk="0">
                        <a:moveTo>
                          <a:pt x="648" y="2052"/>
                        </a:moveTo>
                        <a:cubicBezTo>
                          <a:pt x="731" y="2052"/>
                          <a:pt x="813" y="2054"/>
                          <a:pt x="894" y="2054"/>
                        </a:cubicBezTo>
                        <a:cubicBezTo>
                          <a:pt x="940" y="2054"/>
                          <a:pt x="933" y="2118"/>
                          <a:pt x="894" y="2118"/>
                        </a:cubicBezTo>
                        <a:cubicBezTo>
                          <a:pt x="733" y="2118"/>
                          <a:pt x="564" y="2118"/>
                          <a:pt x="402" y="2112"/>
                        </a:cubicBezTo>
                        <a:cubicBezTo>
                          <a:pt x="370" y="2105"/>
                          <a:pt x="370" y="2060"/>
                          <a:pt x="402" y="2060"/>
                        </a:cubicBezTo>
                        <a:cubicBezTo>
                          <a:pt x="483" y="2054"/>
                          <a:pt x="566" y="2052"/>
                          <a:pt x="648" y="2052"/>
                        </a:cubicBezTo>
                        <a:close/>
                        <a:moveTo>
                          <a:pt x="185" y="2136"/>
                        </a:moveTo>
                        <a:cubicBezTo>
                          <a:pt x="188" y="2136"/>
                          <a:pt x="191" y="2136"/>
                          <a:pt x="195" y="2138"/>
                        </a:cubicBezTo>
                        <a:cubicBezTo>
                          <a:pt x="422" y="2183"/>
                          <a:pt x="629" y="2196"/>
                          <a:pt x="856" y="2196"/>
                        </a:cubicBezTo>
                        <a:cubicBezTo>
                          <a:pt x="857" y="2196"/>
                          <a:pt x="859" y="2195"/>
                          <a:pt x="861" y="2195"/>
                        </a:cubicBezTo>
                        <a:cubicBezTo>
                          <a:pt x="889" y="2195"/>
                          <a:pt x="899" y="2248"/>
                          <a:pt x="869" y="2254"/>
                        </a:cubicBezTo>
                        <a:cubicBezTo>
                          <a:pt x="809" y="2263"/>
                          <a:pt x="748" y="2267"/>
                          <a:pt x="686" y="2267"/>
                        </a:cubicBezTo>
                        <a:cubicBezTo>
                          <a:pt x="514" y="2267"/>
                          <a:pt x="339" y="2235"/>
                          <a:pt x="182" y="2183"/>
                        </a:cubicBezTo>
                        <a:cubicBezTo>
                          <a:pt x="153" y="2177"/>
                          <a:pt x="160" y="2136"/>
                          <a:pt x="185" y="2136"/>
                        </a:cubicBezTo>
                        <a:close/>
                        <a:moveTo>
                          <a:pt x="6826" y="1"/>
                        </a:moveTo>
                        <a:cubicBezTo>
                          <a:pt x="5323" y="62"/>
                          <a:pt x="3795" y="162"/>
                          <a:pt x="2278" y="162"/>
                        </a:cubicBezTo>
                        <a:cubicBezTo>
                          <a:pt x="1861" y="162"/>
                          <a:pt x="1445" y="155"/>
                          <a:pt x="1030" y="137"/>
                        </a:cubicBezTo>
                        <a:cubicBezTo>
                          <a:pt x="972" y="137"/>
                          <a:pt x="953" y="85"/>
                          <a:pt x="966" y="46"/>
                        </a:cubicBezTo>
                        <a:lnTo>
                          <a:pt x="966" y="46"/>
                        </a:lnTo>
                        <a:cubicBezTo>
                          <a:pt x="778" y="454"/>
                          <a:pt x="558" y="849"/>
                          <a:pt x="363" y="1251"/>
                        </a:cubicBezTo>
                        <a:cubicBezTo>
                          <a:pt x="279" y="1419"/>
                          <a:pt x="163" y="1600"/>
                          <a:pt x="111" y="1775"/>
                        </a:cubicBezTo>
                        <a:cubicBezTo>
                          <a:pt x="14" y="1885"/>
                          <a:pt x="1" y="2002"/>
                          <a:pt x="72" y="2125"/>
                        </a:cubicBezTo>
                        <a:cubicBezTo>
                          <a:pt x="58" y="2260"/>
                          <a:pt x="101" y="2331"/>
                          <a:pt x="202" y="2331"/>
                        </a:cubicBezTo>
                        <a:cubicBezTo>
                          <a:pt x="236" y="2331"/>
                          <a:pt x="277" y="2322"/>
                          <a:pt x="325" y="2306"/>
                        </a:cubicBezTo>
                        <a:cubicBezTo>
                          <a:pt x="454" y="2348"/>
                          <a:pt x="614" y="2361"/>
                          <a:pt x="783" y="2361"/>
                        </a:cubicBezTo>
                        <a:cubicBezTo>
                          <a:pt x="1039" y="2361"/>
                          <a:pt x="1315" y="2332"/>
                          <a:pt x="1530" y="2332"/>
                        </a:cubicBezTo>
                        <a:cubicBezTo>
                          <a:pt x="1543" y="2332"/>
                          <a:pt x="1555" y="2332"/>
                          <a:pt x="1568" y="2332"/>
                        </a:cubicBezTo>
                        <a:lnTo>
                          <a:pt x="2921" y="2332"/>
                        </a:lnTo>
                        <a:cubicBezTo>
                          <a:pt x="3336" y="2326"/>
                          <a:pt x="3750" y="2319"/>
                          <a:pt x="4165" y="2306"/>
                        </a:cubicBezTo>
                        <a:lnTo>
                          <a:pt x="4158" y="2177"/>
                        </a:lnTo>
                        <a:cubicBezTo>
                          <a:pt x="4117" y="2177"/>
                          <a:pt x="4075" y="2178"/>
                          <a:pt x="4034" y="2178"/>
                        </a:cubicBezTo>
                        <a:cubicBezTo>
                          <a:pt x="3662" y="2178"/>
                          <a:pt x="3294" y="2151"/>
                          <a:pt x="2921" y="2099"/>
                        </a:cubicBezTo>
                        <a:cubicBezTo>
                          <a:pt x="2889" y="2092"/>
                          <a:pt x="2889" y="2054"/>
                          <a:pt x="2902" y="2034"/>
                        </a:cubicBezTo>
                        <a:cubicBezTo>
                          <a:pt x="2895" y="2034"/>
                          <a:pt x="2882" y="2028"/>
                          <a:pt x="2882" y="2015"/>
                        </a:cubicBezTo>
                        <a:cubicBezTo>
                          <a:pt x="2876" y="1846"/>
                          <a:pt x="2902" y="1684"/>
                          <a:pt x="2928" y="1523"/>
                        </a:cubicBezTo>
                        <a:cubicBezTo>
                          <a:pt x="2928" y="1497"/>
                          <a:pt x="2960" y="1484"/>
                          <a:pt x="2980" y="1477"/>
                        </a:cubicBezTo>
                        <a:cubicBezTo>
                          <a:pt x="3588" y="1432"/>
                          <a:pt x="4191" y="1387"/>
                          <a:pt x="4799" y="1341"/>
                        </a:cubicBezTo>
                        <a:lnTo>
                          <a:pt x="4806" y="1341"/>
                        </a:lnTo>
                        <a:lnTo>
                          <a:pt x="4799" y="1296"/>
                        </a:lnTo>
                        <a:cubicBezTo>
                          <a:pt x="3478" y="1361"/>
                          <a:pt x="2144" y="1399"/>
                          <a:pt x="823" y="1419"/>
                        </a:cubicBezTo>
                        <a:cubicBezTo>
                          <a:pt x="797" y="1419"/>
                          <a:pt x="784" y="1406"/>
                          <a:pt x="784" y="1387"/>
                        </a:cubicBezTo>
                        <a:cubicBezTo>
                          <a:pt x="765" y="1380"/>
                          <a:pt x="745" y="1361"/>
                          <a:pt x="752" y="1335"/>
                        </a:cubicBezTo>
                        <a:cubicBezTo>
                          <a:pt x="804" y="1115"/>
                          <a:pt x="946" y="486"/>
                          <a:pt x="1160" y="376"/>
                        </a:cubicBezTo>
                        <a:cubicBezTo>
                          <a:pt x="1341" y="279"/>
                          <a:pt x="1678" y="305"/>
                          <a:pt x="1872" y="286"/>
                        </a:cubicBezTo>
                        <a:cubicBezTo>
                          <a:pt x="2177" y="260"/>
                          <a:pt x="2481" y="247"/>
                          <a:pt x="2779" y="234"/>
                        </a:cubicBezTo>
                        <a:cubicBezTo>
                          <a:pt x="3057" y="226"/>
                          <a:pt x="3335" y="224"/>
                          <a:pt x="3614" y="224"/>
                        </a:cubicBezTo>
                        <a:cubicBezTo>
                          <a:pt x="3862" y="224"/>
                          <a:pt x="4110" y="225"/>
                          <a:pt x="4358" y="225"/>
                        </a:cubicBezTo>
                        <a:cubicBezTo>
                          <a:pt x="5167" y="225"/>
                          <a:pt x="5974" y="209"/>
                          <a:pt x="6774" y="72"/>
                        </a:cubicBezTo>
                        <a:cubicBezTo>
                          <a:pt x="6787" y="53"/>
                          <a:pt x="6807" y="33"/>
                          <a:pt x="6826" y="33"/>
                        </a:cubicBezTo>
                        <a:lnTo>
                          <a:pt x="6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0"/>
                  <p:cNvSpPr/>
                  <p:nvPr/>
                </p:nvSpPr>
                <p:spPr>
                  <a:xfrm>
                    <a:off x="5636777" y="2571297"/>
                    <a:ext cx="569784" cy="263593"/>
                  </a:xfrm>
                  <a:custGeom>
                    <a:avLst/>
                    <a:gdLst/>
                    <a:ahLst/>
                    <a:cxnLst/>
                    <a:rect l="l" t="t" r="r" b="b"/>
                    <a:pathLst>
                      <a:path w="5765" h="2667" extrusionOk="0">
                        <a:moveTo>
                          <a:pt x="1121" y="2239"/>
                        </a:moveTo>
                        <a:cubicBezTo>
                          <a:pt x="1179" y="2239"/>
                          <a:pt x="1179" y="2330"/>
                          <a:pt x="1121" y="2330"/>
                        </a:cubicBezTo>
                        <a:cubicBezTo>
                          <a:pt x="959" y="2330"/>
                          <a:pt x="791" y="2330"/>
                          <a:pt x="629" y="2324"/>
                        </a:cubicBezTo>
                        <a:cubicBezTo>
                          <a:pt x="577" y="2324"/>
                          <a:pt x="577" y="2252"/>
                          <a:pt x="629" y="2246"/>
                        </a:cubicBezTo>
                        <a:cubicBezTo>
                          <a:pt x="791" y="2239"/>
                          <a:pt x="959" y="2239"/>
                          <a:pt x="1121" y="2239"/>
                        </a:cubicBezTo>
                        <a:close/>
                        <a:moveTo>
                          <a:pt x="876" y="2418"/>
                        </a:moveTo>
                        <a:cubicBezTo>
                          <a:pt x="935" y="2418"/>
                          <a:pt x="993" y="2419"/>
                          <a:pt x="1050" y="2421"/>
                        </a:cubicBezTo>
                        <a:cubicBezTo>
                          <a:pt x="1102" y="2427"/>
                          <a:pt x="1102" y="2498"/>
                          <a:pt x="1050" y="2498"/>
                        </a:cubicBezTo>
                        <a:cubicBezTo>
                          <a:pt x="990" y="2502"/>
                          <a:pt x="928" y="2504"/>
                          <a:pt x="866" y="2504"/>
                        </a:cubicBezTo>
                        <a:cubicBezTo>
                          <a:pt x="728" y="2504"/>
                          <a:pt x="588" y="2496"/>
                          <a:pt x="454" y="2492"/>
                        </a:cubicBezTo>
                        <a:cubicBezTo>
                          <a:pt x="415" y="2492"/>
                          <a:pt x="415" y="2434"/>
                          <a:pt x="454" y="2427"/>
                        </a:cubicBezTo>
                        <a:cubicBezTo>
                          <a:pt x="591" y="2423"/>
                          <a:pt x="735" y="2418"/>
                          <a:pt x="876" y="2418"/>
                        </a:cubicBezTo>
                        <a:close/>
                        <a:moveTo>
                          <a:pt x="793" y="1"/>
                        </a:moveTo>
                        <a:cubicBezTo>
                          <a:pt x="678" y="1"/>
                          <a:pt x="564" y="5"/>
                          <a:pt x="454" y="18"/>
                        </a:cubicBezTo>
                        <a:cubicBezTo>
                          <a:pt x="1" y="76"/>
                          <a:pt x="91" y="323"/>
                          <a:pt x="98" y="731"/>
                        </a:cubicBezTo>
                        <a:cubicBezTo>
                          <a:pt x="104" y="1378"/>
                          <a:pt x="182" y="2019"/>
                          <a:pt x="247" y="2667"/>
                        </a:cubicBezTo>
                        <a:cubicBezTo>
                          <a:pt x="2079" y="2550"/>
                          <a:pt x="3932" y="2492"/>
                          <a:pt x="5764" y="2473"/>
                        </a:cubicBezTo>
                        <a:cubicBezTo>
                          <a:pt x="5576" y="1676"/>
                          <a:pt x="5544" y="828"/>
                          <a:pt x="5518" y="12"/>
                        </a:cubicBezTo>
                        <a:cubicBezTo>
                          <a:pt x="4171" y="12"/>
                          <a:pt x="2824" y="18"/>
                          <a:pt x="1477" y="18"/>
                        </a:cubicBezTo>
                        <a:cubicBezTo>
                          <a:pt x="1257" y="18"/>
                          <a:pt x="1022" y="1"/>
                          <a:pt x="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0"/>
                  <p:cNvSpPr/>
                  <p:nvPr/>
                </p:nvSpPr>
                <p:spPr>
                  <a:xfrm>
                    <a:off x="5693805" y="2792588"/>
                    <a:ext cx="59598" cy="9093"/>
                  </a:xfrm>
                  <a:custGeom>
                    <a:avLst/>
                    <a:gdLst/>
                    <a:ahLst/>
                    <a:cxnLst/>
                    <a:rect l="l" t="t" r="r" b="b"/>
                    <a:pathLst>
                      <a:path w="603" h="92" extrusionOk="0">
                        <a:moveTo>
                          <a:pt x="544" y="0"/>
                        </a:moveTo>
                        <a:cubicBezTo>
                          <a:pt x="382" y="0"/>
                          <a:pt x="214" y="0"/>
                          <a:pt x="52" y="7"/>
                        </a:cubicBezTo>
                        <a:cubicBezTo>
                          <a:pt x="0" y="13"/>
                          <a:pt x="0" y="85"/>
                          <a:pt x="52" y="85"/>
                        </a:cubicBezTo>
                        <a:cubicBezTo>
                          <a:pt x="214" y="91"/>
                          <a:pt x="382" y="91"/>
                          <a:pt x="544" y="91"/>
                        </a:cubicBezTo>
                        <a:cubicBezTo>
                          <a:pt x="602" y="91"/>
                          <a:pt x="602" y="0"/>
                          <a:pt x="544"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0"/>
                  <p:cNvSpPr/>
                  <p:nvPr/>
                </p:nvSpPr>
                <p:spPr>
                  <a:xfrm>
                    <a:off x="5677794" y="2810279"/>
                    <a:ext cx="67900" cy="8500"/>
                  </a:xfrm>
                  <a:custGeom>
                    <a:avLst/>
                    <a:gdLst/>
                    <a:ahLst/>
                    <a:cxnLst/>
                    <a:rect l="l" t="t" r="r" b="b"/>
                    <a:pathLst>
                      <a:path w="687" h="86" extrusionOk="0">
                        <a:moveTo>
                          <a:pt x="461" y="0"/>
                        </a:moveTo>
                        <a:cubicBezTo>
                          <a:pt x="320" y="0"/>
                          <a:pt x="176" y="5"/>
                          <a:pt x="39" y="9"/>
                        </a:cubicBezTo>
                        <a:cubicBezTo>
                          <a:pt x="0" y="16"/>
                          <a:pt x="0" y="74"/>
                          <a:pt x="39" y="74"/>
                        </a:cubicBezTo>
                        <a:cubicBezTo>
                          <a:pt x="173" y="78"/>
                          <a:pt x="313" y="86"/>
                          <a:pt x="451" y="86"/>
                        </a:cubicBezTo>
                        <a:cubicBezTo>
                          <a:pt x="513" y="86"/>
                          <a:pt x="575" y="84"/>
                          <a:pt x="635" y="80"/>
                        </a:cubicBezTo>
                        <a:cubicBezTo>
                          <a:pt x="687" y="80"/>
                          <a:pt x="687" y="9"/>
                          <a:pt x="635" y="3"/>
                        </a:cubicBezTo>
                        <a:cubicBezTo>
                          <a:pt x="578" y="1"/>
                          <a:pt x="520" y="0"/>
                          <a:pt x="461"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0"/>
                  <p:cNvSpPr/>
                  <p:nvPr/>
                </p:nvSpPr>
                <p:spPr>
                  <a:xfrm>
                    <a:off x="5567000" y="3079110"/>
                    <a:ext cx="56435" cy="6721"/>
                  </a:xfrm>
                  <a:custGeom>
                    <a:avLst/>
                    <a:gdLst/>
                    <a:ahLst/>
                    <a:cxnLst/>
                    <a:rect l="l" t="t" r="r" b="b"/>
                    <a:pathLst>
                      <a:path w="571" h="68" extrusionOk="0">
                        <a:moveTo>
                          <a:pt x="279" y="1"/>
                        </a:moveTo>
                        <a:cubicBezTo>
                          <a:pt x="197" y="1"/>
                          <a:pt x="114" y="3"/>
                          <a:pt x="33" y="9"/>
                        </a:cubicBezTo>
                        <a:cubicBezTo>
                          <a:pt x="1" y="9"/>
                          <a:pt x="1" y="54"/>
                          <a:pt x="33" y="61"/>
                        </a:cubicBezTo>
                        <a:cubicBezTo>
                          <a:pt x="195" y="67"/>
                          <a:pt x="364" y="67"/>
                          <a:pt x="525" y="67"/>
                        </a:cubicBezTo>
                        <a:cubicBezTo>
                          <a:pt x="564" y="67"/>
                          <a:pt x="571" y="3"/>
                          <a:pt x="525" y="3"/>
                        </a:cubicBezTo>
                        <a:cubicBezTo>
                          <a:pt x="444" y="3"/>
                          <a:pt x="36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0"/>
                  <p:cNvSpPr/>
                  <p:nvPr/>
                </p:nvSpPr>
                <p:spPr>
                  <a:xfrm>
                    <a:off x="5545454" y="3087610"/>
                    <a:ext cx="73929" cy="12849"/>
                  </a:xfrm>
                  <a:custGeom>
                    <a:avLst/>
                    <a:gdLst/>
                    <a:ahLst/>
                    <a:cxnLst/>
                    <a:rect l="l" t="t" r="r" b="b"/>
                    <a:pathLst>
                      <a:path w="748" h="130" extrusionOk="0">
                        <a:moveTo>
                          <a:pt x="38" y="0"/>
                        </a:moveTo>
                        <a:cubicBezTo>
                          <a:pt x="10" y="0"/>
                          <a:pt x="1" y="40"/>
                          <a:pt x="31" y="46"/>
                        </a:cubicBezTo>
                        <a:cubicBezTo>
                          <a:pt x="188" y="98"/>
                          <a:pt x="363" y="130"/>
                          <a:pt x="532" y="130"/>
                        </a:cubicBezTo>
                        <a:cubicBezTo>
                          <a:pt x="593" y="130"/>
                          <a:pt x="653" y="126"/>
                          <a:pt x="711" y="117"/>
                        </a:cubicBezTo>
                        <a:cubicBezTo>
                          <a:pt x="748" y="111"/>
                          <a:pt x="738" y="58"/>
                          <a:pt x="710" y="58"/>
                        </a:cubicBezTo>
                        <a:cubicBezTo>
                          <a:pt x="708" y="58"/>
                          <a:pt x="706" y="59"/>
                          <a:pt x="705" y="59"/>
                        </a:cubicBezTo>
                        <a:cubicBezTo>
                          <a:pt x="478" y="59"/>
                          <a:pt x="271" y="46"/>
                          <a:pt x="44" y="1"/>
                        </a:cubicBezTo>
                        <a:cubicBezTo>
                          <a:pt x="42" y="0"/>
                          <a:pt x="40"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4" name="Google Shape;854;p20"/>
              <p:cNvSpPr/>
              <p:nvPr/>
            </p:nvSpPr>
            <p:spPr>
              <a:xfrm>
                <a:off x="5621566" y="4505475"/>
                <a:ext cx="235623" cy="82725"/>
              </a:xfrm>
              <a:custGeom>
                <a:avLst/>
                <a:gdLst/>
                <a:ahLst/>
                <a:cxnLst/>
                <a:rect l="l" t="t" r="r" b="b"/>
                <a:pathLst>
                  <a:path w="2384" h="837" extrusionOk="0">
                    <a:moveTo>
                      <a:pt x="1923" y="123"/>
                    </a:moveTo>
                    <a:cubicBezTo>
                      <a:pt x="2014" y="298"/>
                      <a:pt x="2131" y="479"/>
                      <a:pt x="2254" y="635"/>
                    </a:cubicBezTo>
                    <a:cubicBezTo>
                      <a:pt x="1820" y="689"/>
                      <a:pt x="1387" y="713"/>
                      <a:pt x="953" y="713"/>
                    </a:cubicBezTo>
                    <a:cubicBezTo>
                      <a:pt x="655" y="713"/>
                      <a:pt x="357" y="701"/>
                      <a:pt x="58" y="680"/>
                    </a:cubicBezTo>
                    <a:cubicBezTo>
                      <a:pt x="117" y="518"/>
                      <a:pt x="91" y="337"/>
                      <a:pt x="246" y="240"/>
                    </a:cubicBezTo>
                    <a:cubicBezTo>
                      <a:pt x="301" y="207"/>
                      <a:pt x="408" y="201"/>
                      <a:pt x="517" y="201"/>
                    </a:cubicBezTo>
                    <a:cubicBezTo>
                      <a:pt x="590" y="201"/>
                      <a:pt x="664" y="204"/>
                      <a:pt x="724" y="204"/>
                    </a:cubicBezTo>
                    <a:cubicBezTo>
                      <a:pt x="755" y="204"/>
                      <a:pt x="781" y="203"/>
                      <a:pt x="803" y="201"/>
                    </a:cubicBezTo>
                    <a:cubicBezTo>
                      <a:pt x="1179" y="175"/>
                      <a:pt x="1548" y="149"/>
                      <a:pt x="1923" y="123"/>
                    </a:cubicBezTo>
                    <a:close/>
                    <a:moveTo>
                      <a:pt x="1923" y="0"/>
                    </a:moveTo>
                    <a:cubicBezTo>
                      <a:pt x="1321" y="46"/>
                      <a:pt x="712" y="91"/>
                      <a:pt x="104" y="136"/>
                    </a:cubicBezTo>
                    <a:cubicBezTo>
                      <a:pt x="84" y="143"/>
                      <a:pt x="58" y="156"/>
                      <a:pt x="52" y="182"/>
                    </a:cubicBezTo>
                    <a:cubicBezTo>
                      <a:pt x="26" y="343"/>
                      <a:pt x="0" y="505"/>
                      <a:pt x="13" y="674"/>
                    </a:cubicBezTo>
                    <a:cubicBezTo>
                      <a:pt x="13" y="687"/>
                      <a:pt x="19" y="693"/>
                      <a:pt x="32" y="693"/>
                    </a:cubicBezTo>
                    <a:cubicBezTo>
                      <a:pt x="13" y="713"/>
                      <a:pt x="13" y="751"/>
                      <a:pt x="45" y="758"/>
                    </a:cubicBezTo>
                    <a:cubicBezTo>
                      <a:pt x="418" y="810"/>
                      <a:pt x="791" y="837"/>
                      <a:pt x="1160" y="837"/>
                    </a:cubicBezTo>
                    <a:cubicBezTo>
                      <a:pt x="1201" y="837"/>
                      <a:pt x="1241" y="836"/>
                      <a:pt x="1282" y="836"/>
                    </a:cubicBezTo>
                    <a:cubicBezTo>
                      <a:pt x="1612" y="829"/>
                      <a:pt x="1943" y="803"/>
                      <a:pt x="2273" y="764"/>
                    </a:cubicBezTo>
                    <a:cubicBezTo>
                      <a:pt x="2331" y="751"/>
                      <a:pt x="2344" y="700"/>
                      <a:pt x="2331" y="661"/>
                    </a:cubicBezTo>
                    <a:cubicBezTo>
                      <a:pt x="2357" y="648"/>
                      <a:pt x="2383" y="609"/>
                      <a:pt x="2364" y="570"/>
                    </a:cubicBezTo>
                    <a:cubicBezTo>
                      <a:pt x="2260" y="389"/>
                      <a:pt x="2118" y="207"/>
                      <a:pt x="1982" y="46"/>
                    </a:cubicBezTo>
                    <a:cubicBezTo>
                      <a:pt x="1982" y="20"/>
                      <a:pt x="1962"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20"/>
            <p:cNvSpPr/>
            <p:nvPr/>
          </p:nvSpPr>
          <p:spPr>
            <a:xfrm>
              <a:off x="3831385" y="1617837"/>
              <a:ext cx="593447" cy="445045"/>
            </a:xfrm>
            <a:custGeom>
              <a:avLst/>
              <a:gdLst/>
              <a:ahLst/>
              <a:cxnLst/>
              <a:rect l="l" t="t" r="r" b="b"/>
              <a:pathLst>
                <a:path w="10977" h="8232" extrusionOk="0">
                  <a:moveTo>
                    <a:pt x="5412" y="157"/>
                  </a:moveTo>
                  <a:cubicBezTo>
                    <a:pt x="5580" y="157"/>
                    <a:pt x="5747" y="162"/>
                    <a:pt x="5912" y="170"/>
                  </a:cubicBezTo>
                  <a:cubicBezTo>
                    <a:pt x="7324" y="248"/>
                    <a:pt x="9066" y="494"/>
                    <a:pt x="10018" y="1666"/>
                  </a:cubicBezTo>
                  <a:cubicBezTo>
                    <a:pt x="10666" y="2463"/>
                    <a:pt x="10705" y="3583"/>
                    <a:pt x="10594" y="4561"/>
                  </a:cubicBezTo>
                  <a:cubicBezTo>
                    <a:pt x="10465" y="5642"/>
                    <a:pt x="9882" y="6847"/>
                    <a:pt x="8658" y="6931"/>
                  </a:cubicBezTo>
                  <a:cubicBezTo>
                    <a:pt x="8561" y="6938"/>
                    <a:pt x="8561" y="7087"/>
                    <a:pt x="8658" y="7087"/>
                  </a:cubicBezTo>
                  <a:cubicBezTo>
                    <a:pt x="8775" y="7643"/>
                    <a:pt x="9519" y="7890"/>
                    <a:pt x="10076" y="8077"/>
                  </a:cubicBezTo>
                  <a:cubicBezTo>
                    <a:pt x="9983" y="8084"/>
                    <a:pt x="9891" y="8087"/>
                    <a:pt x="9799" y="8087"/>
                  </a:cubicBezTo>
                  <a:cubicBezTo>
                    <a:pt x="8842" y="8087"/>
                    <a:pt x="7980" y="7724"/>
                    <a:pt x="7188" y="7145"/>
                  </a:cubicBezTo>
                  <a:cubicBezTo>
                    <a:pt x="7214" y="7112"/>
                    <a:pt x="7201" y="7054"/>
                    <a:pt x="7149" y="7054"/>
                  </a:cubicBezTo>
                  <a:cubicBezTo>
                    <a:pt x="6694" y="7071"/>
                    <a:pt x="6225" y="7091"/>
                    <a:pt x="5755" y="7091"/>
                  </a:cubicBezTo>
                  <a:cubicBezTo>
                    <a:pt x="4440" y="7091"/>
                    <a:pt x="3113" y="6940"/>
                    <a:pt x="2020" y="6167"/>
                  </a:cubicBezTo>
                  <a:cubicBezTo>
                    <a:pt x="589" y="5157"/>
                    <a:pt x="143" y="3376"/>
                    <a:pt x="1205" y="1919"/>
                  </a:cubicBezTo>
                  <a:cubicBezTo>
                    <a:pt x="2183" y="572"/>
                    <a:pt x="3828" y="157"/>
                    <a:pt x="5412" y="157"/>
                  </a:cubicBezTo>
                  <a:close/>
                  <a:moveTo>
                    <a:pt x="5365" y="1"/>
                  </a:moveTo>
                  <a:cubicBezTo>
                    <a:pt x="4036" y="1"/>
                    <a:pt x="2699" y="285"/>
                    <a:pt x="1690" y="1168"/>
                  </a:cubicBezTo>
                  <a:cubicBezTo>
                    <a:pt x="421" y="2275"/>
                    <a:pt x="0" y="4082"/>
                    <a:pt x="1075" y="5474"/>
                  </a:cubicBezTo>
                  <a:cubicBezTo>
                    <a:pt x="2176" y="6912"/>
                    <a:pt x="3933" y="7222"/>
                    <a:pt x="5648" y="7222"/>
                  </a:cubicBezTo>
                  <a:cubicBezTo>
                    <a:pt x="6143" y="7222"/>
                    <a:pt x="6633" y="7196"/>
                    <a:pt x="7104" y="7164"/>
                  </a:cubicBezTo>
                  <a:cubicBezTo>
                    <a:pt x="7104" y="7177"/>
                    <a:pt x="7110" y="7184"/>
                    <a:pt x="7117" y="7197"/>
                  </a:cubicBezTo>
                  <a:cubicBezTo>
                    <a:pt x="7792" y="7903"/>
                    <a:pt x="8788" y="8232"/>
                    <a:pt x="9761" y="8232"/>
                  </a:cubicBezTo>
                  <a:cubicBezTo>
                    <a:pt x="9983" y="8232"/>
                    <a:pt x="10204" y="8215"/>
                    <a:pt x="10420" y="8181"/>
                  </a:cubicBezTo>
                  <a:cubicBezTo>
                    <a:pt x="10497" y="8175"/>
                    <a:pt x="10478" y="8064"/>
                    <a:pt x="10420" y="8039"/>
                  </a:cubicBezTo>
                  <a:cubicBezTo>
                    <a:pt x="9914" y="7838"/>
                    <a:pt x="8988" y="7650"/>
                    <a:pt x="8801" y="7067"/>
                  </a:cubicBezTo>
                  <a:cubicBezTo>
                    <a:pt x="10640" y="6821"/>
                    <a:pt x="10976" y="4412"/>
                    <a:pt x="10724" y="2916"/>
                  </a:cubicBezTo>
                  <a:cubicBezTo>
                    <a:pt x="10420" y="1122"/>
                    <a:pt x="8710" y="378"/>
                    <a:pt x="7078" y="138"/>
                  </a:cubicBezTo>
                  <a:cubicBezTo>
                    <a:pt x="6528" y="55"/>
                    <a:pt x="5947" y="1"/>
                    <a:pt x="5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0"/>
            <p:cNvSpPr/>
            <p:nvPr/>
          </p:nvSpPr>
          <p:spPr>
            <a:xfrm>
              <a:off x="3839386" y="1626324"/>
              <a:ext cx="570740" cy="428772"/>
            </a:xfrm>
            <a:custGeom>
              <a:avLst/>
              <a:gdLst/>
              <a:ahLst/>
              <a:cxnLst/>
              <a:rect l="l" t="t" r="r" b="b"/>
              <a:pathLst>
                <a:path w="10557" h="7931" extrusionOk="0">
                  <a:moveTo>
                    <a:pt x="8789" y="978"/>
                  </a:moveTo>
                  <a:cubicBezTo>
                    <a:pt x="9112" y="998"/>
                    <a:pt x="9456" y="1192"/>
                    <a:pt x="9585" y="1503"/>
                  </a:cubicBezTo>
                  <a:cubicBezTo>
                    <a:pt x="9598" y="1533"/>
                    <a:pt x="9571" y="1551"/>
                    <a:pt x="9544" y="1551"/>
                  </a:cubicBezTo>
                  <a:cubicBezTo>
                    <a:pt x="9530" y="1551"/>
                    <a:pt x="9516" y="1546"/>
                    <a:pt x="9507" y="1535"/>
                  </a:cubicBezTo>
                  <a:cubicBezTo>
                    <a:pt x="9326" y="1270"/>
                    <a:pt x="9112" y="1095"/>
                    <a:pt x="8782" y="1050"/>
                  </a:cubicBezTo>
                  <a:cubicBezTo>
                    <a:pt x="8743" y="1043"/>
                    <a:pt x="8756" y="978"/>
                    <a:pt x="8789" y="978"/>
                  </a:cubicBezTo>
                  <a:close/>
                  <a:moveTo>
                    <a:pt x="8902" y="1313"/>
                  </a:moveTo>
                  <a:cubicBezTo>
                    <a:pt x="8905" y="1313"/>
                    <a:pt x="8908" y="1314"/>
                    <a:pt x="8912" y="1315"/>
                  </a:cubicBezTo>
                  <a:cubicBezTo>
                    <a:pt x="9087" y="1360"/>
                    <a:pt x="9235" y="1471"/>
                    <a:pt x="9333" y="1619"/>
                  </a:cubicBezTo>
                  <a:cubicBezTo>
                    <a:pt x="9350" y="1646"/>
                    <a:pt x="9326" y="1669"/>
                    <a:pt x="9300" y="1669"/>
                  </a:cubicBezTo>
                  <a:cubicBezTo>
                    <a:pt x="9288" y="1669"/>
                    <a:pt x="9276" y="1664"/>
                    <a:pt x="9268" y="1652"/>
                  </a:cubicBezTo>
                  <a:cubicBezTo>
                    <a:pt x="9171" y="1522"/>
                    <a:pt x="9054" y="1432"/>
                    <a:pt x="8899" y="1373"/>
                  </a:cubicBezTo>
                  <a:cubicBezTo>
                    <a:pt x="8864" y="1362"/>
                    <a:pt x="8876" y="1313"/>
                    <a:pt x="8902" y="1313"/>
                  </a:cubicBezTo>
                  <a:close/>
                  <a:moveTo>
                    <a:pt x="902" y="3979"/>
                  </a:moveTo>
                  <a:cubicBezTo>
                    <a:pt x="919" y="3979"/>
                    <a:pt x="935" y="3988"/>
                    <a:pt x="940" y="4009"/>
                  </a:cubicBezTo>
                  <a:cubicBezTo>
                    <a:pt x="1018" y="4281"/>
                    <a:pt x="1128" y="4514"/>
                    <a:pt x="1329" y="4721"/>
                  </a:cubicBezTo>
                  <a:cubicBezTo>
                    <a:pt x="1350" y="4742"/>
                    <a:pt x="1328" y="4772"/>
                    <a:pt x="1302" y="4772"/>
                  </a:cubicBezTo>
                  <a:cubicBezTo>
                    <a:pt x="1296" y="4772"/>
                    <a:pt x="1289" y="4770"/>
                    <a:pt x="1283" y="4767"/>
                  </a:cubicBezTo>
                  <a:cubicBezTo>
                    <a:pt x="1076" y="4579"/>
                    <a:pt x="901" y="4313"/>
                    <a:pt x="862" y="4028"/>
                  </a:cubicBezTo>
                  <a:cubicBezTo>
                    <a:pt x="855" y="3998"/>
                    <a:pt x="879" y="3979"/>
                    <a:pt x="902" y="3979"/>
                  </a:cubicBezTo>
                  <a:close/>
                  <a:moveTo>
                    <a:pt x="897" y="4432"/>
                  </a:moveTo>
                  <a:cubicBezTo>
                    <a:pt x="914" y="4432"/>
                    <a:pt x="932" y="4441"/>
                    <a:pt x="940" y="4462"/>
                  </a:cubicBezTo>
                  <a:cubicBezTo>
                    <a:pt x="1050" y="4728"/>
                    <a:pt x="1218" y="4942"/>
                    <a:pt x="1477" y="5071"/>
                  </a:cubicBezTo>
                  <a:cubicBezTo>
                    <a:pt x="1505" y="5087"/>
                    <a:pt x="1491" y="5127"/>
                    <a:pt x="1462" y="5127"/>
                  </a:cubicBezTo>
                  <a:cubicBezTo>
                    <a:pt x="1457" y="5127"/>
                    <a:pt x="1451" y="5126"/>
                    <a:pt x="1445" y="5123"/>
                  </a:cubicBezTo>
                  <a:cubicBezTo>
                    <a:pt x="1173" y="5006"/>
                    <a:pt x="940" y="4773"/>
                    <a:pt x="856" y="4482"/>
                  </a:cubicBezTo>
                  <a:cubicBezTo>
                    <a:pt x="848" y="4451"/>
                    <a:pt x="872" y="4432"/>
                    <a:pt x="897" y="4432"/>
                  </a:cubicBezTo>
                  <a:close/>
                  <a:moveTo>
                    <a:pt x="5264" y="0"/>
                  </a:moveTo>
                  <a:cubicBezTo>
                    <a:pt x="3680" y="0"/>
                    <a:pt x="2035" y="415"/>
                    <a:pt x="1057" y="1762"/>
                  </a:cubicBezTo>
                  <a:cubicBezTo>
                    <a:pt x="1" y="3219"/>
                    <a:pt x="441" y="5000"/>
                    <a:pt x="1872" y="6010"/>
                  </a:cubicBezTo>
                  <a:cubicBezTo>
                    <a:pt x="2965" y="6783"/>
                    <a:pt x="4292" y="6934"/>
                    <a:pt x="5607" y="6934"/>
                  </a:cubicBezTo>
                  <a:cubicBezTo>
                    <a:pt x="6077" y="6934"/>
                    <a:pt x="6546" y="6914"/>
                    <a:pt x="7001" y="6897"/>
                  </a:cubicBezTo>
                  <a:cubicBezTo>
                    <a:pt x="7004" y="6897"/>
                    <a:pt x="7007" y="6897"/>
                    <a:pt x="7009" y="6897"/>
                  </a:cubicBezTo>
                  <a:cubicBezTo>
                    <a:pt x="7061" y="6897"/>
                    <a:pt x="7071" y="6957"/>
                    <a:pt x="7040" y="6988"/>
                  </a:cubicBezTo>
                  <a:cubicBezTo>
                    <a:pt x="7838" y="7567"/>
                    <a:pt x="8695" y="7930"/>
                    <a:pt x="9651" y="7930"/>
                  </a:cubicBezTo>
                  <a:cubicBezTo>
                    <a:pt x="9743" y="7930"/>
                    <a:pt x="9835" y="7927"/>
                    <a:pt x="9928" y="7920"/>
                  </a:cubicBezTo>
                  <a:cubicBezTo>
                    <a:pt x="9371" y="7733"/>
                    <a:pt x="8627" y="7486"/>
                    <a:pt x="8510" y="6923"/>
                  </a:cubicBezTo>
                  <a:cubicBezTo>
                    <a:pt x="8508" y="6923"/>
                    <a:pt x="8506" y="6923"/>
                    <a:pt x="8504" y="6923"/>
                  </a:cubicBezTo>
                  <a:cubicBezTo>
                    <a:pt x="8413" y="6923"/>
                    <a:pt x="8421" y="6780"/>
                    <a:pt x="8510" y="6774"/>
                  </a:cubicBezTo>
                  <a:cubicBezTo>
                    <a:pt x="9734" y="6690"/>
                    <a:pt x="10317" y="5485"/>
                    <a:pt x="10446" y="4404"/>
                  </a:cubicBezTo>
                  <a:cubicBezTo>
                    <a:pt x="10557" y="3426"/>
                    <a:pt x="10518" y="2306"/>
                    <a:pt x="9870" y="1509"/>
                  </a:cubicBezTo>
                  <a:cubicBezTo>
                    <a:pt x="8918" y="337"/>
                    <a:pt x="7176" y="91"/>
                    <a:pt x="5764" y="13"/>
                  </a:cubicBezTo>
                  <a:cubicBezTo>
                    <a:pt x="5599" y="5"/>
                    <a:pt x="5432" y="0"/>
                    <a:pt x="5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0"/>
            <p:cNvSpPr/>
            <p:nvPr/>
          </p:nvSpPr>
          <p:spPr>
            <a:xfrm>
              <a:off x="4312056" y="1679198"/>
              <a:ext cx="46224" cy="31032"/>
            </a:xfrm>
            <a:custGeom>
              <a:avLst/>
              <a:gdLst/>
              <a:ahLst/>
              <a:cxnLst/>
              <a:rect l="l" t="t" r="r" b="b"/>
              <a:pathLst>
                <a:path w="855" h="574" extrusionOk="0">
                  <a:moveTo>
                    <a:pt x="46" y="0"/>
                  </a:moveTo>
                  <a:cubicBezTo>
                    <a:pt x="7" y="0"/>
                    <a:pt x="0" y="65"/>
                    <a:pt x="39" y="72"/>
                  </a:cubicBezTo>
                  <a:cubicBezTo>
                    <a:pt x="369" y="117"/>
                    <a:pt x="583" y="292"/>
                    <a:pt x="764" y="557"/>
                  </a:cubicBezTo>
                  <a:cubicBezTo>
                    <a:pt x="773" y="568"/>
                    <a:pt x="787" y="573"/>
                    <a:pt x="801" y="573"/>
                  </a:cubicBezTo>
                  <a:cubicBezTo>
                    <a:pt x="828" y="573"/>
                    <a:pt x="855" y="555"/>
                    <a:pt x="842" y="525"/>
                  </a:cubicBezTo>
                  <a:cubicBezTo>
                    <a:pt x="713" y="214"/>
                    <a:pt x="369" y="2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0"/>
            <p:cNvSpPr/>
            <p:nvPr/>
          </p:nvSpPr>
          <p:spPr>
            <a:xfrm>
              <a:off x="4318544" y="1697309"/>
              <a:ext cx="26383" cy="19463"/>
            </a:xfrm>
            <a:custGeom>
              <a:avLst/>
              <a:gdLst/>
              <a:ahLst/>
              <a:cxnLst/>
              <a:rect l="l" t="t" r="r" b="b"/>
              <a:pathLst>
                <a:path w="488" h="360" extrusionOk="0">
                  <a:moveTo>
                    <a:pt x="39" y="0"/>
                  </a:moveTo>
                  <a:cubicBezTo>
                    <a:pt x="13" y="0"/>
                    <a:pt x="1" y="49"/>
                    <a:pt x="36" y="60"/>
                  </a:cubicBezTo>
                  <a:cubicBezTo>
                    <a:pt x="191" y="119"/>
                    <a:pt x="308" y="209"/>
                    <a:pt x="405" y="339"/>
                  </a:cubicBezTo>
                  <a:cubicBezTo>
                    <a:pt x="413" y="353"/>
                    <a:pt x="425" y="359"/>
                    <a:pt x="437" y="359"/>
                  </a:cubicBezTo>
                  <a:cubicBezTo>
                    <a:pt x="463" y="359"/>
                    <a:pt x="487" y="333"/>
                    <a:pt x="470" y="306"/>
                  </a:cubicBezTo>
                  <a:cubicBezTo>
                    <a:pt x="372" y="158"/>
                    <a:pt x="224" y="47"/>
                    <a:pt x="49" y="2"/>
                  </a:cubicBezTo>
                  <a:cubicBezTo>
                    <a:pt x="45" y="1"/>
                    <a:pt x="42"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0"/>
            <p:cNvSpPr/>
            <p:nvPr/>
          </p:nvSpPr>
          <p:spPr>
            <a:xfrm>
              <a:off x="3885231" y="1865876"/>
              <a:ext cx="35519" cy="37682"/>
            </a:xfrm>
            <a:custGeom>
              <a:avLst/>
              <a:gdLst/>
              <a:ahLst/>
              <a:cxnLst/>
              <a:rect l="l" t="t" r="r" b="b"/>
              <a:pathLst>
                <a:path w="657" h="697" extrusionOk="0">
                  <a:moveTo>
                    <a:pt x="49" y="1"/>
                  </a:moveTo>
                  <a:cubicBezTo>
                    <a:pt x="24" y="1"/>
                    <a:pt x="0" y="20"/>
                    <a:pt x="8" y="51"/>
                  </a:cubicBezTo>
                  <a:cubicBezTo>
                    <a:pt x="92" y="342"/>
                    <a:pt x="325" y="575"/>
                    <a:pt x="597" y="692"/>
                  </a:cubicBezTo>
                  <a:cubicBezTo>
                    <a:pt x="603" y="695"/>
                    <a:pt x="609" y="696"/>
                    <a:pt x="614" y="696"/>
                  </a:cubicBezTo>
                  <a:cubicBezTo>
                    <a:pt x="643" y="696"/>
                    <a:pt x="657" y="656"/>
                    <a:pt x="629" y="640"/>
                  </a:cubicBezTo>
                  <a:cubicBezTo>
                    <a:pt x="370" y="511"/>
                    <a:pt x="202" y="297"/>
                    <a:pt x="92" y="31"/>
                  </a:cubicBezTo>
                  <a:cubicBezTo>
                    <a:pt x="84" y="10"/>
                    <a:pt x="6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0"/>
            <p:cNvSpPr/>
            <p:nvPr/>
          </p:nvSpPr>
          <p:spPr>
            <a:xfrm>
              <a:off x="3885772" y="1841385"/>
              <a:ext cx="26599" cy="42980"/>
            </a:xfrm>
            <a:custGeom>
              <a:avLst/>
              <a:gdLst/>
              <a:ahLst/>
              <a:cxnLst/>
              <a:rect l="l" t="t" r="r" b="b"/>
              <a:pathLst>
                <a:path w="492" h="795" extrusionOk="0">
                  <a:moveTo>
                    <a:pt x="46" y="1"/>
                  </a:moveTo>
                  <a:cubicBezTo>
                    <a:pt x="24" y="1"/>
                    <a:pt x="0" y="20"/>
                    <a:pt x="4" y="50"/>
                  </a:cubicBezTo>
                  <a:cubicBezTo>
                    <a:pt x="43" y="335"/>
                    <a:pt x="218" y="601"/>
                    <a:pt x="432" y="789"/>
                  </a:cubicBezTo>
                  <a:cubicBezTo>
                    <a:pt x="437" y="793"/>
                    <a:pt x="443" y="795"/>
                    <a:pt x="449" y="795"/>
                  </a:cubicBezTo>
                  <a:cubicBezTo>
                    <a:pt x="471" y="795"/>
                    <a:pt x="491" y="769"/>
                    <a:pt x="471" y="743"/>
                  </a:cubicBezTo>
                  <a:cubicBezTo>
                    <a:pt x="270" y="536"/>
                    <a:pt x="166" y="303"/>
                    <a:pt x="82" y="31"/>
                  </a:cubicBezTo>
                  <a:cubicBezTo>
                    <a:pt x="77" y="10"/>
                    <a:pt x="62"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0"/>
            <p:cNvSpPr/>
            <p:nvPr/>
          </p:nvSpPr>
          <p:spPr>
            <a:xfrm>
              <a:off x="3987153" y="1770396"/>
              <a:ext cx="280153" cy="26707"/>
            </a:xfrm>
            <a:custGeom>
              <a:avLst/>
              <a:gdLst/>
              <a:ahLst/>
              <a:cxnLst/>
              <a:rect l="l" t="t" r="r" b="b"/>
              <a:pathLst>
                <a:path w="5182" h="494" extrusionOk="0">
                  <a:moveTo>
                    <a:pt x="5109" y="0"/>
                  </a:moveTo>
                  <a:cubicBezTo>
                    <a:pt x="5107" y="0"/>
                    <a:pt x="5105" y="0"/>
                    <a:pt x="5103" y="0"/>
                  </a:cubicBezTo>
                  <a:cubicBezTo>
                    <a:pt x="3413" y="98"/>
                    <a:pt x="1710" y="234"/>
                    <a:pt x="33" y="447"/>
                  </a:cubicBezTo>
                  <a:cubicBezTo>
                    <a:pt x="3" y="453"/>
                    <a:pt x="1" y="493"/>
                    <a:pt x="27" y="493"/>
                  </a:cubicBezTo>
                  <a:cubicBezTo>
                    <a:pt x="29" y="493"/>
                    <a:pt x="31" y="493"/>
                    <a:pt x="33" y="493"/>
                  </a:cubicBezTo>
                  <a:cubicBezTo>
                    <a:pt x="1717" y="441"/>
                    <a:pt x="3420" y="292"/>
                    <a:pt x="5103" y="123"/>
                  </a:cubicBezTo>
                  <a:cubicBezTo>
                    <a:pt x="5179" y="117"/>
                    <a:pt x="5181" y="0"/>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0"/>
            <p:cNvSpPr/>
            <p:nvPr/>
          </p:nvSpPr>
          <p:spPr>
            <a:xfrm>
              <a:off x="3980611" y="1716820"/>
              <a:ext cx="264259" cy="28113"/>
            </a:xfrm>
            <a:custGeom>
              <a:avLst/>
              <a:gdLst/>
              <a:ahLst/>
              <a:cxnLst/>
              <a:rect l="l" t="t" r="r" b="b"/>
              <a:pathLst>
                <a:path w="4888" h="520" extrusionOk="0">
                  <a:moveTo>
                    <a:pt x="4797" y="1"/>
                  </a:moveTo>
                  <a:cubicBezTo>
                    <a:pt x="3204" y="46"/>
                    <a:pt x="1604" y="169"/>
                    <a:pt x="37" y="447"/>
                  </a:cubicBezTo>
                  <a:cubicBezTo>
                    <a:pt x="0" y="454"/>
                    <a:pt x="4" y="519"/>
                    <a:pt x="39" y="519"/>
                  </a:cubicBezTo>
                  <a:cubicBezTo>
                    <a:pt x="40" y="519"/>
                    <a:pt x="42" y="519"/>
                    <a:pt x="44" y="519"/>
                  </a:cubicBezTo>
                  <a:cubicBezTo>
                    <a:pt x="1630" y="350"/>
                    <a:pt x="3204" y="195"/>
                    <a:pt x="4797" y="143"/>
                  </a:cubicBezTo>
                  <a:cubicBezTo>
                    <a:pt x="4881" y="137"/>
                    <a:pt x="4888" y="1"/>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0"/>
            <p:cNvSpPr/>
            <p:nvPr/>
          </p:nvSpPr>
          <p:spPr>
            <a:xfrm>
              <a:off x="3998482" y="1877573"/>
              <a:ext cx="280153" cy="26707"/>
            </a:xfrm>
            <a:custGeom>
              <a:avLst/>
              <a:gdLst/>
              <a:ahLst/>
              <a:cxnLst/>
              <a:rect l="l" t="t" r="r" b="b"/>
              <a:pathLst>
                <a:path w="5182" h="494" extrusionOk="0">
                  <a:moveTo>
                    <a:pt x="5109" y="0"/>
                  </a:moveTo>
                  <a:cubicBezTo>
                    <a:pt x="5107" y="0"/>
                    <a:pt x="5105" y="0"/>
                    <a:pt x="5103" y="0"/>
                  </a:cubicBezTo>
                  <a:cubicBezTo>
                    <a:pt x="3413" y="98"/>
                    <a:pt x="1710" y="234"/>
                    <a:pt x="33" y="447"/>
                  </a:cubicBezTo>
                  <a:cubicBezTo>
                    <a:pt x="3" y="453"/>
                    <a:pt x="1" y="493"/>
                    <a:pt x="27" y="493"/>
                  </a:cubicBezTo>
                  <a:cubicBezTo>
                    <a:pt x="29" y="493"/>
                    <a:pt x="31" y="493"/>
                    <a:pt x="33" y="493"/>
                  </a:cubicBezTo>
                  <a:cubicBezTo>
                    <a:pt x="1717" y="441"/>
                    <a:pt x="3420" y="292"/>
                    <a:pt x="5103" y="123"/>
                  </a:cubicBezTo>
                  <a:cubicBezTo>
                    <a:pt x="5179" y="117"/>
                    <a:pt x="5181" y="0"/>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0"/>
            <p:cNvSpPr/>
            <p:nvPr/>
          </p:nvSpPr>
          <p:spPr>
            <a:xfrm>
              <a:off x="3991940" y="1823997"/>
              <a:ext cx="264259" cy="28113"/>
            </a:xfrm>
            <a:custGeom>
              <a:avLst/>
              <a:gdLst/>
              <a:ahLst/>
              <a:cxnLst/>
              <a:rect l="l" t="t" r="r" b="b"/>
              <a:pathLst>
                <a:path w="4888" h="520" extrusionOk="0">
                  <a:moveTo>
                    <a:pt x="4797" y="1"/>
                  </a:moveTo>
                  <a:cubicBezTo>
                    <a:pt x="3204" y="46"/>
                    <a:pt x="1604" y="169"/>
                    <a:pt x="37" y="447"/>
                  </a:cubicBezTo>
                  <a:cubicBezTo>
                    <a:pt x="0" y="454"/>
                    <a:pt x="4" y="519"/>
                    <a:pt x="39" y="519"/>
                  </a:cubicBezTo>
                  <a:cubicBezTo>
                    <a:pt x="40" y="519"/>
                    <a:pt x="42" y="519"/>
                    <a:pt x="44" y="519"/>
                  </a:cubicBezTo>
                  <a:cubicBezTo>
                    <a:pt x="1630" y="350"/>
                    <a:pt x="3204" y="195"/>
                    <a:pt x="4797" y="143"/>
                  </a:cubicBezTo>
                  <a:cubicBezTo>
                    <a:pt x="4881" y="137"/>
                    <a:pt x="4888" y="1"/>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0"/>
            <p:cNvSpPr/>
            <p:nvPr/>
          </p:nvSpPr>
          <p:spPr>
            <a:xfrm>
              <a:off x="3706014" y="2088127"/>
              <a:ext cx="284370" cy="173055"/>
            </a:xfrm>
            <a:custGeom>
              <a:avLst/>
              <a:gdLst/>
              <a:ahLst/>
              <a:cxnLst/>
              <a:rect l="l" t="t" r="r" b="b"/>
              <a:pathLst>
                <a:path w="5260" h="3201" extrusionOk="0">
                  <a:moveTo>
                    <a:pt x="2886" y="172"/>
                  </a:moveTo>
                  <a:cubicBezTo>
                    <a:pt x="3073" y="172"/>
                    <a:pt x="3259" y="173"/>
                    <a:pt x="3446" y="175"/>
                  </a:cubicBezTo>
                  <a:cubicBezTo>
                    <a:pt x="3718" y="181"/>
                    <a:pt x="3990" y="188"/>
                    <a:pt x="4262" y="194"/>
                  </a:cubicBezTo>
                  <a:cubicBezTo>
                    <a:pt x="4276" y="196"/>
                    <a:pt x="4292" y="196"/>
                    <a:pt x="4309" y="196"/>
                  </a:cubicBezTo>
                  <a:cubicBezTo>
                    <a:pt x="4376" y="196"/>
                    <a:pt x="4461" y="188"/>
                    <a:pt x="4534" y="188"/>
                  </a:cubicBezTo>
                  <a:cubicBezTo>
                    <a:pt x="4097" y="688"/>
                    <a:pt x="3288" y="1724"/>
                    <a:pt x="2599" y="1724"/>
                  </a:cubicBezTo>
                  <a:cubicBezTo>
                    <a:pt x="2512" y="1724"/>
                    <a:pt x="2427" y="1707"/>
                    <a:pt x="2345" y="1671"/>
                  </a:cubicBezTo>
                  <a:cubicBezTo>
                    <a:pt x="1982" y="1522"/>
                    <a:pt x="1633" y="1217"/>
                    <a:pt x="1302" y="997"/>
                  </a:cubicBezTo>
                  <a:cubicBezTo>
                    <a:pt x="933" y="751"/>
                    <a:pt x="571" y="499"/>
                    <a:pt x="201" y="246"/>
                  </a:cubicBezTo>
                  <a:cubicBezTo>
                    <a:pt x="201" y="246"/>
                    <a:pt x="195" y="246"/>
                    <a:pt x="195" y="240"/>
                  </a:cubicBezTo>
                  <a:cubicBezTo>
                    <a:pt x="1091" y="197"/>
                    <a:pt x="1987" y="172"/>
                    <a:pt x="2886" y="172"/>
                  </a:cubicBezTo>
                  <a:close/>
                  <a:moveTo>
                    <a:pt x="4696" y="220"/>
                  </a:moveTo>
                  <a:cubicBezTo>
                    <a:pt x="4877" y="311"/>
                    <a:pt x="4858" y="453"/>
                    <a:pt x="4877" y="622"/>
                  </a:cubicBezTo>
                  <a:cubicBezTo>
                    <a:pt x="4942" y="1159"/>
                    <a:pt x="4871" y="1826"/>
                    <a:pt x="4825" y="2364"/>
                  </a:cubicBezTo>
                  <a:cubicBezTo>
                    <a:pt x="4812" y="2474"/>
                    <a:pt x="4780" y="2564"/>
                    <a:pt x="4741" y="2636"/>
                  </a:cubicBezTo>
                  <a:cubicBezTo>
                    <a:pt x="4378" y="2202"/>
                    <a:pt x="3912" y="1826"/>
                    <a:pt x="3439" y="1515"/>
                  </a:cubicBezTo>
                  <a:cubicBezTo>
                    <a:pt x="3439" y="1515"/>
                    <a:pt x="3439" y="1515"/>
                    <a:pt x="3433" y="1509"/>
                  </a:cubicBezTo>
                  <a:cubicBezTo>
                    <a:pt x="3452" y="1489"/>
                    <a:pt x="3478" y="1470"/>
                    <a:pt x="3498" y="1451"/>
                  </a:cubicBezTo>
                  <a:cubicBezTo>
                    <a:pt x="3919" y="1069"/>
                    <a:pt x="4314" y="654"/>
                    <a:pt x="4696" y="220"/>
                  </a:cubicBezTo>
                  <a:close/>
                  <a:moveTo>
                    <a:pt x="182" y="343"/>
                  </a:moveTo>
                  <a:lnTo>
                    <a:pt x="182" y="343"/>
                  </a:lnTo>
                  <a:cubicBezTo>
                    <a:pt x="577" y="654"/>
                    <a:pt x="972" y="952"/>
                    <a:pt x="1387" y="1230"/>
                  </a:cubicBezTo>
                  <a:cubicBezTo>
                    <a:pt x="1503" y="1315"/>
                    <a:pt x="1639" y="1425"/>
                    <a:pt x="1788" y="1535"/>
                  </a:cubicBezTo>
                  <a:cubicBezTo>
                    <a:pt x="1561" y="1748"/>
                    <a:pt x="1335" y="1956"/>
                    <a:pt x="1102" y="2156"/>
                  </a:cubicBezTo>
                  <a:cubicBezTo>
                    <a:pt x="875" y="2351"/>
                    <a:pt x="609" y="2532"/>
                    <a:pt x="396" y="2752"/>
                  </a:cubicBezTo>
                  <a:cubicBezTo>
                    <a:pt x="234" y="2526"/>
                    <a:pt x="201" y="2189"/>
                    <a:pt x="201" y="1910"/>
                  </a:cubicBezTo>
                  <a:cubicBezTo>
                    <a:pt x="201" y="1392"/>
                    <a:pt x="214" y="868"/>
                    <a:pt x="182" y="343"/>
                  </a:cubicBezTo>
                  <a:close/>
                  <a:moveTo>
                    <a:pt x="3375" y="1574"/>
                  </a:moveTo>
                  <a:cubicBezTo>
                    <a:pt x="3375" y="1580"/>
                    <a:pt x="3381" y="1580"/>
                    <a:pt x="3388" y="1587"/>
                  </a:cubicBezTo>
                  <a:cubicBezTo>
                    <a:pt x="3847" y="1943"/>
                    <a:pt x="4249" y="2338"/>
                    <a:pt x="4657" y="2752"/>
                  </a:cubicBezTo>
                  <a:cubicBezTo>
                    <a:pt x="4408" y="3006"/>
                    <a:pt x="3933" y="3023"/>
                    <a:pt x="3521" y="3023"/>
                  </a:cubicBezTo>
                  <a:cubicBezTo>
                    <a:pt x="3459" y="3023"/>
                    <a:pt x="3398" y="3022"/>
                    <a:pt x="3340" y="3022"/>
                  </a:cubicBezTo>
                  <a:cubicBezTo>
                    <a:pt x="3282" y="3022"/>
                    <a:pt x="3226" y="3023"/>
                    <a:pt x="3174" y="3024"/>
                  </a:cubicBezTo>
                  <a:cubicBezTo>
                    <a:pt x="2954" y="3027"/>
                    <a:pt x="2734" y="3028"/>
                    <a:pt x="2514" y="3028"/>
                  </a:cubicBezTo>
                  <a:cubicBezTo>
                    <a:pt x="2202" y="3028"/>
                    <a:pt x="1889" y="3025"/>
                    <a:pt x="1574" y="3018"/>
                  </a:cubicBezTo>
                  <a:cubicBezTo>
                    <a:pt x="1445" y="3018"/>
                    <a:pt x="1301" y="3026"/>
                    <a:pt x="1157" y="3026"/>
                  </a:cubicBezTo>
                  <a:cubicBezTo>
                    <a:pt x="1014" y="3026"/>
                    <a:pt x="872" y="3018"/>
                    <a:pt x="745" y="2985"/>
                  </a:cubicBezTo>
                  <a:cubicBezTo>
                    <a:pt x="622" y="2959"/>
                    <a:pt x="525" y="2901"/>
                    <a:pt x="454" y="2817"/>
                  </a:cubicBezTo>
                  <a:cubicBezTo>
                    <a:pt x="700" y="2675"/>
                    <a:pt x="927" y="2461"/>
                    <a:pt x="1140" y="2280"/>
                  </a:cubicBezTo>
                  <a:cubicBezTo>
                    <a:pt x="1399" y="2059"/>
                    <a:pt x="1646" y="1839"/>
                    <a:pt x="1885" y="1613"/>
                  </a:cubicBezTo>
                  <a:cubicBezTo>
                    <a:pt x="2138" y="1794"/>
                    <a:pt x="2403" y="1969"/>
                    <a:pt x="2649" y="1982"/>
                  </a:cubicBezTo>
                  <a:cubicBezTo>
                    <a:pt x="2663" y="1983"/>
                    <a:pt x="2677" y="1984"/>
                    <a:pt x="2690" y="1984"/>
                  </a:cubicBezTo>
                  <a:cubicBezTo>
                    <a:pt x="2947" y="1984"/>
                    <a:pt x="3184" y="1758"/>
                    <a:pt x="3375" y="1574"/>
                  </a:cubicBezTo>
                  <a:close/>
                  <a:moveTo>
                    <a:pt x="2831" y="0"/>
                  </a:moveTo>
                  <a:cubicBezTo>
                    <a:pt x="1950" y="0"/>
                    <a:pt x="1063" y="26"/>
                    <a:pt x="182" y="71"/>
                  </a:cubicBezTo>
                  <a:cubicBezTo>
                    <a:pt x="117" y="78"/>
                    <a:pt x="98" y="130"/>
                    <a:pt x="104" y="175"/>
                  </a:cubicBezTo>
                  <a:lnTo>
                    <a:pt x="104" y="181"/>
                  </a:lnTo>
                  <a:cubicBezTo>
                    <a:pt x="65" y="583"/>
                    <a:pt x="65" y="997"/>
                    <a:pt x="59" y="1405"/>
                  </a:cubicBezTo>
                  <a:cubicBezTo>
                    <a:pt x="53" y="1768"/>
                    <a:pt x="1" y="2189"/>
                    <a:pt x="72" y="2545"/>
                  </a:cubicBezTo>
                  <a:cubicBezTo>
                    <a:pt x="150" y="2959"/>
                    <a:pt x="396" y="3115"/>
                    <a:pt x="804" y="3147"/>
                  </a:cubicBezTo>
                  <a:cubicBezTo>
                    <a:pt x="1242" y="3186"/>
                    <a:pt x="1686" y="3198"/>
                    <a:pt x="2130" y="3198"/>
                  </a:cubicBezTo>
                  <a:cubicBezTo>
                    <a:pt x="2513" y="3198"/>
                    <a:pt x="2897" y="3189"/>
                    <a:pt x="3277" y="3180"/>
                  </a:cubicBezTo>
                  <a:cubicBezTo>
                    <a:pt x="3287" y="3179"/>
                    <a:pt x="3297" y="3179"/>
                    <a:pt x="3307" y="3179"/>
                  </a:cubicBezTo>
                  <a:cubicBezTo>
                    <a:pt x="3482" y="3179"/>
                    <a:pt x="3718" y="3201"/>
                    <a:pt x="3956" y="3201"/>
                  </a:cubicBezTo>
                  <a:cubicBezTo>
                    <a:pt x="4285" y="3201"/>
                    <a:pt x="4619" y="3160"/>
                    <a:pt x="4806" y="2966"/>
                  </a:cubicBezTo>
                  <a:cubicBezTo>
                    <a:pt x="5130" y="2623"/>
                    <a:pt x="5006" y="1878"/>
                    <a:pt x="5019" y="1464"/>
                  </a:cubicBezTo>
                  <a:cubicBezTo>
                    <a:pt x="5032" y="1081"/>
                    <a:pt x="5259" y="298"/>
                    <a:pt x="4858" y="71"/>
                  </a:cubicBezTo>
                  <a:cubicBezTo>
                    <a:pt x="4765" y="18"/>
                    <a:pt x="4636" y="4"/>
                    <a:pt x="4501" y="4"/>
                  </a:cubicBezTo>
                  <a:cubicBezTo>
                    <a:pt x="4356" y="4"/>
                    <a:pt x="4205" y="20"/>
                    <a:pt x="4086" y="20"/>
                  </a:cubicBezTo>
                  <a:cubicBezTo>
                    <a:pt x="4075" y="20"/>
                    <a:pt x="4065" y="20"/>
                    <a:pt x="4055" y="19"/>
                  </a:cubicBezTo>
                  <a:cubicBezTo>
                    <a:pt x="3647" y="7"/>
                    <a:pt x="3239"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0"/>
            <p:cNvSpPr/>
            <p:nvPr/>
          </p:nvSpPr>
          <p:spPr>
            <a:xfrm>
              <a:off x="3929995" y="2166950"/>
              <a:ext cx="25626" cy="26220"/>
            </a:xfrm>
            <a:custGeom>
              <a:avLst/>
              <a:gdLst/>
              <a:ahLst/>
              <a:cxnLst/>
              <a:rect l="l" t="t" r="r" b="b"/>
              <a:pathLst>
                <a:path w="474" h="485" extrusionOk="0">
                  <a:moveTo>
                    <a:pt x="44" y="1"/>
                  </a:moveTo>
                  <a:cubicBezTo>
                    <a:pt x="19" y="1"/>
                    <a:pt x="0" y="36"/>
                    <a:pt x="22" y="57"/>
                  </a:cubicBezTo>
                  <a:cubicBezTo>
                    <a:pt x="164" y="174"/>
                    <a:pt x="281" y="303"/>
                    <a:pt x="378" y="465"/>
                  </a:cubicBezTo>
                  <a:cubicBezTo>
                    <a:pt x="385" y="479"/>
                    <a:pt x="397" y="484"/>
                    <a:pt x="410" y="484"/>
                  </a:cubicBezTo>
                  <a:cubicBezTo>
                    <a:pt x="440" y="484"/>
                    <a:pt x="474" y="452"/>
                    <a:pt x="456" y="420"/>
                  </a:cubicBezTo>
                  <a:cubicBezTo>
                    <a:pt x="352" y="258"/>
                    <a:pt x="222" y="109"/>
                    <a:pt x="60" y="6"/>
                  </a:cubicBezTo>
                  <a:cubicBezTo>
                    <a:pt x="55" y="2"/>
                    <a:pt x="50"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0"/>
            <p:cNvSpPr/>
            <p:nvPr/>
          </p:nvSpPr>
          <p:spPr>
            <a:xfrm>
              <a:off x="3716502" y="2097372"/>
              <a:ext cx="234632" cy="83959"/>
            </a:xfrm>
            <a:custGeom>
              <a:avLst/>
              <a:gdLst/>
              <a:ahLst/>
              <a:cxnLst/>
              <a:rect l="l" t="t" r="r" b="b"/>
              <a:pathLst>
                <a:path w="4340" h="1553" extrusionOk="0">
                  <a:moveTo>
                    <a:pt x="2692" y="1"/>
                  </a:moveTo>
                  <a:cubicBezTo>
                    <a:pt x="1793" y="1"/>
                    <a:pt x="897" y="26"/>
                    <a:pt x="1" y="69"/>
                  </a:cubicBezTo>
                  <a:cubicBezTo>
                    <a:pt x="1" y="69"/>
                    <a:pt x="7" y="75"/>
                    <a:pt x="7" y="75"/>
                  </a:cubicBezTo>
                  <a:cubicBezTo>
                    <a:pt x="377" y="328"/>
                    <a:pt x="739" y="580"/>
                    <a:pt x="1108" y="826"/>
                  </a:cubicBezTo>
                  <a:cubicBezTo>
                    <a:pt x="1439" y="1046"/>
                    <a:pt x="1788" y="1344"/>
                    <a:pt x="2151" y="1500"/>
                  </a:cubicBezTo>
                  <a:cubicBezTo>
                    <a:pt x="2233" y="1536"/>
                    <a:pt x="2318" y="1553"/>
                    <a:pt x="2405" y="1553"/>
                  </a:cubicBezTo>
                  <a:cubicBezTo>
                    <a:pt x="3094" y="1553"/>
                    <a:pt x="3903" y="517"/>
                    <a:pt x="4340" y="17"/>
                  </a:cubicBezTo>
                  <a:cubicBezTo>
                    <a:pt x="4267" y="17"/>
                    <a:pt x="4182" y="25"/>
                    <a:pt x="4115" y="25"/>
                  </a:cubicBezTo>
                  <a:cubicBezTo>
                    <a:pt x="4098" y="25"/>
                    <a:pt x="4082" y="25"/>
                    <a:pt x="4068" y="23"/>
                  </a:cubicBezTo>
                  <a:cubicBezTo>
                    <a:pt x="3796" y="17"/>
                    <a:pt x="3524" y="10"/>
                    <a:pt x="3252" y="4"/>
                  </a:cubicBezTo>
                  <a:cubicBezTo>
                    <a:pt x="3065" y="2"/>
                    <a:pt x="2879" y="1"/>
                    <a:pt x="2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0"/>
            <p:cNvSpPr/>
            <p:nvPr/>
          </p:nvSpPr>
          <p:spPr>
            <a:xfrm>
              <a:off x="3916858" y="2166788"/>
              <a:ext cx="30383" cy="28329"/>
            </a:xfrm>
            <a:custGeom>
              <a:avLst/>
              <a:gdLst/>
              <a:ahLst/>
              <a:cxnLst/>
              <a:rect l="l" t="t" r="r" b="b"/>
              <a:pathLst>
                <a:path w="562" h="524" extrusionOk="0">
                  <a:moveTo>
                    <a:pt x="44" y="0"/>
                  </a:moveTo>
                  <a:cubicBezTo>
                    <a:pt x="21" y="0"/>
                    <a:pt x="0" y="29"/>
                    <a:pt x="25" y="54"/>
                  </a:cubicBezTo>
                  <a:cubicBezTo>
                    <a:pt x="168" y="209"/>
                    <a:pt x="316" y="378"/>
                    <a:pt x="478" y="514"/>
                  </a:cubicBezTo>
                  <a:cubicBezTo>
                    <a:pt x="487" y="521"/>
                    <a:pt x="496" y="524"/>
                    <a:pt x="505" y="524"/>
                  </a:cubicBezTo>
                  <a:cubicBezTo>
                    <a:pt x="536" y="524"/>
                    <a:pt x="562" y="486"/>
                    <a:pt x="537" y="455"/>
                  </a:cubicBezTo>
                  <a:cubicBezTo>
                    <a:pt x="401" y="293"/>
                    <a:pt x="226" y="145"/>
                    <a:pt x="64" y="9"/>
                  </a:cubicBezTo>
                  <a:cubicBezTo>
                    <a:pt x="58" y="3"/>
                    <a:pt x="5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0"/>
            <p:cNvSpPr/>
            <p:nvPr/>
          </p:nvSpPr>
          <p:spPr>
            <a:xfrm>
              <a:off x="3730558" y="2173167"/>
              <a:ext cx="227226" cy="78769"/>
            </a:xfrm>
            <a:custGeom>
              <a:avLst/>
              <a:gdLst/>
              <a:ahLst/>
              <a:cxnLst/>
              <a:rect l="l" t="t" r="r" b="b"/>
              <a:pathLst>
                <a:path w="4203" h="1457" extrusionOk="0">
                  <a:moveTo>
                    <a:pt x="2921" y="1"/>
                  </a:moveTo>
                  <a:cubicBezTo>
                    <a:pt x="2728" y="187"/>
                    <a:pt x="2487" y="416"/>
                    <a:pt x="2227" y="416"/>
                  </a:cubicBezTo>
                  <a:cubicBezTo>
                    <a:pt x="2216" y="416"/>
                    <a:pt x="2206" y="416"/>
                    <a:pt x="2195" y="415"/>
                  </a:cubicBezTo>
                  <a:cubicBezTo>
                    <a:pt x="1949" y="396"/>
                    <a:pt x="1684" y="227"/>
                    <a:pt x="1431" y="40"/>
                  </a:cubicBezTo>
                  <a:cubicBezTo>
                    <a:pt x="1192" y="266"/>
                    <a:pt x="945" y="493"/>
                    <a:pt x="686" y="707"/>
                  </a:cubicBezTo>
                  <a:cubicBezTo>
                    <a:pt x="473" y="888"/>
                    <a:pt x="246" y="1102"/>
                    <a:pt x="0" y="1244"/>
                  </a:cubicBezTo>
                  <a:cubicBezTo>
                    <a:pt x="71" y="1328"/>
                    <a:pt x="168" y="1386"/>
                    <a:pt x="291" y="1412"/>
                  </a:cubicBezTo>
                  <a:cubicBezTo>
                    <a:pt x="425" y="1447"/>
                    <a:pt x="577" y="1454"/>
                    <a:pt x="729" y="1454"/>
                  </a:cubicBezTo>
                  <a:cubicBezTo>
                    <a:pt x="835" y="1454"/>
                    <a:pt x="941" y="1450"/>
                    <a:pt x="1040" y="1450"/>
                  </a:cubicBezTo>
                  <a:cubicBezTo>
                    <a:pt x="1067" y="1450"/>
                    <a:pt x="1094" y="1451"/>
                    <a:pt x="1120" y="1451"/>
                  </a:cubicBezTo>
                  <a:cubicBezTo>
                    <a:pt x="1389" y="1454"/>
                    <a:pt x="1656" y="1456"/>
                    <a:pt x="1923" y="1456"/>
                  </a:cubicBezTo>
                  <a:cubicBezTo>
                    <a:pt x="2189" y="1456"/>
                    <a:pt x="2454" y="1454"/>
                    <a:pt x="2720" y="1451"/>
                  </a:cubicBezTo>
                  <a:cubicBezTo>
                    <a:pt x="2772" y="1450"/>
                    <a:pt x="2828" y="1449"/>
                    <a:pt x="2886" y="1449"/>
                  </a:cubicBezTo>
                  <a:cubicBezTo>
                    <a:pt x="2944" y="1449"/>
                    <a:pt x="3005" y="1450"/>
                    <a:pt x="3067" y="1450"/>
                  </a:cubicBezTo>
                  <a:cubicBezTo>
                    <a:pt x="3479" y="1450"/>
                    <a:pt x="3954" y="1433"/>
                    <a:pt x="4203" y="1179"/>
                  </a:cubicBezTo>
                  <a:cubicBezTo>
                    <a:pt x="3795" y="765"/>
                    <a:pt x="3393" y="370"/>
                    <a:pt x="2934" y="14"/>
                  </a:cubicBezTo>
                  <a:cubicBezTo>
                    <a:pt x="2927" y="7"/>
                    <a:pt x="2921" y="7"/>
                    <a:pt x="292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0"/>
            <p:cNvSpPr/>
            <p:nvPr/>
          </p:nvSpPr>
          <p:spPr>
            <a:xfrm>
              <a:off x="3715853" y="2106670"/>
              <a:ext cx="86879" cy="130291"/>
            </a:xfrm>
            <a:custGeom>
              <a:avLst/>
              <a:gdLst/>
              <a:ahLst/>
              <a:cxnLst/>
              <a:rect l="l" t="t" r="r" b="b"/>
              <a:pathLst>
                <a:path w="1607" h="2410" extrusionOk="0">
                  <a:moveTo>
                    <a:pt x="424" y="1271"/>
                  </a:moveTo>
                  <a:cubicBezTo>
                    <a:pt x="448" y="1271"/>
                    <a:pt x="473" y="1286"/>
                    <a:pt x="473" y="1315"/>
                  </a:cubicBezTo>
                  <a:cubicBezTo>
                    <a:pt x="473" y="1444"/>
                    <a:pt x="460" y="1574"/>
                    <a:pt x="453" y="1703"/>
                  </a:cubicBezTo>
                  <a:cubicBezTo>
                    <a:pt x="453" y="1723"/>
                    <a:pt x="439" y="1733"/>
                    <a:pt x="424" y="1733"/>
                  </a:cubicBezTo>
                  <a:cubicBezTo>
                    <a:pt x="410" y="1733"/>
                    <a:pt x="395" y="1723"/>
                    <a:pt x="395" y="1703"/>
                  </a:cubicBezTo>
                  <a:cubicBezTo>
                    <a:pt x="389" y="1574"/>
                    <a:pt x="376" y="1444"/>
                    <a:pt x="376" y="1315"/>
                  </a:cubicBezTo>
                  <a:cubicBezTo>
                    <a:pt x="376" y="1286"/>
                    <a:pt x="400" y="1271"/>
                    <a:pt x="424" y="1271"/>
                  </a:cubicBezTo>
                  <a:close/>
                  <a:moveTo>
                    <a:pt x="213" y="1380"/>
                  </a:moveTo>
                  <a:cubicBezTo>
                    <a:pt x="233" y="1380"/>
                    <a:pt x="253" y="1393"/>
                    <a:pt x="253" y="1418"/>
                  </a:cubicBezTo>
                  <a:cubicBezTo>
                    <a:pt x="259" y="1593"/>
                    <a:pt x="253" y="1775"/>
                    <a:pt x="246" y="1949"/>
                  </a:cubicBezTo>
                  <a:cubicBezTo>
                    <a:pt x="243" y="1969"/>
                    <a:pt x="227" y="1979"/>
                    <a:pt x="211" y="1979"/>
                  </a:cubicBezTo>
                  <a:cubicBezTo>
                    <a:pt x="196" y="1979"/>
                    <a:pt x="181" y="1969"/>
                    <a:pt x="181" y="1949"/>
                  </a:cubicBezTo>
                  <a:cubicBezTo>
                    <a:pt x="175" y="1775"/>
                    <a:pt x="168" y="1593"/>
                    <a:pt x="168" y="1418"/>
                  </a:cubicBezTo>
                  <a:cubicBezTo>
                    <a:pt x="172" y="1393"/>
                    <a:pt x="193" y="1380"/>
                    <a:pt x="213" y="1380"/>
                  </a:cubicBezTo>
                  <a:close/>
                  <a:moveTo>
                    <a:pt x="0" y="0"/>
                  </a:moveTo>
                  <a:lnTo>
                    <a:pt x="0" y="0"/>
                  </a:lnTo>
                  <a:cubicBezTo>
                    <a:pt x="32" y="525"/>
                    <a:pt x="19" y="1049"/>
                    <a:pt x="19" y="1574"/>
                  </a:cubicBezTo>
                  <a:cubicBezTo>
                    <a:pt x="19" y="1846"/>
                    <a:pt x="52" y="2183"/>
                    <a:pt x="214" y="2409"/>
                  </a:cubicBezTo>
                  <a:cubicBezTo>
                    <a:pt x="427" y="2189"/>
                    <a:pt x="686" y="2008"/>
                    <a:pt x="920" y="1813"/>
                  </a:cubicBezTo>
                  <a:cubicBezTo>
                    <a:pt x="1153" y="1613"/>
                    <a:pt x="1379" y="1405"/>
                    <a:pt x="1606" y="1192"/>
                  </a:cubicBezTo>
                  <a:cubicBezTo>
                    <a:pt x="1457" y="1082"/>
                    <a:pt x="1321" y="972"/>
                    <a:pt x="1205" y="887"/>
                  </a:cubicBezTo>
                  <a:cubicBezTo>
                    <a:pt x="790" y="609"/>
                    <a:pt x="395" y="311"/>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0"/>
            <p:cNvSpPr/>
            <p:nvPr/>
          </p:nvSpPr>
          <p:spPr>
            <a:xfrm>
              <a:off x="3736127" y="2175384"/>
              <a:ext cx="5298" cy="24977"/>
            </a:xfrm>
            <a:custGeom>
              <a:avLst/>
              <a:gdLst/>
              <a:ahLst/>
              <a:cxnLst/>
              <a:rect l="l" t="t" r="r" b="b"/>
              <a:pathLst>
                <a:path w="98" h="462" extrusionOk="0">
                  <a:moveTo>
                    <a:pt x="46" y="0"/>
                  </a:moveTo>
                  <a:cubicBezTo>
                    <a:pt x="23" y="0"/>
                    <a:pt x="1" y="15"/>
                    <a:pt x="1" y="44"/>
                  </a:cubicBezTo>
                  <a:cubicBezTo>
                    <a:pt x="1" y="173"/>
                    <a:pt x="7" y="303"/>
                    <a:pt x="14" y="432"/>
                  </a:cubicBezTo>
                  <a:cubicBezTo>
                    <a:pt x="17" y="452"/>
                    <a:pt x="33" y="462"/>
                    <a:pt x="48" y="462"/>
                  </a:cubicBezTo>
                  <a:cubicBezTo>
                    <a:pt x="64" y="462"/>
                    <a:pt x="78" y="452"/>
                    <a:pt x="78" y="432"/>
                  </a:cubicBezTo>
                  <a:cubicBezTo>
                    <a:pt x="85" y="303"/>
                    <a:pt x="98" y="173"/>
                    <a:pt x="91" y="44"/>
                  </a:cubicBezTo>
                  <a:cubicBezTo>
                    <a:pt x="91" y="15"/>
                    <a:pt x="69"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0"/>
            <p:cNvSpPr/>
            <p:nvPr/>
          </p:nvSpPr>
          <p:spPr>
            <a:xfrm>
              <a:off x="3724557" y="2181223"/>
              <a:ext cx="5352" cy="32438"/>
            </a:xfrm>
            <a:custGeom>
              <a:avLst/>
              <a:gdLst/>
              <a:ahLst/>
              <a:cxnLst/>
              <a:rect l="l" t="t" r="r" b="b"/>
              <a:pathLst>
                <a:path w="99" h="600" extrusionOk="0">
                  <a:moveTo>
                    <a:pt x="52" y="1"/>
                  </a:moveTo>
                  <a:cubicBezTo>
                    <a:pt x="32" y="1"/>
                    <a:pt x="11" y="14"/>
                    <a:pt x="7" y="39"/>
                  </a:cubicBezTo>
                  <a:cubicBezTo>
                    <a:pt x="1" y="214"/>
                    <a:pt x="7" y="396"/>
                    <a:pt x="20" y="570"/>
                  </a:cubicBezTo>
                  <a:cubicBezTo>
                    <a:pt x="20" y="590"/>
                    <a:pt x="35" y="600"/>
                    <a:pt x="50" y="600"/>
                  </a:cubicBezTo>
                  <a:cubicBezTo>
                    <a:pt x="66" y="600"/>
                    <a:pt x="82" y="590"/>
                    <a:pt x="85" y="570"/>
                  </a:cubicBezTo>
                  <a:cubicBezTo>
                    <a:pt x="92" y="396"/>
                    <a:pt x="98" y="214"/>
                    <a:pt x="92" y="39"/>
                  </a:cubicBezTo>
                  <a:cubicBezTo>
                    <a:pt x="92" y="14"/>
                    <a:pt x="72"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685"/>
        <p:cNvGrpSpPr/>
        <p:nvPr/>
      </p:nvGrpSpPr>
      <p:grpSpPr>
        <a:xfrm>
          <a:off x="0" y="0"/>
          <a:ext cx="0" cy="0"/>
          <a:chOff x="0" y="0"/>
          <a:chExt cx="0" cy="0"/>
        </a:xfrm>
      </p:grpSpPr>
      <p:sp>
        <p:nvSpPr>
          <p:cNvPr id="686" name="Google Shape;686;p20"/>
          <p:cNvSpPr/>
          <p:nvPr/>
        </p:nvSpPr>
        <p:spPr>
          <a:xfrm>
            <a:off x="5382880" y="1266005"/>
            <a:ext cx="493774" cy="158319"/>
          </a:xfrm>
          <a:custGeom>
            <a:avLst/>
            <a:gdLst/>
            <a:ahLst/>
            <a:cxnLst/>
            <a:rect l="l" t="t" r="r" b="b"/>
            <a:pathLst>
              <a:path w="34578" h="6742" extrusionOk="0">
                <a:moveTo>
                  <a:pt x="0" y="6742"/>
                </a:moveTo>
                <a:cubicBezTo>
                  <a:pt x="11457" y="5311"/>
                  <a:pt x="30927" y="-6228"/>
                  <a:pt x="34578" y="4725"/>
                </a:cubicBezTo>
              </a:path>
            </a:pathLst>
          </a:custGeom>
          <a:noFill/>
          <a:ln w="9525" cap="flat" cmpd="sng">
            <a:solidFill>
              <a:schemeClr val="dk1"/>
            </a:solidFill>
            <a:prstDash val="solid"/>
            <a:round/>
            <a:headEnd type="none" w="med" len="med"/>
            <a:tailEnd type="none" w="med" len="med"/>
          </a:ln>
        </p:spPr>
        <p:txBody>
          <a:bodyPr/>
          <a:lstStyle/>
          <a:p>
            <a:endParaRPr lang="ru-KZ"/>
          </a:p>
        </p:txBody>
      </p:sp>
      <p:sp>
        <p:nvSpPr>
          <p:cNvPr id="687" name="Google Shape;687;p20"/>
          <p:cNvSpPr txBox="1">
            <a:spLocks noGrp="1"/>
          </p:cNvSpPr>
          <p:nvPr>
            <p:ph type="title"/>
          </p:nvPr>
        </p:nvSpPr>
        <p:spPr>
          <a:xfrm>
            <a:off x="311700" y="3688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ru-RU" dirty="0"/>
              <a:t>Бағдарламалық жасақтама деңгейлері</a:t>
            </a:r>
            <a:endParaRPr dirty="0"/>
          </a:p>
        </p:txBody>
      </p:sp>
      <p:grpSp>
        <p:nvGrpSpPr>
          <p:cNvPr id="688" name="Google Shape;688;p20"/>
          <p:cNvGrpSpPr/>
          <p:nvPr/>
        </p:nvGrpSpPr>
        <p:grpSpPr>
          <a:xfrm>
            <a:off x="7494502" y="1337304"/>
            <a:ext cx="574321" cy="548642"/>
            <a:chOff x="4776618" y="1890523"/>
            <a:chExt cx="825766" cy="790779"/>
          </a:xfrm>
        </p:grpSpPr>
        <p:sp>
          <p:nvSpPr>
            <p:cNvPr id="689" name="Google Shape;689;p20"/>
            <p:cNvSpPr/>
            <p:nvPr/>
          </p:nvSpPr>
          <p:spPr>
            <a:xfrm>
              <a:off x="4776618" y="1890523"/>
              <a:ext cx="825766" cy="790779"/>
            </a:xfrm>
            <a:custGeom>
              <a:avLst/>
              <a:gdLst/>
              <a:ahLst/>
              <a:cxnLst/>
              <a:rect l="l" t="t" r="r" b="b"/>
              <a:pathLst>
                <a:path w="8355" h="8001" extrusionOk="0">
                  <a:moveTo>
                    <a:pt x="5330" y="1259"/>
                  </a:moveTo>
                  <a:cubicBezTo>
                    <a:pt x="5341" y="1265"/>
                    <a:pt x="5351" y="1266"/>
                    <a:pt x="5362" y="1266"/>
                  </a:cubicBezTo>
                  <a:lnTo>
                    <a:pt x="5362" y="1266"/>
                  </a:lnTo>
                  <a:cubicBezTo>
                    <a:pt x="5349" y="1259"/>
                    <a:pt x="5343" y="1259"/>
                    <a:pt x="5330" y="1259"/>
                  </a:cubicBezTo>
                  <a:close/>
                  <a:moveTo>
                    <a:pt x="6688" y="1138"/>
                  </a:moveTo>
                  <a:cubicBezTo>
                    <a:pt x="6761" y="1138"/>
                    <a:pt x="6834" y="1159"/>
                    <a:pt x="6897" y="1208"/>
                  </a:cubicBezTo>
                  <a:cubicBezTo>
                    <a:pt x="7052" y="1324"/>
                    <a:pt x="7065" y="1551"/>
                    <a:pt x="6962" y="1706"/>
                  </a:cubicBezTo>
                  <a:cubicBezTo>
                    <a:pt x="6806" y="1564"/>
                    <a:pt x="6651" y="1415"/>
                    <a:pt x="6496" y="1279"/>
                  </a:cubicBezTo>
                  <a:cubicBezTo>
                    <a:pt x="6470" y="1259"/>
                    <a:pt x="6450" y="1240"/>
                    <a:pt x="6424" y="1221"/>
                  </a:cubicBezTo>
                  <a:cubicBezTo>
                    <a:pt x="6503" y="1170"/>
                    <a:pt x="6596" y="1138"/>
                    <a:pt x="6688" y="1138"/>
                  </a:cubicBezTo>
                  <a:close/>
                  <a:moveTo>
                    <a:pt x="5971" y="1065"/>
                  </a:moveTo>
                  <a:cubicBezTo>
                    <a:pt x="6159" y="1221"/>
                    <a:pt x="6340" y="1382"/>
                    <a:pt x="6515" y="1544"/>
                  </a:cubicBezTo>
                  <a:cubicBezTo>
                    <a:pt x="6768" y="1771"/>
                    <a:pt x="7020" y="2004"/>
                    <a:pt x="7266" y="2244"/>
                  </a:cubicBezTo>
                  <a:cubicBezTo>
                    <a:pt x="7260" y="2250"/>
                    <a:pt x="7260" y="2250"/>
                    <a:pt x="7253" y="2250"/>
                  </a:cubicBezTo>
                  <a:cubicBezTo>
                    <a:pt x="7160" y="2386"/>
                    <a:pt x="7053" y="2438"/>
                    <a:pt x="6940" y="2438"/>
                  </a:cubicBezTo>
                  <a:cubicBezTo>
                    <a:pt x="6656" y="2438"/>
                    <a:pt x="6338" y="2101"/>
                    <a:pt x="6120" y="1920"/>
                  </a:cubicBezTo>
                  <a:cubicBezTo>
                    <a:pt x="6003" y="1816"/>
                    <a:pt x="5660" y="1590"/>
                    <a:pt x="5686" y="1408"/>
                  </a:cubicBezTo>
                  <a:cubicBezTo>
                    <a:pt x="5699" y="1285"/>
                    <a:pt x="5848" y="1156"/>
                    <a:pt x="5971" y="1065"/>
                  </a:cubicBezTo>
                  <a:close/>
                  <a:moveTo>
                    <a:pt x="4436" y="152"/>
                  </a:moveTo>
                  <a:cubicBezTo>
                    <a:pt x="4436" y="152"/>
                    <a:pt x="4443" y="158"/>
                    <a:pt x="4443" y="158"/>
                  </a:cubicBezTo>
                  <a:cubicBezTo>
                    <a:pt x="4987" y="320"/>
                    <a:pt x="5453" y="638"/>
                    <a:pt x="5893" y="994"/>
                  </a:cubicBezTo>
                  <a:cubicBezTo>
                    <a:pt x="5777" y="1065"/>
                    <a:pt x="5660" y="1162"/>
                    <a:pt x="5589" y="1272"/>
                  </a:cubicBezTo>
                  <a:cubicBezTo>
                    <a:pt x="5589" y="1266"/>
                    <a:pt x="5582" y="1266"/>
                    <a:pt x="5582" y="1266"/>
                  </a:cubicBezTo>
                  <a:cubicBezTo>
                    <a:pt x="5582" y="1266"/>
                    <a:pt x="5589" y="1259"/>
                    <a:pt x="5589" y="1259"/>
                  </a:cubicBezTo>
                  <a:cubicBezTo>
                    <a:pt x="5600" y="1259"/>
                    <a:pt x="5597" y="1245"/>
                    <a:pt x="5588" y="1245"/>
                  </a:cubicBezTo>
                  <a:cubicBezTo>
                    <a:pt x="5586" y="1245"/>
                    <a:pt x="5584" y="1245"/>
                    <a:pt x="5582" y="1246"/>
                  </a:cubicBezTo>
                  <a:cubicBezTo>
                    <a:pt x="5576" y="1246"/>
                    <a:pt x="5576" y="1253"/>
                    <a:pt x="5569" y="1253"/>
                  </a:cubicBezTo>
                  <a:cubicBezTo>
                    <a:pt x="5323" y="1039"/>
                    <a:pt x="5038" y="851"/>
                    <a:pt x="4766" y="677"/>
                  </a:cubicBezTo>
                  <a:cubicBezTo>
                    <a:pt x="4755" y="670"/>
                    <a:pt x="4744" y="666"/>
                    <a:pt x="4733" y="666"/>
                  </a:cubicBezTo>
                  <a:cubicBezTo>
                    <a:pt x="4694" y="666"/>
                    <a:pt x="4661" y="707"/>
                    <a:pt x="4656" y="748"/>
                  </a:cubicBezTo>
                  <a:lnTo>
                    <a:pt x="4643" y="748"/>
                  </a:lnTo>
                  <a:cubicBezTo>
                    <a:pt x="3905" y="1233"/>
                    <a:pt x="3225" y="1849"/>
                    <a:pt x="2604" y="2529"/>
                  </a:cubicBezTo>
                  <a:cubicBezTo>
                    <a:pt x="1988" y="3209"/>
                    <a:pt x="1431" y="3947"/>
                    <a:pt x="952" y="4679"/>
                  </a:cubicBezTo>
                  <a:cubicBezTo>
                    <a:pt x="926" y="4724"/>
                    <a:pt x="952" y="4769"/>
                    <a:pt x="998" y="4776"/>
                  </a:cubicBezTo>
                  <a:cubicBezTo>
                    <a:pt x="1006" y="4780"/>
                    <a:pt x="1015" y="4782"/>
                    <a:pt x="1024" y="4782"/>
                  </a:cubicBezTo>
                  <a:cubicBezTo>
                    <a:pt x="1043" y="4782"/>
                    <a:pt x="1064" y="4772"/>
                    <a:pt x="1082" y="4750"/>
                  </a:cubicBezTo>
                  <a:cubicBezTo>
                    <a:pt x="1606" y="3986"/>
                    <a:pt x="2163" y="3260"/>
                    <a:pt x="2798" y="2580"/>
                  </a:cubicBezTo>
                  <a:cubicBezTo>
                    <a:pt x="3394" y="1952"/>
                    <a:pt x="4061" y="1402"/>
                    <a:pt x="4695" y="813"/>
                  </a:cubicBezTo>
                  <a:cubicBezTo>
                    <a:pt x="4896" y="981"/>
                    <a:pt x="5123" y="1143"/>
                    <a:pt x="5362" y="1266"/>
                  </a:cubicBezTo>
                  <a:lnTo>
                    <a:pt x="5362" y="1266"/>
                  </a:lnTo>
                  <a:cubicBezTo>
                    <a:pt x="5362" y="1266"/>
                    <a:pt x="5362" y="1266"/>
                    <a:pt x="5362" y="1266"/>
                  </a:cubicBezTo>
                  <a:lnTo>
                    <a:pt x="5362" y="1266"/>
                  </a:lnTo>
                  <a:cubicBezTo>
                    <a:pt x="5362" y="1266"/>
                    <a:pt x="5362" y="1266"/>
                    <a:pt x="5362" y="1266"/>
                  </a:cubicBezTo>
                  <a:cubicBezTo>
                    <a:pt x="5362" y="1266"/>
                    <a:pt x="5362" y="1266"/>
                    <a:pt x="5362" y="1266"/>
                  </a:cubicBezTo>
                  <a:lnTo>
                    <a:pt x="5362" y="1266"/>
                  </a:lnTo>
                  <a:cubicBezTo>
                    <a:pt x="5364" y="1266"/>
                    <a:pt x="5367" y="1266"/>
                    <a:pt x="5369" y="1266"/>
                  </a:cubicBezTo>
                  <a:cubicBezTo>
                    <a:pt x="5427" y="1292"/>
                    <a:pt x="5479" y="1324"/>
                    <a:pt x="5537" y="1344"/>
                  </a:cubicBezTo>
                  <a:cubicBezTo>
                    <a:pt x="5544" y="1344"/>
                    <a:pt x="5544" y="1350"/>
                    <a:pt x="5550" y="1350"/>
                  </a:cubicBezTo>
                  <a:cubicBezTo>
                    <a:pt x="5544" y="1369"/>
                    <a:pt x="5537" y="1395"/>
                    <a:pt x="5531" y="1415"/>
                  </a:cubicBezTo>
                  <a:cubicBezTo>
                    <a:pt x="5492" y="1680"/>
                    <a:pt x="5854" y="1881"/>
                    <a:pt x="6023" y="2030"/>
                  </a:cubicBezTo>
                  <a:cubicBezTo>
                    <a:pt x="6198" y="2172"/>
                    <a:pt x="6379" y="2315"/>
                    <a:pt x="6560" y="2457"/>
                  </a:cubicBezTo>
                  <a:cubicBezTo>
                    <a:pt x="6651" y="2522"/>
                    <a:pt x="6768" y="2652"/>
                    <a:pt x="6884" y="2678"/>
                  </a:cubicBezTo>
                  <a:cubicBezTo>
                    <a:pt x="6910" y="2684"/>
                    <a:pt x="6934" y="2687"/>
                    <a:pt x="6958" y="2687"/>
                  </a:cubicBezTo>
                  <a:cubicBezTo>
                    <a:pt x="6981" y="2687"/>
                    <a:pt x="7004" y="2684"/>
                    <a:pt x="7027" y="2678"/>
                  </a:cubicBezTo>
                  <a:cubicBezTo>
                    <a:pt x="7124" y="2781"/>
                    <a:pt x="7234" y="2878"/>
                    <a:pt x="7331" y="2982"/>
                  </a:cubicBezTo>
                  <a:cubicBezTo>
                    <a:pt x="7428" y="3079"/>
                    <a:pt x="7519" y="3189"/>
                    <a:pt x="7622" y="3280"/>
                  </a:cubicBezTo>
                  <a:lnTo>
                    <a:pt x="7674" y="3351"/>
                  </a:lnTo>
                  <a:cubicBezTo>
                    <a:pt x="7681" y="3338"/>
                    <a:pt x="7687" y="3319"/>
                    <a:pt x="7681" y="3306"/>
                  </a:cubicBezTo>
                  <a:cubicBezTo>
                    <a:pt x="7713" y="3306"/>
                    <a:pt x="7745" y="3267"/>
                    <a:pt x="7719" y="3234"/>
                  </a:cubicBezTo>
                  <a:cubicBezTo>
                    <a:pt x="7570" y="3008"/>
                    <a:pt x="7324" y="2801"/>
                    <a:pt x="7098" y="2645"/>
                  </a:cubicBezTo>
                  <a:cubicBezTo>
                    <a:pt x="7208" y="2580"/>
                    <a:pt x="7292" y="2457"/>
                    <a:pt x="7363" y="2347"/>
                  </a:cubicBezTo>
                  <a:cubicBezTo>
                    <a:pt x="7415" y="2393"/>
                    <a:pt x="7460" y="2438"/>
                    <a:pt x="7506" y="2483"/>
                  </a:cubicBezTo>
                  <a:cubicBezTo>
                    <a:pt x="7622" y="2600"/>
                    <a:pt x="7823" y="2762"/>
                    <a:pt x="7914" y="2904"/>
                  </a:cubicBezTo>
                  <a:cubicBezTo>
                    <a:pt x="8186" y="3351"/>
                    <a:pt x="7953" y="3552"/>
                    <a:pt x="7726" y="3856"/>
                  </a:cubicBezTo>
                  <a:cubicBezTo>
                    <a:pt x="7234" y="4504"/>
                    <a:pt x="6664" y="5106"/>
                    <a:pt x="6126" y="5715"/>
                  </a:cubicBezTo>
                  <a:cubicBezTo>
                    <a:pt x="5816" y="6064"/>
                    <a:pt x="5505" y="6421"/>
                    <a:pt x="5200" y="6770"/>
                  </a:cubicBezTo>
                  <a:lnTo>
                    <a:pt x="4799" y="7217"/>
                  </a:lnTo>
                  <a:cubicBezTo>
                    <a:pt x="4605" y="7437"/>
                    <a:pt x="4475" y="7657"/>
                    <a:pt x="4223" y="7729"/>
                  </a:cubicBezTo>
                  <a:cubicBezTo>
                    <a:pt x="4164" y="7742"/>
                    <a:pt x="4106" y="7755"/>
                    <a:pt x="4041" y="7755"/>
                  </a:cubicBezTo>
                  <a:cubicBezTo>
                    <a:pt x="4037" y="7755"/>
                    <a:pt x="4033" y="7755"/>
                    <a:pt x="4029" y="7755"/>
                  </a:cubicBezTo>
                  <a:cubicBezTo>
                    <a:pt x="3607" y="7755"/>
                    <a:pt x="3254" y="7428"/>
                    <a:pt x="2908" y="7191"/>
                  </a:cubicBezTo>
                  <a:cubicBezTo>
                    <a:pt x="2532" y="6939"/>
                    <a:pt x="2163" y="6680"/>
                    <a:pt x="1801" y="6401"/>
                  </a:cubicBezTo>
                  <a:cubicBezTo>
                    <a:pt x="1490" y="6155"/>
                    <a:pt x="1185" y="5902"/>
                    <a:pt x="894" y="5630"/>
                  </a:cubicBezTo>
                  <a:cubicBezTo>
                    <a:pt x="849" y="5585"/>
                    <a:pt x="797" y="5540"/>
                    <a:pt x="745" y="5495"/>
                  </a:cubicBezTo>
                  <a:cubicBezTo>
                    <a:pt x="654" y="5410"/>
                    <a:pt x="564" y="5326"/>
                    <a:pt x="505" y="5235"/>
                  </a:cubicBezTo>
                  <a:cubicBezTo>
                    <a:pt x="169" y="4717"/>
                    <a:pt x="480" y="4549"/>
                    <a:pt x="758" y="4238"/>
                  </a:cubicBezTo>
                  <a:cubicBezTo>
                    <a:pt x="1321" y="3623"/>
                    <a:pt x="1891" y="3008"/>
                    <a:pt x="2461" y="2393"/>
                  </a:cubicBezTo>
                  <a:cubicBezTo>
                    <a:pt x="3135" y="1661"/>
                    <a:pt x="3802" y="923"/>
                    <a:pt x="4436" y="152"/>
                  </a:cubicBezTo>
                  <a:close/>
                  <a:moveTo>
                    <a:pt x="4453" y="0"/>
                  </a:moveTo>
                  <a:cubicBezTo>
                    <a:pt x="4414" y="0"/>
                    <a:pt x="4390" y="28"/>
                    <a:pt x="4384" y="61"/>
                  </a:cubicBezTo>
                  <a:cubicBezTo>
                    <a:pt x="3031" y="1408"/>
                    <a:pt x="1781" y="2872"/>
                    <a:pt x="499" y="4284"/>
                  </a:cubicBezTo>
                  <a:cubicBezTo>
                    <a:pt x="65" y="4756"/>
                    <a:pt x="0" y="4938"/>
                    <a:pt x="454" y="5423"/>
                  </a:cubicBezTo>
                  <a:cubicBezTo>
                    <a:pt x="1023" y="6032"/>
                    <a:pt x="1678" y="6544"/>
                    <a:pt x="2357" y="7023"/>
                  </a:cubicBezTo>
                  <a:cubicBezTo>
                    <a:pt x="2662" y="7236"/>
                    <a:pt x="2973" y="7444"/>
                    <a:pt x="3284" y="7651"/>
                  </a:cubicBezTo>
                  <a:cubicBezTo>
                    <a:pt x="3504" y="7793"/>
                    <a:pt x="3756" y="8001"/>
                    <a:pt x="4035" y="8001"/>
                  </a:cubicBezTo>
                  <a:cubicBezTo>
                    <a:pt x="4313" y="8001"/>
                    <a:pt x="4482" y="7826"/>
                    <a:pt x="4663" y="7638"/>
                  </a:cubicBezTo>
                  <a:cubicBezTo>
                    <a:pt x="4987" y="7301"/>
                    <a:pt x="5291" y="6939"/>
                    <a:pt x="5595" y="6595"/>
                  </a:cubicBezTo>
                  <a:cubicBezTo>
                    <a:pt x="6204" y="5915"/>
                    <a:pt x="6819" y="5242"/>
                    <a:pt x="7409" y="4549"/>
                  </a:cubicBezTo>
                  <a:cubicBezTo>
                    <a:pt x="7681" y="4219"/>
                    <a:pt x="8354" y="3629"/>
                    <a:pt x="8270" y="3144"/>
                  </a:cubicBezTo>
                  <a:cubicBezTo>
                    <a:pt x="8212" y="2807"/>
                    <a:pt x="7784" y="2503"/>
                    <a:pt x="7564" y="2283"/>
                  </a:cubicBezTo>
                  <a:cubicBezTo>
                    <a:pt x="7396" y="2114"/>
                    <a:pt x="7227" y="1952"/>
                    <a:pt x="7059" y="1790"/>
                  </a:cubicBezTo>
                  <a:cubicBezTo>
                    <a:pt x="7208" y="1596"/>
                    <a:pt x="7201" y="1298"/>
                    <a:pt x="7014" y="1130"/>
                  </a:cubicBezTo>
                  <a:cubicBezTo>
                    <a:pt x="6929" y="1054"/>
                    <a:pt x="6815" y="1015"/>
                    <a:pt x="6703" y="1015"/>
                  </a:cubicBezTo>
                  <a:cubicBezTo>
                    <a:pt x="6575" y="1015"/>
                    <a:pt x="6449" y="1065"/>
                    <a:pt x="6366" y="1169"/>
                  </a:cubicBezTo>
                  <a:cubicBezTo>
                    <a:pt x="6282" y="1091"/>
                    <a:pt x="6198" y="1020"/>
                    <a:pt x="6113" y="949"/>
                  </a:cubicBezTo>
                  <a:cubicBezTo>
                    <a:pt x="6113" y="927"/>
                    <a:pt x="6100" y="906"/>
                    <a:pt x="6082" y="906"/>
                  </a:cubicBezTo>
                  <a:cubicBezTo>
                    <a:pt x="6077" y="906"/>
                    <a:pt x="6073" y="907"/>
                    <a:pt x="6068" y="910"/>
                  </a:cubicBezTo>
                  <a:cubicBezTo>
                    <a:pt x="5595" y="508"/>
                    <a:pt x="5090" y="152"/>
                    <a:pt x="4475" y="3"/>
                  </a:cubicBezTo>
                  <a:cubicBezTo>
                    <a:pt x="4467" y="1"/>
                    <a:pt x="4460" y="0"/>
                    <a:pt x="4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5193305" y="2122488"/>
              <a:ext cx="392375" cy="531930"/>
            </a:xfrm>
            <a:custGeom>
              <a:avLst/>
              <a:gdLst/>
              <a:ahLst/>
              <a:cxnLst/>
              <a:rect l="l" t="t" r="r" b="b"/>
              <a:pathLst>
                <a:path w="3970" h="5382" extrusionOk="0">
                  <a:moveTo>
                    <a:pt x="3147" y="0"/>
                  </a:moveTo>
                  <a:cubicBezTo>
                    <a:pt x="3076" y="110"/>
                    <a:pt x="2992" y="233"/>
                    <a:pt x="2882" y="298"/>
                  </a:cubicBezTo>
                  <a:cubicBezTo>
                    <a:pt x="3108" y="454"/>
                    <a:pt x="3354" y="661"/>
                    <a:pt x="3503" y="881"/>
                  </a:cubicBezTo>
                  <a:cubicBezTo>
                    <a:pt x="3529" y="920"/>
                    <a:pt x="3497" y="959"/>
                    <a:pt x="3465" y="959"/>
                  </a:cubicBezTo>
                  <a:cubicBezTo>
                    <a:pt x="3465" y="972"/>
                    <a:pt x="3465" y="985"/>
                    <a:pt x="3458" y="998"/>
                  </a:cubicBezTo>
                  <a:cubicBezTo>
                    <a:pt x="2357" y="2442"/>
                    <a:pt x="1140" y="3802"/>
                    <a:pt x="7" y="5220"/>
                  </a:cubicBezTo>
                  <a:cubicBezTo>
                    <a:pt x="13" y="5220"/>
                    <a:pt x="13" y="5226"/>
                    <a:pt x="19" y="5226"/>
                  </a:cubicBezTo>
                  <a:cubicBezTo>
                    <a:pt x="91" y="5259"/>
                    <a:pt x="58" y="5343"/>
                    <a:pt x="0" y="5362"/>
                  </a:cubicBezTo>
                  <a:lnTo>
                    <a:pt x="7" y="5382"/>
                  </a:lnTo>
                  <a:cubicBezTo>
                    <a:pt x="259" y="5310"/>
                    <a:pt x="389" y="5097"/>
                    <a:pt x="583" y="4870"/>
                  </a:cubicBezTo>
                  <a:lnTo>
                    <a:pt x="978" y="4423"/>
                  </a:lnTo>
                  <a:cubicBezTo>
                    <a:pt x="1289" y="4067"/>
                    <a:pt x="1600" y="3717"/>
                    <a:pt x="1904" y="3368"/>
                  </a:cubicBezTo>
                  <a:cubicBezTo>
                    <a:pt x="2448" y="2759"/>
                    <a:pt x="3018" y="2157"/>
                    <a:pt x="3510" y="1509"/>
                  </a:cubicBezTo>
                  <a:cubicBezTo>
                    <a:pt x="3737" y="1205"/>
                    <a:pt x="3970" y="1004"/>
                    <a:pt x="3698" y="557"/>
                  </a:cubicBezTo>
                  <a:cubicBezTo>
                    <a:pt x="3607" y="415"/>
                    <a:pt x="3406" y="253"/>
                    <a:pt x="3290" y="136"/>
                  </a:cubicBezTo>
                  <a:cubicBezTo>
                    <a:pt x="3244" y="91"/>
                    <a:pt x="3193" y="46"/>
                    <a:pt x="3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4849558" y="2388749"/>
              <a:ext cx="344440" cy="268238"/>
            </a:xfrm>
            <a:custGeom>
              <a:avLst/>
              <a:gdLst/>
              <a:ahLst/>
              <a:cxnLst/>
              <a:rect l="l" t="t" r="r" b="b"/>
              <a:pathLst>
                <a:path w="3485" h="2714" extrusionOk="0">
                  <a:moveTo>
                    <a:pt x="91" y="0"/>
                  </a:moveTo>
                  <a:lnTo>
                    <a:pt x="39" y="46"/>
                  </a:lnTo>
                  <a:cubicBezTo>
                    <a:pt x="130" y="156"/>
                    <a:pt x="221" y="266"/>
                    <a:pt x="318" y="369"/>
                  </a:cubicBezTo>
                  <a:cubicBezTo>
                    <a:pt x="355" y="411"/>
                    <a:pt x="319" y="460"/>
                    <a:pt x="279" y="460"/>
                  </a:cubicBezTo>
                  <a:cubicBezTo>
                    <a:pt x="263" y="460"/>
                    <a:pt x="246" y="452"/>
                    <a:pt x="234" y="434"/>
                  </a:cubicBezTo>
                  <a:cubicBezTo>
                    <a:pt x="208" y="402"/>
                    <a:pt x="182" y="363"/>
                    <a:pt x="156" y="330"/>
                  </a:cubicBezTo>
                  <a:lnTo>
                    <a:pt x="1" y="447"/>
                  </a:lnTo>
                  <a:cubicBezTo>
                    <a:pt x="59" y="499"/>
                    <a:pt x="111" y="544"/>
                    <a:pt x="156" y="583"/>
                  </a:cubicBezTo>
                  <a:cubicBezTo>
                    <a:pt x="441" y="855"/>
                    <a:pt x="752" y="1114"/>
                    <a:pt x="1063" y="1354"/>
                  </a:cubicBezTo>
                  <a:cubicBezTo>
                    <a:pt x="1419" y="1632"/>
                    <a:pt x="1794" y="1891"/>
                    <a:pt x="2170" y="2144"/>
                  </a:cubicBezTo>
                  <a:cubicBezTo>
                    <a:pt x="2520" y="2383"/>
                    <a:pt x="2869" y="2714"/>
                    <a:pt x="3303" y="2714"/>
                  </a:cubicBezTo>
                  <a:cubicBezTo>
                    <a:pt x="3368" y="2714"/>
                    <a:pt x="3426" y="2701"/>
                    <a:pt x="3485" y="2688"/>
                  </a:cubicBezTo>
                  <a:lnTo>
                    <a:pt x="3478" y="2668"/>
                  </a:lnTo>
                  <a:cubicBezTo>
                    <a:pt x="3470" y="2671"/>
                    <a:pt x="3462" y="2672"/>
                    <a:pt x="3454" y="2672"/>
                  </a:cubicBezTo>
                  <a:cubicBezTo>
                    <a:pt x="3443" y="2672"/>
                    <a:pt x="3431" y="2669"/>
                    <a:pt x="3420" y="2662"/>
                  </a:cubicBezTo>
                  <a:cubicBezTo>
                    <a:pt x="2798" y="2422"/>
                    <a:pt x="2319" y="1872"/>
                    <a:pt x="1840" y="1425"/>
                  </a:cubicBezTo>
                  <a:cubicBezTo>
                    <a:pt x="1393" y="1004"/>
                    <a:pt x="823" y="570"/>
                    <a:pt x="428" y="71"/>
                  </a:cubicBezTo>
                  <a:lnTo>
                    <a:pt x="370" y="110"/>
                  </a:lnTo>
                  <a:cubicBezTo>
                    <a:pt x="387" y="134"/>
                    <a:pt x="367" y="163"/>
                    <a:pt x="344" y="163"/>
                  </a:cubicBezTo>
                  <a:cubicBezTo>
                    <a:pt x="342" y="163"/>
                    <a:pt x="340" y="163"/>
                    <a:pt x="337" y="162"/>
                  </a:cubicBezTo>
                  <a:cubicBezTo>
                    <a:pt x="247" y="136"/>
                    <a:pt x="162" y="78"/>
                    <a:pt x="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4871400" y="2214602"/>
              <a:ext cx="663776" cy="438432"/>
            </a:xfrm>
            <a:custGeom>
              <a:avLst/>
              <a:gdLst/>
              <a:ahLst/>
              <a:cxnLst/>
              <a:rect l="l" t="t" r="r" b="b"/>
              <a:pathLst>
                <a:path w="6716" h="4436" extrusionOk="0">
                  <a:moveTo>
                    <a:pt x="6663" y="1"/>
                  </a:moveTo>
                  <a:cubicBezTo>
                    <a:pt x="6657" y="1"/>
                    <a:pt x="6650" y="1"/>
                    <a:pt x="6644" y="7"/>
                  </a:cubicBezTo>
                  <a:cubicBezTo>
                    <a:pt x="5375" y="1309"/>
                    <a:pt x="4248" y="2785"/>
                    <a:pt x="3115" y="4210"/>
                  </a:cubicBezTo>
                  <a:cubicBezTo>
                    <a:pt x="2538" y="3886"/>
                    <a:pt x="2066" y="3375"/>
                    <a:pt x="1586" y="2928"/>
                  </a:cubicBezTo>
                  <a:cubicBezTo>
                    <a:pt x="1101" y="2468"/>
                    <a:pt x="621" y="1866"/>
                    <a:pt x="52" y="1516"/>
                  </a:cubicBezTo>
                  <a:lnTo>
                    <a:pt x="39" y="1516"/>
                  </a:lnTo>
                  <a:cubicBezTo>
                    <a:pt x="36" y="1516"/>
                    <a:pt x="34" y="1515"/>
                    <a:pt x="32" y="1515"/>
                  </a:cubicBezTo>
                  <a:cubicBezTo>
                    <a:pt x="11" y="1515"/>
                    <a:pt x="1" y="1544"/>
                    <a:pt x="13" y="1561"/>
                  </a:cubicBezTo>
                  <a:cubicBezTo>
                    <a:pt x="71" y="1652"/>
                    <a:pt x="136" y="1743"/>
                    <a:pt x="207" y="1833"/>
                  </a:cubicBezTo>
                  <a:cubicBezTo>
                    <a:pt x="602" y="2332"/>
                    <a:pt x="1172" y="2766"/>
                    <a:pt x="1619" y="3187"/>
                  </a:cubicBezTo>
                  <a:cubicBezTo>
                    <a:pt x="2098" y="3634"/>
                    <a:pt x="2577" y="4191"/>
                    <a:pt x="3205" y="4430"/>
                  </a:cubicBezTo>
                  <a:cubicBezTo>
                    <a:pt x="3212" y="4433"/>
                    <a:pt x="3220" y="4435"/>
                    <a:pt x="3229" y="4435"/>
                  </a:cubicBezTo>
                  <a:cubicBezTo>
                    <a:pt x="3238" y="4435"/>
                    <a:pt x="3247" y="4433"/>
                    <a:pt x="3257" y="4430"/>
                  </a:cubicBezTo>
                  <a:cubicBezTo>
                    <a:pt x="3315" y="4411"/>
                    <a:pt x="3348" y="4327"/>
                    <a:pt x="3276" y="4294"/>
                  </a:cubicBezTo>
                  <a:cubicBezTo>
                    <a:pt x="3270" y="4294"/>
                    <a:pt x="3270" y="4288"/>
                    <a:pt x="3264" y="4288"/>
                  </a:cubicBezTo>
                  <a:cubicBezTo>
                    <a:pt x="4397" y="2870"/>
                    <a:pt x="5614" y="1510"/>
                    <a:pt x="6715" y="72"/>
                  </a:cubicBezTo>
                  <a:lnTo>
                    <a:pt x="6663" y="1"/>
                  </a:ln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4793222" y="2126936"/>
              <a:ext cx="240762" cy="306092"/>
            </a:xfrm>
            <a:custGeom>
              <a:avLst/>
              <a:gdLst/>
              <a:ahLst/>
              <a:cxnLst/>
              <a:rect l="l" t="t" r="r" b="b"/>
              <a:pathLst>
                <a:path w="2436" h="3097" extrusionOk="0">
                  <a:moveTo>
                    <a:pt x="2287" y="1"/>
                  </a:moveTo>
                  <a:cubicBezTo>
                    <a:pt x="1723" y="616"/>
                    <a:pt x="1153" y="1225"/>
                    <a:pt x="590" y="1846"/>
                  </a:cubicBezTo>
                  <a:cubicBezTo>
                    <a:pt x="312" y="2151"/>
                    <a:pt x="1" y="2319"/>
                    <a:pt x="337" y="2843"/>
                  </a:cubicBezTo>
                  <a:cubicBezTo>
                    <a:pt x="389" y="2928"/>
                    <a:pt x="486" y="3018"/>
                    <a:pt x="577" y="3096"/>
                  </a:cubicBezTo>
                  <a:lnTo>
                    <a:pt x="726" y="2979"/>
                  </a:lnTo>
                  <a:cubicBezTo>
                    <a:pt x="642" y="2863"/>
                    <a:pt x="551" y="2753"/>
                    <a:pt x="467" y="2630"/>
                  </a:cubicBezTo>
                  <a:cubicBezTo>
                    <a:pt x="447" y="2610"/>
                    <a:pt x="473" y="2582"/>
                    <a:pt x="498" y="2582"/>
                  </a:cubicBezTo>
                  <a:cubicBezTo>
                    <a:pt x="505" y="2582"/>
                    <a:pt x="513" y="2585"/>
                    <a:pt x="519" y="2591"/>
                  </a:cubicBezTo>
                  <a:cubicBezTo>
                    <a:pt x="545" y="2623"/>
                    <a:pt x="577" y="2662"/>
                    <a:pt x="609" y="2695"/>
                  </a:cubicBezTo>
                  <a:lnTo>
                    <a:pt x="661" y="2649"/>
                  </a:lnTo>
                  <a:cubicBezTo>
                    <a:pt x="590" y="2571"/>
                    <a:pt x="532" y="2474"/>
                    <a:pt x="506" y="2390"/>
                  </a:cubicBezTo>
                  <a:cubicBezTo>
                    <a:pt x="501" y="2373"/>
                    <a:pt x="517" y="2359"/>
                    <a:pt x="532" y="2359"/>
                  </a:cubicBezTo>
                  <a:cubicBezTo>
                    <a:pt x="540" y="2359"/>
                    <a:pt x="547" y="2362"/>
                    <a:pt x="551" y="2371"/>
                  </a:cubicBezTo>
                  <a:cubicBezTo>
                    <a:pt x="603" y="2455"/>
                    <a:pt x="648" y="2533"/>
                    <a:pt x="719" y="2604"/>
                  </a:cubicBezTo>
                  <a:cubicBezTo>
                    <a:pt x="784" y="2662"/>
                    <a:pt x="868" y="2701"/>
                    <a:pt x="933" y="2753"/>
                  </a:cubicBezTo>
                  <a:cubicBezTo>
                    <a:pt x="940" y="2759"/>
                    <a:pt x="940" y="2759"/>
                    <a:pt x="940" y="2759"/>
                  </a:cubicBezTo>
                  <a:lnTo>
                    <a:pt x="998" y="2720"/>
                  </a:lnTo>
                  <a:cubicBezTo>
                    <a:pt x="927" y="2630"/>
                    <a:pt x="862" y="2539"/>
                    <a:pt x="804" y="2448"/>
                  </a:cubicBezTo>
                  <a:cubicBezTo>
                    <a:pt x="792" y="2425"/>
                    <a:pt x="801" y="2402"/>
                    <a:pt x="822" y="2402"/>
                  </a:cubicBezTo>
                  <a:cubicBezTo>
                    <a:pt x="824" y="2402"/>
                    <a:pt x="827" y="2402"/>
                    <a:pt x="830" y="2403"/>
                  </a:cubicBezTo>
                  <a:lnTo>
                    <a:pt x="823" y="2384"/>
                  </a:lnTo>
                  <a:cubicBezTo>
                    <a:pt x="784" y="2371"/>
                    <a:pt x="752" y="2332"/>
                    <a:pt x="784" y="2287"/>
                  </a:cubicBezTo>
                  <a:cubicBezTo>
                    <a:pt x="1263" y="1555"/>
                    <a:pt x="1814" y="810"/>
                    <a:pt x="2436" y="137"/>
                  </a:cubicBezTo>
                  <a:lnTo>
                    <a:pt x="22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5004432" y="2317687"/>
              <a:ext cx="36569" cy="42993"/>
            </a:xfrm>
            <a:custGeom>
              <a:avLst/>
              <a:gdLst/>
              <a:ahLst/>
              <a:cxnLst/>
              <a:rect l="l" t="t" r="r" b="b"/>
              <a:pathLst>
                <a:path w="370" h="435" extrusionOk="0">
                  <a:moveTo>
                    <a:pt x="182" y="0"/>
                  </a:moveTo>
                  <a:lnTo>
                    <a:pt x="182" y="0"/>
                  </a:lnTo>
                  <a:cubicBezTo>
                    <a:pt x="27" y="117"/>
                    <a:pt x="1" y="357"/>
                    <a:pt x="201" y="434"/>
                  </a:cubicBezTo>
                  <a:cubicBezTo>
                    <a:pt x="247" y="350"/>
                    <a:pt x="305" y="266"/>
                    <a:pt x="344" y="175"/>
                  </a:cubicBezTo>
                  <a:cubicBezTo>
                    <a:pt x="370" y="104"/>
                    <a:pt x="305" y="85"/>
                    <a:pt x="247" y="46"/>
                  </a:cubicBezTo>
                  <a:lnTo>
                    <a:pt x="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5080634" y="2222312"/>
              <a:ext cx="34592" cy="39732"/>
            </a:xfrm>
            <a:custGeom>
              <a:avLst/>
              <a:gdLst/>
              <a:ahLst/>
              <a:cxnLst/>
              <a:rect l="l" t="t" r="r" b="b"/>
              <a:pathLst>
                <a:path w="350" h="402" extrusionOk="0">
                  <a:moveTo>
                    <a:pt x="110" y="1"/>
                  </a:moveTo>
                  <a:cubicBezTo>
                    <a:pt x="65" y="78"/>
                    <a:pt x="26" y="162"/>
                    <a:pt x="0" y="253"/>
                  </a:cubicBezTo>
                  <a:cubicBezTo>
                    <a:pt x="56" y="314"/>
                    <a:pt x="140" y="402"/>
                    <a:pt x="218" y="402"/>
                  </a:cubicBezTo>
                  <a:cubicBezTo>
                    <a:pt x="248" y="402"/>
                    <a:pt x="278" y="389"/>
                    <a:pt x="305" y="357"/>
                  </a:cubicBezTo>
                  <a:cubicBezTo>
                    <a:pt x="350" y="298"/>
                    <a:pt x="331" y="208"/>
                    <a:pt x="337" y="130"/>
                  </a:cubicBezTo>
                  <a:cubicBezTo>
                    <a:pt x="259" y="117"/>
                    <a:pt x="175" y="85"/>
                    <a:pt x="123" y="26"/>
                  </a:cubicBezTo>
                  <a:cubicBezTo>
                    <a:pt x="117" y="20"/>
                    <a:pt x="110" y="7"/>
                    <a:pt x="1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a:off x="5336023" y="1995782"/>
              <a:ext cx="158828" cy="135997"/>
            </a:xfrm>
            <a:custGeom>
              <a:avLst/>
              <a:gdLst/>
              <a:ahLst/>
              <a:cxnLst/>
              <a:rect l="l" t="t" r="r" b="b"/>
              <a:pathLst>
                <a:path w="1607" h="1376" extrusionOk="0">
                  <a:moveTo>
                    <a:pt x="311" y="0"/>
                  </a:moveTo>
                  <a:cubicBezTo>
                    <a:pt x="188" y="97"/>
                    <a:pt x="39" y="227"/>
                    <a:pt x="26" y="343"/>
                  </a:cubicBezTo>
                  <a:cubicBezTo>
                    <a:pt x="0" y="525"/>
                    <a:pt x="343" y="751"/>
                    <a:pt x="460" y="855"/>
                  </a:cubicBezTo>
                  <a:cubicBezTo>
                    <a:pt x="679" y="1037"/>
                    <a:pt x="998" y="1376"/>
                    <a:pt x="1283" y="1376"/>
                  </a:cubicBezTo>
                  <a:cubicBezTo>
                    <a:pt x="1395" y="1376"/>
                    <a:pt x="1501" y="1324"/>
                    <a:pt x="1593" y="1192"/>
                  </a:cubicBezTo>
                  <a:cubicBezTo>
                    <a:pt x="1600" y="1185"/>
                    <a:pt x="1600" y="1185"/>
                    <a:pt x="1606" y="1179"/>
                  </a:cubicBezTo>
                  <a:cubicBezTo>
                    <a:pt x="1360" y="939"/>
                    <a:pt x="1108" y="706"/>
                    <a:pt x="855" y="479"/>
                  </a:cubicBezTo>
                  <a:cubicBezTo>
                    <a:pt x="680" y="317"/>
                    <a:pt x="499" y="156"/>
                    <a:pt x="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0"/>
            <p:cNvSpPr/>
            <p:nvPr/>
          </p:nvSpPr>
          <p:spPr>
            <a:xfrm>
              <a:off x="5151696" y="2143540"/>
              <a:ext cx="39139" cy="34691"/>
            </a:xfrm>
            <a:custGeom>
              <a:avLst/>
              <a:gdLst/>
              <a:ahLst/>
              <a:cxnLst/>
              <a:rect l="l" t="t" r="r" b="b"/>
              <a:pathLst>
                <a:path w="396" h="351" extrusionOk="0">
                  <a:moveTo>
                    <a:pt x="123" y="1"/>
                  </a:moveTo>
                  <a:cubicBezTo>
                    <a:pt x="104" y="27"/>
                    <a:pt x="84" y="59"/>
                    <a:pt x="65" y="85"/>
                  </a:cubicBezTo>
                  <a:cubicBezTo>
                    <a:pt x="45" y="111"/>
                    <a:pt x="0" y="169"/>
                    <a:pt x="7" y="195"/>
                  </a:cubicBezTo>
                  <a:cubicBezTo>
                    <a:pt x="13" y="234"/>
                    <a:pt x="110" y="273"/>
                    <a:pt x="136" y="286"/>
                  </a:cubicBezTo>
                  <a:cubicBezTo>
                    <a:pt x="175" y="312"/>
                    <a:pt x="214" y="331"/>
                    <a:pt x="253" y="351"/>
                  </a:cubicBezTo>
                  <a:cubicBezTo>
                    <a:pt x="395" y="241"/>
                    <a:pt x="311" y="53"/>
                    <a:pt x="143" y="14"/>
                  </a:cubicBezTo>
                  <a:cubicBezTo>
                    <a:pt x="136" y="7"/>
                    <a:pt x="130" y="7"/>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20"/>
            <p:cNvGrpSpPr/>
            <p:nvPr/>
          </p:nvGrpSpPr>
          <p:grpSpPr>
            <a:xfrm>
              <a:off x="4837302" y="2044607"/>
              <a:ext cx="665751" cy="472233"/>
              <a:chOff x="4837302" y="2044607"/>
              <a:chExt cx="665751" cy="472233"/>
            </a:xfrm>
          </p:grpSpPr>
          <p:sp>
            <p:nvSpPr>
              <p:cNvPr id="699" name="Google Shape;699;p20"/>
              <p:cNvSpPr/>
              <p:nvPr/>
            </p:nvSpPr>
            <p:spPr>
              <a:xfrm>
                <a:off x="5046832" y="2389046"/>
                <a:ext cx="157444" cy="127794"/>
              </a:xfrm>
              <a:custGeom>
                <a:avLst/>
                <a:gdLst/>
                <a:ahLst/>
                <a:cxnLst/>
                <a:rect l="l" t="t" r="r" b="b"/>
                <a:pathLst>
                  <a:path w="1593" h="1293" extrusionOk="0">
                    <a:moveTo>
                      <a:pt x="59" y="1"/>
                    </a:moveTo>
                    <a:cubicBezTo>
                      <a:pt x="27" y="1"/>
                      <a:pt x="1" y="43"/>
                      <a:pt x="31" y="68"/>
                    </a:cubicBezTo>
                    <a:cubicBezTo>
                      <a:pt x="472" y="509"/>
                      <a:pt x="958" y="923"/>
                      <a:pt x="1463" y="1279"/>
                    </a:cubicBezTo>
                    <a:cubicBezTo>
                      <a:pt x="1474" y="1289"/>
                      <a:pt x="1487" y="1292"/>
                      <a:pt x="1500" y="1292"/>
                    </a:cubicBezTo>
                    <a:cubicBezTo>
                      <a:pt x="1549" y="1292"/>
                      <a:pt x="1592" y="1231"/>
                      <a:pt x="1540" y="1195"/>
                    </a:cubicBezTo>
                    <a:cubicBezTo>
                      <a:pt x="1055" y="800"/>
                      <a:pt x="569" y="412"/>
                      <a:pt x="83" y="10"/>
                    </a:cubicBezTo>
                    <a:cubicBezTo>
                      <a:pt x="75" y="3"/>
                      <a:pt x="67"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0"/>
              <p:cNvSpPr/>
              <p:nvPr/>
            </p:nvSpPr>
            <p:spPr>
              <a:xfrm>
                <a:off x="5127481" y="2302467"/>
                <a:ext cx="144596" cy="134020"/>
              </a:xfrm>
              <a:custGeom>
                <a:avLst/>
                <a:gdLst/>
                <a:ahLst/>
                <a:cxnLst/>
                <a:rect l="l" t="t" r="r" b="b"/>
                <a:pathLst>
                  <a:path w="1463" h="1356" extrusionOk="0">
                    <a:moveTo>
                      <a:pt x="66" y="0"/>
                    </a:moveTo>
                    <a:cubicBezTo>
                      <a:pt x="30" y="0"/>
                      <a:pt x="1" y="48"/>
                      <a:pt x="31" y="83"/>
                    </a:cubicBezTo>
                    <a:cubicBezTo>
                      <a:pt x="452" y="511"/>
                      <a:pt x="880" y="951"/>
                      <a:pt x="1340" y="1339"/>
                    </a:cubicBezTo>
                    <a:cubicBezTo>
                      <a:pt x="1352" y="1351"/>
                      <a:pt x="1366" y="1356"/>
                      <a:pt x="1379" y="1356"/>
                    </a:cubicBezTo>
                    <a:cubicBezTo>
                      <a:pt x="1425" y="1356"/>
                      <a:pt x="1463" y="1294"/>
                      <a:pt x="1417" y="1249"/>
                    </a:cubicBezTo>
                    <a:cubicBezTo>
                      <a:pt x="1009" y="815"/>
                      <a:pt x="549" y="413"/>
                      <a:pt x="96" y="12"/>
                    </a:cubicBezTo>
                    <a:cubicBezTo>
                      <a:pt x="86" y="4"/>
                      <a:pt x="7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0"/>
              <p:cNvSpPr/>
              <p:nvPr/>
            </p:nvSpPr>
            <p:spPr>
              <a:xfrm>
                <a:off x="5200619" y="2214306"/>
                <a:ext cx="143410" cy="139061"/>
              </a:xfrm>
              <a:custGeom>
                <a:avLst/>
                <a:gdLst/>
                <a:ahLst/>
                <a:cxnLst/>
                <a:rect l="l" t="t" r="r" b="b"/>
                <a:pathLst>
                  <a:path w="1451" h="1407" extrusionOk="0">
                    <a:moveTo>
                      <a:pt x="63" y="1"/>
                    </a:moveTo>
                    <a:cubicBezTo>
                      <a:pt x="29" y="1"/>
                      <a:pt x="0" y="43"/>
                      <a:pt x="36" y="69"/>
                    </a:cubicBezTo>
                    <a:cubicBezTo>
                      <a:pt x="483" y="496"/>
                      <a:pt x="917" y="917"/>
                      <a:pt x="1325" y="1390"/>
                    </a:cubicBezTo>
                    <a:cubicBezTo>
                      <a:pt x="1335" y="1402"/>
                      <a:pt x="1348" y="1407"/>
                      <a:pt x="1361" y="1407"/>
                    </a:cubicBezTo>
                    <a:cubicBezTo>
                      <a:pt x="1405" y="1407"/>
                      <a:pt x="1450" y="1352"/>
                      <a:pt x="1415" y="1312"/>
                    </a:cubicBezTo>
                    <a:cubicBezTo>
                      <a:pt x="1027" y="833"/>
                      <a:pt x="580" y="379"/>
                      <a:pt x="88" y="10"/>
                    </a:cubicBezTo>
                    <a:cubicBezTo>
                      <a:pt x="80" y="4"/>
                      <a:pt x="71"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0"/>
              <p:cNvSpPr/>
              <p:nvPr/>
            </p:nvSpPr>
            <p:spPr>
              <a:xfrm>
                <a:off x="4837302" y="2382127"/>
                <a:ext cx="47441" cy="52086"/>
              </a:xfrm>
              <a:custGeom>
                <a:avLst/>
                <a:gdLst/>
                <a:ahLst/>
                <a:cxnLst/>
                <a:rect l="l" t="t" r="r" b="b"/>
                <a:pathLst>
                  <a:path w="480" h="527" extrusionOk="0">
                    <a:moveTo>
                      <a:pt x="52" y="0"/>
                    </a:moveTo>
                    <a:cubicBezTo>
                      <a:pt x="27" y="0"/>
                      <a:pt x="1" y="29"/>
                      <a:pt x="21" y="54"/>
                    </a:cubicBezTo>
                    <a:cubicBezTo>
                      <a:pt x="105" y="171"/>
                      <a:pt x="196" y="281"/>
                      <a:pt x="280" y="397"/>
                    </a:cubicBezTo>
                    <a:cubicBezTo>
                      <a:pt x="312" y="430"/>
                      <a:pt x="338" y="469"/>
                      <a:pt x="364" y="501"/>
                    </a:cubicBezTo>
                    <a:cubicBezTo>
                      <a:pt x="375" y="519"/>
                      <a:pt x="390" y="527"/>
                      <a:pt x="405" y="527"/>
                    </a:cubicBezTo>
                    <a:cubicBezTo>
                      <a:pt x="443" y="527"/>
                      <a:pt x="479" y="478"/>
                      <a:pt x="442" y="436"/>
                    </a:cubicBezTo>
                    <a:cubicBezTo>
                      <a:pt x="345" y="333"/>
                      <a:pt x="261" y="223"/>
                      <a:pt x="163" y="119"/>
                    </a:cubicBezTo>
                    <a:cubicBezTo>
                      <a:pt x="131" y="80"/>
                      <a:pt x="99" y="48"/>
                      <a:pt x="73" y="9"/>
                    </a:cubicBezTo>
                    <a:cubicBezTo>
                      <a:pt x="67" y="3"/>
                      <a:pt x="60"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0"/>
              <p:cNvSpPr/>
              <p:nvPr/>
            </p:nvSpPr>
            <p:spPr>
              <a:xfrm>
                <a:off x="4999984" y="2306123"/>
                <a:ext cx="51888" cy="67504"/>
              </a:xfrm>
              <a:custGeom>
                <a:avLst/>
                <a:gdLst/>
                <a:ahLst/>
                <a:cxnLst/>
                <a:rect l="l" t="t" r="r" b="b"/>
                <a:pathLst>
                  <a:path w="525" h="683" extrusionOk="0">
                    <a:moveTo>
                      <a:pt x="227" y="117"/>
                    </a:moveTo>
                    <a:lnTo>
                      <a:pt x="292" y="163"/>
                    </a:lnTo>
                    <a:cubicBezTo>
                      <a:pt x="350" y="202"/>
                      <a:pt x="415" y="221"/>
                      <a:pt x="389" y="292"/>
                    </a:cubicBezTo>
                    <a:cubicBezTo>
                      <a:pt x="357" y="383"/>
                      <a:pt x="292" y="467"/>
                      <a:pt x="246" y="551"/>
                    </a:cubicBezTo>
                    <a:cubicBezTo>
                      <a:pt x="46" y="474"/>
                      <a:pt x="65" y="234"/>
                      <a:pt x="227" y="117"/>
                    </a:cubicBezTo>
                    <a:close/>
                    <a:moveTo>
                      <a:pt x="223" y="1"/>
                    </a:moveTo>
                    <a:cubicBezTo>
                      <a:pt x="187" y="1"/>
                      <a:pt x="159" y="45"/>
                      <a:pt x="175" y="72"/>
                    </a:cubicBezTo>
                    <a:cubicBezTo>
                      <a:pt x="72" y="130"/>
                      <a:pt x="0" y="240"/>
                      <a:pt x="0" y="363"/>
                    </a:cubicBezTo>
                    <a:cubicBezTo>
                      <a:pt x="0" y="512"/>
                      <a:pt x="117" y="635"/>
                      <a:pt x="259" y="681"/>
                    </a:cubicBezTo>
                    <a:cubicBezTo>
                      <a:pt x="263" y="682"/>
                      <a:pt x="266" y="682"/>
                      <a:pt x="270" y="682"/>
                    </a:cubicBezTo>
                    <a:cubicBezTo>
                      <a:pt x="287" y="682"/>
                      <a:pt x="307" y="670"/>
                      <a:pt x="318" y="648"/>
                    </a:cubicBezTo>
                    <a:cubicBezTo>
                      <a:pt x="369" y="564"/>
                      <a:pt x="415" y="487"/>
                      <a:pt x="460" y="402"/>
                    </a:cubicBezTo>
                    <a:cubicBezTo>
                      <a:pt x="486" y="357"/>
                      <a:pt x="525" y="299"/>
                      <a:pt x="525" y="247"/>
                    </a:cubicBezTo>
                    <a:cubicBezTo>
                      <a:pt x="518" y="130"/>
                      <a:pt x="324" y="59"/>
                      <a:pt x="246" y="7"/>
                    </a:cubicBezTo>
                    <a:cubicBezTo>
                      <a:pt x="239" y="3"/>
                      <a:pt x="231"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0"/>
              <p:cNvSpPr/>
              <p:nvPr/>
            </p:nvSpPr>
            <p:spPr>
              <a:xfrm>
                <a:off x="5279292" y="2126047"/>
                <a:ext cx="143904" cy="126706"/>
              </a:xfrm>
              <a:custGeom>
                <a:avLst/>
                <a:gdLst/>
                <a:ahLst/>
                <a:cxnLst/>
                <a:rect l="l" t="t" r="r" b="b"/>
                <a:pathLst>
                  <a:path w="1456" h="1282" extrusionOk="0">
                    <a:moveTo>
                      <a:pt x="67" y="0"/>
                    </a:moveTo>
                    <a:cubicBezTo>
                      <a:pt x="30" y="0"/>
                      <a:pt x="1" y="43"/>
                      <a:pt x="37" y="74"/>
                    </a:cubicBezTo>
                    <a:cubicBezTo>
                      <a:pt x="445" y="489"/>
                      <a:pt x="885" y="884"/>
                      <a:pt x="1319" y="1266"/>
                    </a:cubicBezTo>
                    <a:cubicBezTo>
                      <a:pt x="1332" y="1277"/>
                      <a:pt x="1347" y="1281"/>
                      <a:pt x="1360" y="1281"/>
                    </a:cubicBezTo>
                    <a:cubicBezTo>
                      <a:pt x="1413" y="1281"/>
                      <a:pt x="1456" y="1215"/>
                      <a:pt x="1410" y="1169"/>
                    </a:cubicBezTo>
                    <a:cubicBezTo>
                      <a:pt x="982" y="774"/>
                      <a:pt x="548" y="379"/>
                      <a:pt x="95" y="10"/>
                    </a:cubicBezTo>
                    <a:cubicBezTo>
                      <a:pt x="86" y="3"/>
                      <a:pt x="76"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0"/>
              <p:cNvSpPr/>
              <p:nvPr/>
            </p:nvSpPr>
            <p:spPr>
              <a:xfrm>
                <a:off x="4842738" y="2359988"/>
                <a:ext cx="45168" cy="44871"/>
              </a:xfrm>
              <a:custGeom>
                <a:avLst/>
                <a:gdLst/>
                <a:ahLst/>
                <a:cxnLst/>
                <a:rect l="l" t="t" r="r" b="b"/>
                <a:pathLst>
                  <a:path w="457" h="454" extrusionOk="0">
                    <a:moveTo>
                      <a:pt x="31" y="1"/>
                    </a:moveTo>
                    <a:cubicBezTo>
                      <a:pt x="16" y="1"/>
                      <a:pt x="0" y="15"/>
                      <a:pt x="5" y="32"/>
                    </a:cubicBezTo>
                    <a:cubicBezTo>
                      <a:pt x="31" y="123"/>
                      <a:pt x="89" y="213"/>
                      <a:pt x="160" y="291"/>
                    </a:cubicBezTo>
                    <a:cubicBezTo>
                      <a:pt x="231" y="369"/>
                      <a:pt x="316" y="434"/>
                      <a:pt x="406" y="453"/>
                    </a:cubicBezTo>
                    <a:cubicBezTo>
                      <a:pt x="409" y="454"/>
                      <a:pt x="411" y="454"/>
                      <a:pt x="413" y="454"/>
                    </a:cubicBezTo>
                    <a:cubicBezTo>
                      <a:pt x="436" y="454"/>
                      <a:pt x="457" y="425"/>
                      <a:pt x="445" y="408"/>
                    </a:cubicBezTo>
                    <a:cubicBezTo>
                      <a:pt x="439" y="401"/>
                      <a:pt x="439" y="401"/>
                      <a:pt x="439" y="401"/>
                    </a:cubicBezTo>
                    <a:cubicBezTo>
                      <a:pt x="367" y="343"/>
                      <a:pt x="290" y="304"/>
                      <a:pt x="218" y="246"/>
                    </a:cubicBezTo>
                    <a:cubicBezTo>
                      <a:pt x="147" y="175"/>
                      <a:pt x="102" y="97"/>
                      <a:pt x="50" y="13"/>
                    </a:cubicBezTo>
                    <a:cubicBezTo>
                      <a:pt x="46" y="4"/>
                      <a:pt x="39"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0"/>
              <p:cNvSpPr/>
              <p:nvPr/>
            </p:nvSpPr>
            <p:spPr>
              <a:xfrm>
                <a:off x="5448991" y="2183074"/>
                <a:ext cx="44772" cy="37261"/>
              </a:xfrm>
              <a:custGeom>
                <a:avLst/>
                <a:gdLst/>
                <a:ahLst/>
                <a:cxnLst/>
                <a:rect l="l" t="t" r="r" b="b"/>
                <a:pathLst>
                  <a:path w="453" h="377" extrusionOk="0">
                    <a:moveTo>
                      <a:pt x="57" y="1"/>
                    </a:moveTo>
                    <a:cubicBezTo>
                      <a:pt x="24" y="1"/>
                      <a:pt x="1" y="50"/>
                      <a:pt x="36" y="67"/>
                    </a:cubicBezTo>
                    <a:cubicBezTo>
                      <a:pt x="107" y="106"/>
                      <a:pt x="172" y="145"/>
                      <a:pt x="230" y="197"/>
                    </a:cubicBezTo>
                    <a:cubicBezTo>
                      <a:pt x="288" y="249"/>
                      <a:pt x="327" y="307"/>
                      <a:pt x="379" y="365"/>
                    </a:cubicBezTo>
                    <a:cubicBezTo>
                      <a:pt x="387" y="373"/>
                      <a:pt x="395" y="376"/>
                      <a:pt x="403" y="376"/>
                    </a:cubicBezTo>
                    <a:cubicBezTo>
                      <a:pt x="429" y="376"/>
                      <a:pt x="452" y="343"/>
                      <a:pt x="437" y="313"/>
                    </a:cubicBezTo>
                    <a:cubicBezTo>
                      <a:pt x="366" y="171"/>
                      <a:pt x="211" y="61"/>
                      <a:pt x="68" y="2"/>
                    </a:cubicBezTo>
                    <a:cubicBezTo>
                      <a:pt x="64" y="1"/>
                      <a:pt x="61"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0"/>
              <p:cNvSpPr/>
              <p:nvPr/>
            </p:nvSpPr>
            <p:spPr>
              <a:xfrm>
                <a:off x="5475479" y="2179220"/>
                <a:ext cx="27575" cy="23127"/>
              </a:xfrm>
              <a:custGeom>
                <a:avLst/>
                <a:gdLst/>
                <a:ahLst/>
                <a:cxnLst/>
                <a:rect l="l" t="t" r="r" b="b"/>
                <a:pathLst>
                  <a:path w="279" h="234" extrusionOk="0">
                    <a:moveTo>
                      <a:pt x="40" y="1"/>
                    </a:moveTo>
                    <a:cubicBezTo>
                      <a:pt x="19" y="1"/>
                      <a:pt x="0" y="29"/>
                      <a:pt x="20" y="54"/>
                    </a:cubicBezTo>
                    <a:cubicBezTo>
                      <a:pt x="79" y="113"/>
                      <a:pt x="143" y="171"/>
                      <a:pt x="208" y="223"/>
                    </a:cubicBezTo>
                    <a:cubicBezTo>
                      <a:pt x="215" y="230"/>
                      <a:pt x="223" y="233"/>
                      <a:pt x="231" y="233"/>
                    </a:cubicBezTo>
                    <a:cubicBezTo>
                      <a:pt x="257" y="233"/>
                      <a:pt x="279" y="196"/>
                      <a:pt x="253" y="171"/>
                    </a:cubicBezTo>
                    <a:cubicBezTo>
                      <a:pt x="195" y="113"/>
                      <a:pt x="130" y="54"/>
                      <a:pt x="59" y="9"/>
                    </a:cubicBezTo>
                    <a:cubicBezTo>
                      <a:pt x="53" y="3"/>
                      <a:pt x="47"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0"/>
              <p:cNvSpPr/>
              <p:nvPr/>
            </p:nvSpPr>
            <p:spPr>
              <a:xfrm>
                <a:off x="5069762" y="2214108"/>
                <a:ext cx="59598" cy="58609"/>
              </a:xfrm>
              <a:custGeom>
                <a:avLst/>
                <a:gdLst/>
                <a:ahLst/>
                <a:cxnLst/>
                <a:rect l="l" t="t" r="r" b="b"/>
                <a:pathLst>
                  <a:path w="603" h="593" extrusionOk="0">
                    <a:moveTo>
                      <a:pt x="220" y="84"/>
                    </a:moveTo>
                    <a:cubicBezTo>
                      <a:pt x="227" y="90"/>
                      <a:pt x="227" y="96"/>
                      <a:pt x="233" y="109"/>
                    </a:cubicBezTo>
                    <a:cubicBezTo>
                      <a:pt x="285" y="168"/>
                      <a:pt x="369" y="194"/>
                      <a:pt x="447" y="213"/>
                    </a:cubicBezTo>
                    <a:cubicBezTo>
                      <a:pt x="441" y="291"/>
                      <a:pt x="460" y="381"/>
                      <a:pt x="415" y="440"/>
                    </a:cubicBezTo>
                    <a:cubicBezTo>
                      <a:pt x="388" y="472"/>
                      <a:pt x="358" y="485"/>
                      <a:pt x="328" y="485"/>
                    </a:cubicBezTo>
                    <a:cubicBezTo>
                      <a:pt x="250" y="485"/>
                      <a:pt x="166" y="397"/>
                      <a:pt x="110" y="336"/>
                    </a:cubicBezTo>
                    <a:cubicBezTo>
                      <a:pt x="136" y="245"/>
                      <a:pt x="175" y="161"/>
                      <a:pt x="220" y="84"/>
                    </a:cubicBezTo>
                    <a:close/>
                    <a:moveTo>
                      <a:pt x="221" y="1"/>
                    </a:moveTo>
                    <a:cubicBezTo>
                      <a:pt x="216" y="1"/>
                      <a:pt x="211" y="2"/>
                      <a:pt x="207" y="6"/>
                    </a:cubicBezTo>
                    <a:cubicBezTo>
                      <a:pt x="117" y="96"/>
                      <a:pt x="59" y="213"/>
                      <a:pt x="7" y="323"/>
                    </a:cubicBezTo>
                    <a:cubicBezTo>
                      <a:pt x="0" y="336"/>
                      <a:pt x="0" y="355"/>
                      <a:pt x="13" y="375"/>
                    </a:cubicBezTo>
                    <a:cubicBezTo>
                      <a:pt x="88" y="481"/>
                      <a:pt x="197" y="592"/>
                      <a:pt x="331" y="592"/>
                    </a:cubicBezTo>
                    <a:cubicBezTo>
                      <a:pt x="360" y="592"/>
                      <a:pt x="390" y="587"/>
                      <a:pt x="421" y="576"/>
                    </a:cubicBezTo>
                    <a:cubicBezTo>
                      <a:pt x="602" y="511"/>
                      <a:pt x="518" y="317"/>
                      <a:pt x="570" y="181"/>
                    </a:cubicBezTo>
                    <a:cubicBezTo>
                      <a:pt x="583" y="148"/>
                      <a:pt x="557" y="116"/>
                      <a:pt x="525" y="109"/>
                    </a:cubicBezTo>
                    <a:cubicBezTo>
                      <a:pt x="434" y="96"/>
                      <a:pt x="363" y="51"/>
                      <a:pt x="279" y="25"/>
                    </a:cubicBezTo>
                    <a:cubicBezTo>
                      <a:pt x="272" y="22"/>
                      <a:pt x="267" y="20"/>
                      <a:pt x="263" y="20"/>
                    </a:cubicBezTo>
                    <a:cubicBezTo>
                      <a:pt x="259" y="20"/>
                      <a:pt x="256" y="22"/>
                      <a:pt x="253" y="25"/>
                    </a:cubicBezTo>
                    <a:cubicBezTo>
                      <a:pt x="248" y="11"/>
                      <a:pt x="233"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0"/>
              <p:cNvSpPr/>
              <p:nvPr/>
            </p:nvSpPr>
            <p:spPr>
              <a:xfrm>
                <a:off x="5140132" y="2133459"/>
                <a:ext cx="65231" cy="58313"/>
              </a:xfrm>
              <a:custGeom>
                <a:avLst/>
                <a:gdLst/>
                <a:ahLst/>
                <a:cxnLst/>
                <a:rect l="l" t="t" r="r" b="b"/>
                <a:pathLst>
                  <a:path w="660" h="590" extrusionOk="0">
                    <a:moveTo>
                      <a:pt x="240" y="103"/>
                    </a:moveTo>
                    <a:cubicBezTo>
                      <a:pt x="247" y="109"/>
                      <a:pt x="253" y="109"/>
                      <a:pt x="260" y="109"/>
                    </a:cubicBezTo>
                    <a:cubicBezTo>
                      <a:pt x="434" y="155"/>
                      <a:pt x="512" y="343"/>
                      <a:pt x="370" y="453"/>
                    </a:cubicBezTo>
                    <a:cubicBezTo>
                      <a:pt x="331" y="433"/>
                      <a:pt x="292" y="414"/>
                      <a:pt x="260" y="388"/>
                    </a:cubicBezTo>
                    <a:cubicBezTo>
                      <a:pt x="227" y="375"/>
                      <a:pt x="130" y="336"/>
                      <a:pt x="124" y="297"/>
                    </a:cubicBezTo>
                    <a:cubicBezTo>
                      <a:pt x="117" y="271"/>
                      <a:pt x="169" y="213"/>
                      <a:pt x="182" y="187"/>
                    </a:cubicBezTo>
                    <a:cubicBezTo>
                      <a:pt x="201" y="161"/>
                      <a:pt x="221" y="129"/>
                      <a:pt x="240" y="103"/>
                    </a:cubicBezTo>
                    <a:close/>
                    <a:moveTo>
                      <a:pt x="256" y="1"/>
                    </a:moveTo>
                    <a:cubicBezTo>
                      <a:pt x="253" y="1"/>
                      <a:pt x="250" y="3"/>
                      <a:pt x="247" y="6"/>
                    </a:cubicBezTo>
                    <a:cubicBezTo>
                      <a:pt x="175" y="64"/>
                      <a:pt x="124" y="129"/>
                      <a:pt x="72" y="200"/>
                    </a:cubicBezTo>
                    <a:cubicBezTo>
                      <a:pt x="39" y="239"/>
                      <a:pt x="1" y="271"/>
                      <a:pt x="7" y="323"/>
                    </a:cubicBezTo>
                    <a:cubicBezTo>
                      <a:pt x="14" y="375"/>
                      <a:pt x="52" y="407"/>
                      <a:pt x="91" y="433"/>
                    </a:cubicBezTo>
                    <a:cubicBezTo>
                      <a:pt x="169" y="485"/>
                      <a:pt x="260" y="530"/>
                      <a:pt x="344" y="582"/>
                    </a:cubicBezTo>
                    <a:cubicBezTo>
                      <a:pt x="352" y="588"/>
                      <a:pt x="361" y="590"/>
                      <a:pt x="370" y="590"/>
                    </a:cubicBezTo>
                    <a:cubicBezTo>
                      <a:pt x="383" y="590"/>
                      <a:pt x="395" y="586"/>
                      <a:pt x="402" y="582"/>
                    </a:cubicBezTo>
                    <a:cubicBezTo>
                      <a:pt x="659" y="434"/>
                      <a:pt x="597" y="6"/>
                      <a:pt x="280" y="6"/>
                    </a:cubicBezTo>
                    <a:cubicBezTo>
                      <a:pt x="277" y="6"/>
                      <a:pt x="275" y="6"/>
                      <a:pt x="273" y="6"/>
                    </a:cubicBezTo>
                    <a:cubicBezTo>
                      <a:pt x="273" y="4"/>
                      <a:pt x="273" y="3"/>
                      <a:pt x="272" y="3"/>
                    </a:cubicBezTo>
                    <a:cubicBezTo>
                      <a:pt x="272" y="3"/>
                      <a:pt x="270" y="6"/>
                      <a:pt x="266" y="6"/>
                    </a:cubicBezTo>
                    <a:cubicBezTo>
                      <a:pt x="263" y="3"/>
                      <a:pt x="260" y="1"/>
                      <a:pt x="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0"/>
              <p:cNvSpPr/>
              <p:nvPr/>
            </p:nvSpPr>
            <p:spPr>
              <a:xfrm>
                <a:off x="5210503" y="2044607"/>
                <a:ext cx="69876" cy="64045"/>
              </a:xfrm>
              <a:custGeom>
                <a:avLst/>
                <a:gdLst/>
                <a:ahLst/>
                <a:cxnLst/>
                <a:rect l="l" t="t" r="r" b="b"/>
                <a:pathLst>
                  <a:path w="707" h="648" extrusionOk="0">
                    <a:moveTo>
                      <a:pt x="273" y="160"/>
                    </a:moveTo>
                    <a:cubicBezTo>
                      <a:pt x="279" y="167"/>
                      <a:pt x="279" y="167"/>
                      <a:pt x="279" y="167"/>
                    </a:cubicBezTo>
                    <a:cubicBezTo>
                      <a:pt x="357" y="186"/>
                      <a:pt x="422" y="205"/>
                      <a:pt x="487" y="257"/>
                    </a:cubicBezTo>
                    <a:cubicBezTo>
                      <a:pt x="564" y="322"/>
                      <a:pt x="558" y="393"/>
                      <a:pt x="487" y="465"/>
                    </a:cubicBezTo>
                    <a:cubicBezTo>
                      <a:pt x="440" y="513"/>
                      <a:pt x="386" y="534"/>
                      <a:pt x="332" y="534"/>
                    </a:cubicBezTo>
                    <a:cubicBezTo>
                      <a:pt x="243" y="534"/>
                      <a:pt x="155" y="476"/>
                      <a:pt x="111" y="387"/>
                    </a:cubicBezTo>
                    <a:cubicBezTo>
                      <a:pt x="176" y="316"/>
                      <a:pt x="228" y="244"/>
                      <a:pt x="273" y="160"/>
                    </a:cubicBezTo>
                    <a:close/>
                    <a:moveTo>
                      <a:pt x="301" y="0"/>
                    </a:moveTo>
                    <a:cubicBezTo>
                      <a:pt x="290" y="0"/>
                      <a:pt x="279" y="5"/>
                      <a:pt x="273" y="18"/>
                    </a:cubicBezTo>
                    <a:cubicBezTo>
                      <a:pt x="202" y="141"/>
                      <a:pt x="117" y="251"/>
                      <a:pt x="14" y="348"/>
                    </a:cubicBezTo>
                    <a:cubicBezTo>
                      <a:pt x="1" y="361"/>
                      <a:pt x="1" y="380"/>
                      <a:pt x="7" y="393"/>
                    </a:cubicBezTo>
                    <a:cubicBezTo>
                      <a:pt x="48" y="552"/>
                      <a:pt x="189" y="647"/>
                      <a:pt x="333" y="647"/>
                    </a:cubicBezTo>
                    <a:cubicBezTo>
                      <a:pt x="418" y="647"/>
                      <a:pt x="504" y="614"/>
                      <a:pt x="571" y="542"/>
                    </a:cubicBezTo>
                    <a:cubicBezTo>
                      <a:pt x="642" y="471"/>
                      <a:pt x="707" y="335"/>
                      <a:pt x="636" y="244"/>
                    </a:cubicBezTo>
                    <a:cubicBezTo>
                      <a:pt x="558" y="147"/>
                      <a:pt x="448" y="82"/>
                      <a:pt x="325" y="69"/>
                    </a:cubicBezTo>
                    <a:cubicBezTo>
                      <a:pt x="331" y="63"/>
                      <a:pt x="331" y="57"/>
                      <a:pt x="338" y="50"/>
                    </a:cubicBezTo>
                    <a:cubicBezTo>
                      <a:pt x="351" y="24"/>
                      <a:pt x="325"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0"/>
            <p:cNvSpPr/>
            <p:nvPr/>
          </p:nvSpPr>
          <p:spPr>
            <a:xfrm>
              <a:off x="5411533" y="2002898"/>
              <a:ext cx="63452" cy="56336"/>
            </a:xfrm>
            <a:custGeom>
              <a:avLst/>
              <a:gdLst/>
              <a:ahLst/>
              <a:cxnLst/>
              <a:rect l="l" t="t" r="r" b="b"/>
              <a:pathLst>
                <a:path w="642" h="570" extrusionOk="0">
                  <a:moveTo>
                    <a:pt x="264" y="1"/>
                  </a:moveTo>
                  <a:cubicBezTo>
                    <a:pt x="172" y="1"/>
                    <a:pt x="79" y="33"/>
                    <a:pt x="0" y="84"/>
                  </a:cubicBezTo>
                  <a:cubicBezTo>
                    <a:pt x="26" y="103"/>
                    <a:pt x="46" y="122"/>
                    <a:pt x="72" y="142"/>
                  </a:cubicBezTo>
                  <a:cubicBezTo>
                    <a:pt x="227" y="278"/>
                    <a:pt x="382" y="427"/>
                    <a:pt x="538" y="569"/>
                  </a:cubicBezTo>
                  <a:cubicBezTo>
                    <a:pt x="641" y="414"/>
                    <a:pt x="628" y="187"/>
                    <a:pt x="473" y="71"/>
                  </a:cubicBezTo>
                  <a:cubicBezTo>
                    <a:pt x="410" y="22"/>
                    <a:pt x="337" y="1"/>
                    <a:pt x="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0"/>
            <p:cNvSpPr/>
            <p:nvPr/>
          </p:nvSpPr>
          <p:spPr>
            <a:xfrm>
              <a:off x="5221374" y="2060420"/>
              <a:ext cx="44970" cy="37063"/>
            </a:xfrm>
            <a:custGeom>
              <a:avLst/>
              <a:gdLst/>
              <a:ahLst/>
              <a:cxnLst/>
              <a:rect l="l" t="t" r="r" b="b"/>
              <a:pathLst>
                <a:path w="455" h="375" extrusionOk="0">
                  <a:moveTo>
                    <a:pt x="163" y="0"/>
                  </a:moveTo>
                  <a:cubicBezTo>
                    <a:pt x="118" y="84"/>
                    <a:pt x="66" y="156"/>
                    <a:pt x="1" y="227"/>
                  </a:cubicBezTo>
                  <a:cubicBezTo>
                    <a:pt x="45" y="316"/>
                    <a:pt x="133" y="374"/>
                    <a:pt x="222" y="374"/>
                  </a:cubicBezTo>
                  <a:cubicBezTo>
                    <a:pt x="276" y="374"/>
                    <a:pt x="330" y="353"/>
                    <a:pt x="377" y="305"/>
                  </a:cubicBezTo>
                  <a:cubicBezTo>
                    <a:pt x="448" y="233"/>
                    <a:pt x="454" y="162"/>
                    <a:pt x="377" y="97"/>
                  </a:cubicBezTo>
                  <a:cubicBezTo>
                    <a:pt x="318" y="45"/>
                    <a:pt x="247" y="26"/>
                    <a:pt x="176" y="7"/>
                  </a:cubicBezTo>
                  <a:cubicBezTo>
                    <a:pt x="169" y="7"/>
                    <a:pt x="169" y="7"/>
                    <a:pt x="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0"/>
            <p:cNvSpPr/>
            <p:nvPr/>
          </p:nvSpPr>
          <p:spPr>
            <a:xfrm>
              <a:off x="5019158" y="1905546"/>
              <a:ext cx="339301" cy="234931"/>
            </a:xfrm>
            <a:custGeom>
              <a:avLst/>
              <a:gdLst/>
              <a:ahLst/>
              <a:cxnLst/>
              <a:rect l="l" t="t" r="r" b="b"/>
              <a:pathLst>
                <a:path w="3433" h="2377" extrusionOk="0">
                  <a:moveTo>
                    <a:pt x="3141" y="1104"/>
                  </a:moveTo>
                  <a:cubicBezTo>
                    <a:pt x="3141" y="1104"/>
                    <a:pt x="3141" y="1105"/>
                    <a:pt x="3140" y="1105"/>
                  </a:cubicBezTo>
                  <a:lnTo>
                    <a:pt x="3140" y="1105"/>
                  </a:lnTo>
                  <a:cubicBezTo>
                    <a:pt x="3141" y="1105"/>
                    <a:pt x="3141" y="1104"/>
                    <a:pt x="3141" y="1104"/>
                  </a:cubicBezTo>
                  <a:close/>
                  <a:moveTo>
                    <a:pt x="3140" y="1105"/>
                  </a:moveTo>
                  <a:cubicBezTo>
                    <a:pt x="3139" y="1106"/>
                    <a:pt x="3137" y="1107"/>
                    <a:pt x="3135" y="1107"/>
                  </a:cubicBezTo>
                  <a:lnTo>
                    <a:pt x="3122" y="1107"/>
                  </a:lnTo>
                  <a:cubicBezTo>
                    <a:pt x="3128" y="1114"/>
                    <a:pt x="3128" y="1114"/>
                    <a:pt x="3135" y="1114"/>
                  </a:cubicBezTo>
                  <a:cubicBezTo>
                    <a:pt x="3137" y="1111"/>
                    <a:pt x="3138" y="1108"/>
                    <a:pt x="3140" y="1105"/>
                  </a:cubicBezTo>
                  <a:close/>
                  <a:moveTo>
                    <a:pt x="1982" y="0"/>
                  </a:moveTo>
                  <a:cubicBezTo>
                    <a:pt x="1348" y="764"/>
                    <a:pt x="681" y="1509"/>
                    <a:pt x="1" y="2241"/>
                  </a:cubicBezTo>
                  <a:lnTo>
                    <a:pt x="150" y="2377"/>
                  </a:lnTo>
                  <a:cubicBezTo>
                    <a:pt x="765" y="1697"/>
                    <a:pt x="1451" y="1081"/>
                    <a:pt x="2189" y="596"/>
                  </a:cubicBezTo>
                  <a:cubicBezTo>
                    <a:pt x="2189" y="596"/>
                    <a:pt x="2196" y="589"/>
                    <a:pt x="2202" y="589"/>
                  </a:cubicBezTo>
                  <a:cubicBezTo>
                    <a:pt x="2202" y="550"/>
                    <a:pt x="2237" y="514"/>
                    <a:pt x="2276" y="514"/>
                  </a:cubicBezTo>
                  <a:cubicBezTo>
                    <a:pt x="2288" y="514"/>
                    <a:pt x="2300" y="517"/>
                    <a:pt x="2312" y="525"/>
                  </a:cubicBezTo>
                  <a:cubicBezTo>
                    <a:pt x="2578" y="699"/>
                    <a:pt x="2869" y="887"/>
                    <a:pt x="3109" y="1101"/>
                  </a:cubicBezTo>
                  <a:cubicBezTo>
                    <a:pt x="3115" y="1094"/>
                    <a:pt x="3122" y="1094"/>
                    <a:pt x="3128" y="1088"/>
                  </a:cubicBezTo>
                  <a:cubicBezTo>
                    <a:pt x="3130" y="1087"/>
                    <a:pt x="3131" y="1087"/>
                    <a:pt x="3132" y="1087"/>
                  </a:cubicBezTo>
                  <a:cubicBezTo>
                    <a:pt x="3140" y="1087"/>
                    <a:pt x="3144" y="1098"/>
                    <a:pt x="3141" y="1104"/>
                  </a:cubicBezTo>
                  <a:lnTo>
                    <a:pt x="3141" y="1104"/>
                  </a:lnTo>
                  <a:cubicBezTo>
                    <a:pt x="3207" y="998"/>
                    <a:pt x="3320" y="911"/>
                    <a:pt x="3433" y="842"/>
                  </a:cubicBezTo>
                  <a:cubicBezTo>
                    <a:pt x="2999" y="479"/>
                    <a:pt x="2533" y="162"/>
                    <a:pt x="19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20"/>
          <p:cNvGrpSpPr/>
          <p:nvPr/>
        </p:nvGrpSpPr>
        <p:grpSpPr>
          <a:xfrm>
            <a:off x="2876014" y="1337299"/>
            <a:ext cx="775968" cy="548646"/>
            <a:chOff x="5428829" y="3364149"/>
            <a:chExt cx="901869" cy="641241"/>
          </a:xfrm>
        </p:grpSpPr>
        <p:sp>
          <p:nvSpPr>
            <p:cNvPr id="715" name="Google Shape;715;p20"/>
            <p:cNvSpPr/>
            <p:nvPr/>
          </p:nvSpPr>
          <p:spPr>
            <a:xfrm>
              <a:off x="5428829" y="3364149"/>
              <a:ext cx="901869" cy="641241"/>
            </a:xfrm>
            <a:custGeom>
              <a:avLst/>
              <a:gdLst/>
              <a:ahLst/>
              <a:cxnLst/>
              <a:rect l="l" t="t" r="r" b="b"/>
              <a:pathLst>
                <a:path w="9125" h="6488" extrusionOk="0">
                  <a:moveTo>
                    <a:pt x="6518" y="262"/>
                  </a:moveTo>
                  <a:cubicBezTo>
                    <a:pt x="6715" y="262"/>
                    <a:pt x="6910" y="265"/>
                    <a:pt x="7104" y="272"/>
                  </a:cubicBezTo>
                  <a:cubicBezTo>
                    <a:pt x="7771" y="298"/>
                    <a:pt x="8457" y="466"/>
                    <a:pt x="8755" y="1127"/>
                  </a:cubicBezTo>
                  <a:cubicBezTo>
                    <a:pt x="8904" y="1457"/>
                    <a:pt x="8930" y="1820"/>
                    <a:pt x="8930" y="2170"/>
                  </a:cubicBezTo>
                  <a:cubicBezTo>
                    <a:pt x="8924" y="2694"/>
                    <a:pt x="8606" y="2863"/>
                    <a:pt x="8173" y="2940"/>
                  </a:cubicBezTo>
                  <a:cubicBezTo>
                    <a:pt x="6735" y="3206"/>
                    <a:pt x="5271" y="3348"/>
                    <a:pt x="3814" y="3387"/>
                  </a:cubicBezTo>
                  <a:cubicBezTo>
                    <a:pt x="3717" y="3387"/>
                    <a:pt x="3704" y="3510"/>
                    <a:pt x="3776" y="3542"/>
                  </a:cubicBezTo>
                  <a:cubicBezTo>
                    <a:pt x="3756" y="3821"/>
                    <a:pt x="3769" y="4106"/>
                    <a:pt x="3769" y="4384"/>
                  </a:cubicBezTo>
                  <a:cubicBezTo>
                    <a:pt x="3478" y="4158"/>
                    <a:pt x="3316" y="3860"/>
                    <a:pt x="3193" y="3504"/>
                  </a:cubicBezTo>
                  <a:cubicBezTo>
                    <a:pt x="3232" y="3497"/>
                    <a:pt x="3219" y="3439"/>
                    <a:pt x="3180" y="3432"/>
                  </a:cubicBezTo>
                  <a:cubicBezTo>
                    <a:pt x="2293" y="3335"/>
                    <a:pt x="1762" y="2603"/>
                    <a:pt x="1826" y="1729"/>
                  </a:cubicBezTo>
                  <a:cubicBezTo>
                    <a:pt x="1898" y="829"/>
                    <a:pt x="2565" y="525"/>
                    <a:pt x="3361" y="447"/>
                  </a:cubicBezTo>
                  <a:cubicBezTo>
                    <a:pt x="4391" y="354"/>
                    <a:pt x="5472" y="262"/>
                    <a:pt x="6518" y="262"/>
                  </a:cubicBezTo>
                  <a:close/>
                  <a:moveTo>
                    <a:pt x="1762" y="2558"/>
                  </a:moveTo>
                  <a:cubicBezTo>
                    <a:pt x="1955" y="3097"/>
                    <a:pt x="2381" y="3523"/>
                    <a:pt x="2976" y="3523"/>
                  </a:cubicBezTo>
                  <a:cubicBezTo>
                    <a:pt x="3017" y="3523"/>
                    <a:pt x="3059" y="3521"/>
                    <a:pt x="3102" y="3517"/>
                  </a:cubicBezTo>
                  <a:cubicBezTo>
                    <a:pt x="3134" y="3963"/>
                    <a:pt x="3445" y="4358"/>
                    <a:pt x="3808" y="4598"/>
                  </a:cubicBezTo>
                  <a:cubicBezTo>
                    <a:pt x="3821" y="4606"/>
                    <a:pt x="3835" y="4610"/>
                    <a:pt x="3848" y="4610"/>
                  </a:cubicBezTo>
                  <a:cubicBezTo>
                    <a:pt x="3888" y="4610"/>
                    <a:pt x="3924" y="4577"/>
                    <a:pt x="3924" y="4533"/>
                  </a:cubicBezTo>
                  <a:cubicBezTo>
                    <a:pt x="3931" y="4209"/>
                    <a:pt x="3944" y="3873"/>
                    <a:pt x="3931" y="3549"/>
                  </a:cubicBezTo>
                  <a:cubicBezTo>
                    <a:pt x="4747" y="3530"/>
                    <a:pt x="5556" y="3484"/>
                    <a:pt x="6372" y="3394"/>
                  </a:cubicBezTo>
                  <a:cubicBezTo>
                    <a:pt x="6903" y="3335"/>
                    <a:pt x="7512" y="3303"/>
                    <a:pt x="8069" y="3193"/>
                  </a:cubicBezTo>
                  <a:cubicBezTo>
                    <a:pt x="8108" y="3672"/>
                    <a:pt x="8153" y="4145"/>
                    <a:pt x="8192" y="4617"/>
                  </a:cubicBezTo>
                  <a:cubicBezTo>
                    <a:pt x="8224" y="4974"/>
                    <a:pt x="8147" y="5220"/>
                    <a:pt x="7765" y="5356"/>
                  </a:cubicBezTo>
                  <a:cubicBezTo>
                    <a:pt x="7531" y="5440"/>
                    <a:pt x="7259" y="5446"/>
                    <a:pt x="7020" y="5459"/>
                  </a:cubicBezTo>
                  <a:cubicBezTo>
                    <a:pt x="7000" y="5459"/>
                    <a:pt x="6987" y="5466"/>
                    <a:pt x="6981" y="5479"/>
                  </a:cubicBezTo>
                  <a:cubicBezTo>
                    <a:pt x="6970" y="5474"/>
                    <a:pt x="6958" y="5471"/>
                    <a:pt x="6946" y="5471"/>
                  </a:cubicBezTo>
                  <a:cubicBezTo>
                    <a:pt x="6924" y="5471"/>
                    <a:pt x="6903" y="5482"/>
                    <a:pt x="6890" y="5511"/>
                  </a:cubicBezTo>
                  <a:cubicBezTo>
                    <a:pt x="6748" y="5790"/>
                    <a:pt x="6573" y="6010"/>
                    <a:pt x="6340" y="6198"/>
                  </a:cubicBezTo>
                  <a:cubicBezTo>
                    <a:pt x="6372" y="6003"/>
                    <a:pt x="6359" y="5822"/>
                    <a:pt x="6301" y="5608"/>
                  </a:cubicBezTo>
                  <a:cubicBezTo>
                    <a:pt x="6290" y="5563"/>
                    <a:pt x="6253" y="5542"/>
                    <a:pt x="6210" y="5542"/>
                  </a:cubicBezTo>
                  <a:cubicBezTo>
                    <a:pt x="6204" y="5542"/>
                    <a:pt x="6197" y="5543"/>
                    <a:pt x="6191" y="5543"/>
                  </a:cubicBezTo>
                  <a:cubicBezTo>
                    <a:pt x="4624" y="5764"/>
                    <a:pt x="3044" y="5893"/>
                    <a:pt x="1457" y="5900"/>
                  </a:cubicBezTo>
                  <a:cubicBezTo>
                    <a:pt x="1354" y="5900"/>
                    <a:pt x="1236" y="5914"/>
                    <a:pt x="1120" y="5914"/>
                  </a:cubicBezTo>
                  <a:cubicBezTo>
                    <a:pt x="1063" y="5914"/>
                    <a:pt x="1006" y="5910"/>
                    <a:pt x="952" y="5900"/>
                  </a:cubicBezTo>
                  <a:cubicBezTo>
                    <a:pt x="915" y="5909"/>
                    <a:pt x="880" y="5913"/>
                    <a:pt x="847" y="5913"/>
                  </a:cubicBezTo>
                  <a:cubicBezTo>
                    <a:pt x="711" y="5913"/>
                    <a:pt x="604" y="5838"/>
                    <a:pt x="531" y="5692"/>
                  </a:cubicBezTo>
                  <a:cubicBezTo>
                    <a:pt x="337" y="5608"/>
                    <a:pt x="259" y="5472"/>
                    <a:pt x="292" y="5278"/>
                  </a:cubicBezTo>
                  <a:cubicBezTo>
                    <a:pt x="201" y="4935"/>
                    <a:pt x="246" y="4488"/>
                    <a:pt x="240" y="4125"/>
                  </a:cubicBezTo>
                  <a:cubicBezTo>
                    <a:pt x="233" y="3711"/>
                    <a:pt x="104" y="3031"/>
                    <a:pt x="557" y="2791"/>
                  </a:cubicBezTo>
                  <a:cubicBezTo>
                    <a:pt x="874" y="2623"/>
                    <a:pt x="1412" y="2597"/>
                    <a:pt x="1762" y="2558"/>
                  </a:cubicBezTo>
                  <a:close/>
                  <a:moveTo>
                    <a:pt x="6835" y="48"/>
                  </a:moveTo>
                  <a:cubicBezTo>
                    <a:pt x="6208" y="48"/>
                    <a:pt x="5564" y="144"/>
                    <a:pt x="5051" y="169"/>
                  </a:cubicBezTo>
                  <a:cubicBezTo>
                    <a:pt x="4099" y="220"/>
                    <a:pt x="2338" y="0"/>
                    <a:pt x="1807" y="1056"/>
                  </a:cubicBezTo>
                  <a:cubicBezTo>
                    <a:pt x="1600" y="1470"/>
                    <a:pt x="1587" y="2001"/>
                    <a:pt x="1729" y="2461"/>
                  </a:cubicBezTo>
                  <a:cubicBezTo>
                    <a:pt x="1185" y="2474"/>
                    <a:pt x="207" y="2455"/>
                    <a:pt x="97" y="3102"/>
                  </a:cubicBezTo>
                  <a:cubicBezTo>
                    <a:pt x="0" y="3691"/>
                    <a:pt x="71" y="4378"/>
                    <a:pt x="104" y="4967"/>
                  </a:cubicBezTo>
                  <a:cubicBezTo>
                    <a:pt x="123" y="5252"/>
                    <a:pt x="65" y="5731"/>
                    <a:pt x="311" y="5951"/>
                  </a:cubicBezTo>
                  <a:cubicBezTo>
                    <a:pt x="445" y="6068"/>
                    <a:pt x="649" y="6096"/>
                    <a:pt x="855" y="6096"/>
                  </a:cubicBezTo>
                  <a:cubicBezTo>
                    <a:pt x="1037" y="6096"/>
                    <a:pt x="1220" y="6074"/>
                    <a:pt x="1360" y="6074"/>
                  </a:cubicBezTo>
                  <a:cubicBezTo>
                    <a:pt x="1969" y="6074"/>
                    <a:pt x="2577" y="6062"/>
                    <a:pt x="3186" y="6029"/>
                  </a:cubicBezTo>
                  <a:cubicBezTo>
                    <a:pt x="3763" y="5997"/>
                    <a:pt x="4339" y="5951"/>
                    <a:pt x="4909" y="5893"/>
                  </a:cubicBezTo>
                  <a:cubicBezTo>
                    <a:pt x="5213" y="5854"/>
                    <a:pt x="5511" y="5822"/>
                    <a:pt x="5815" y="5783"/>
                  </a:cubicBezTo>
                  <a:cubicBezTo>
                    <a:pt x="5849" y="5778"/>
                    <a:pt x="5879" y="5776"/>
                    <a:pt x="5908" y="5776"/>
                  </a:cubicBezTo>
                  <a:cubicBezTo>
                    <a:pt x="6234" y="5776"/>
                    <a:pt x="6216" y="6075"/>
                    <a:pt x="6126" y="6379"/>
                  </a:cubicBezTo>
                  <a:cubicBezTo>
                    <a:pt x="6111" y="6435"/>
                    <a:pt x="6156" y="6488"/>
                    <a:pt x="6208" y="6488"/>
                  </a:cubicBezTo>
                  <a:cubicBezTo>
                    <a:pt x="6222" y="6488"/>
                    <a:pt x="6236" y="6484"/>
                    <a:pt x="6249" y="6476"/>
                  </a:cubicBezTo>
                  <a:cubicBezTo>
                    <a:pt x="6592" y="6243"/>
                    <a:pt x="6851" y="5964"/>
                    <a:pt x="7026" y="5589"/>
                  </a:cubicBezTo>
                  <a:cubicBezTo>
                    <a:pt x="7033" y="5576"/>
                    <a:pt x="7033" y="5569"/>
                    <a:pt x="7033" y="5563"/>
                  </a:cubicBezTo>
                  <a:cubicBezTo>
                    <a:pt x="7109" y="5566"/>
                    <a:pt x="7200" y="5569"/>
                    <a:pt x="7299" y="5569"/>
                  </a:cubicBezTo>
                  <a:cubicBezTo>
                    <a:pt x="7684" y="5569"/>
                    <a:pt x="8180" y="5520"/>
                    <a:pt x="8334" y="5200"/>
                  </a:cubicBezTo>
                  <a:cubicBezTo>
                    <a:pt x="8438" y="4987"/>
                    <a:pt x="8360" y="4656"/>
                    <a:pt x="8341" y="4436"/>
                  </a:cubicBezTo>
                  <a:cubicBezTo>
                    <a:pt x="8302" y="4022"/>
                    <a:pt x="8270" y="3601"/>
                    <a:pt x="8231" y="3180"/>
                  </a:cubicBezTo>
                  <a:cubicBezTo>
                    <a:pt x="8231" y="3173"/>
                    <a:pt x="8224" y="3167"/>
                    <a:pt x="8224" y="3160"/>
                  </a:cubicBezTo>
                  <a:cubicBezTo>
                    <a:pt x="8386" y="3122"/>
                    <a:pt x="8548" y="3076"/>
                    <a:pt x="8697" y="3024"/>
                  </a:cubicBezTo>
                  <a:cubicBezTo>
                    <a:pt x="9105" y="2869"/>
                    <a:pt x="9124" y="2474"/>
                    <a:pt x="9118" y="2085"/>
                  </a:cubicBezTo>
                  <a:cubicBezTo>
                    <a:pt x="9112" y="1548"/>
                    <a:pt x="9021" y="972"/>
                    <a:pt x="8606" y="583"/>
                  </a:cubicBezTo>
                  <a:cubicBezTo>
                    <a:pt x="8158" y="158"/>
                    <a:pt x="7506" y="48"/>
                    <a:pt x="6835"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0"/>
            <p:cNvSpPr/>
            <p:nvPr/>
          </p:nvSpPr>
          <p:spPr>
            <a:xfrm>
              <a:off x="5602877" y="3389945"/>
              <a:ext cx="708647" cy="407596"/>
            </a:xfrm>
            <a:custGeom>
              <a:avLst/>
              <a:gdLst/>
              <a:ahLst/>
              <a:cxnLst/>
              <a:rect l="l" t="t" r="r" b="b"/>
              <a:pathLst>
                <a:path w="7170" h="4124" extrusionOk="0">
                  <a:moveTo>
                    <a:pt x="6277" y="445"/>
                  </a:moveTo>
                  <a:cubicBezTo>
                    <a:pt x="6278" y="445"/>
                    <a:pt x="6280" y="445"/>
                    <a:pt x="6282" y="445"/>
                  </a:cubicBezTo>
                  <a:cubicBezTo>
                    <a:pt x="6489" y="497"/>
                    <a:pt x="6664" y="665"/>
                    <a:pt x="6703" y="872"/>
                  </a:cubicBezTo>
                  <a:cubicBezTo>
                    <a:pt x="6711" y="900"/>
                    <a:pt x="6690" y="918"/>
                    <a:pt x="6670" y="918"/>
                  </a:cubicBezTo>
                  <a:cubicBezTo>
                    <a:pt x="6657" y="918"/>
                    <a:pt x="6643" y="910"/>
                    <a:pt x="6638" y="892"/>
                  </a:cubicBezTo>
                  <a:cubicBezTo>
                    <a:pt x="6586" y="704"/>
                    <a:pt x="6457" y="555"/>
                    <a:pt x="6269" y="497"/>
                  </a:cubicBezTo>
                  <a:cubicBezTo>
                    <a:pt x="6239" y="491"/>
                    <a:pt x="6248" y="445"/>
                    <a:pt x="6277" y="445"/>
                  </a:cubicBezTo>
                  <a:close/>
                  <a:moveTo>
                    <a:pt x="6355" y="701"/>
                  </a:moveTo>
                  <a:cubicBezTo>
                    <a:pt x="6361" y="701"/>
                    <a:pt x="6367" y="702"/>
                    <a:pt x="6373" y="704"/>
                  </a:cubicBezTo>
                  <a:cubicBezTo>
                    <a:pt x="6535" y="775"/>
                    <a:pt x="6696" y="931"/>
                    <a:pt x="6716" y="1112"/>
                  </a:cubicBezTo>
                  <a:cubicBezTo>
                    <a:pt x="6724" y="1155"/>
                    <a:pt x="6693" y="1184"/>
                    <a:pt x="6662" y="1184"/>
                  </a:cubicBezTo>
                  <a:cubicBezTo>
                    <a:pt x="6643" y="1184"/>
                    <a:pt x="6622" y="1172"/>
                    <a:pt x="6612" y="1144"/>
                  </a:cubicBezTo>
                  <a:cubicBezTo>
                    <a:pt x="6560" y="983"/>
                    <a:pt x="6489" y="860"/>
                    <a:pt x="6327" y="782"/>
                  </a:cubicBezTo>
                  <a:cubicBezTo>
                    <a:pt x="6282" y="759"/>
                    <a:pt x="6312" y="701"/>
                    <a:pt x="6355" y="701"/>
                  </a:cubicBezTo>
                  <a:close/>
                  <a:moveTo>
                    <a:pt x="5751" y="847"/>
                  </a:moveTo>
                  <a:cubicBezTo>
                    <a:pt x="5842" y="847"/>
                    <a:pt x="5835" y="983"/>
                    <a:pt x="5751" y="989"/>
                  </a:cubicBezTo>
                  <a:cubicBezTo>
                    <a:pt x="4158" y="1041"/>
                    <a:pt x="2584" y="1196"/>
                    <a:pt x="998" y="1365"/>
                  </a:cubicBezTo>
                  <a:cubicBezTo>
                    <a:pt x="996" y="1365"/>
                    <a:pt x="994" y="1365"/>
                    <a:pt x="993" y="1365"/>
                  </a:cubicBezTo>
                  <a:cubicBezTo>
                    <a:pt x="958" y="1365"/>
                    <a:pt x="954" y="1300"/>
                    <a:pt x="991" y="1293"/>
                  </a:cubicBezTo>
                  <a:cubicBezTo>
                    <a:pt x="2558" y="1015"/>
                    <a:pt x="4158" y="892"/>
                    <a:pt x="5751" y="847"/>
                  </a:cubicBezTo>
                  <a:close/>
                  <a:moveTo>
                    <a:pt x="6184" y="1837"/>
                  </a:moveTo>
                  <a:cubicBezTo>
                    <a:pt x="6256" y="1837"/>
                    <a:pt x="6254" y="1954"/>
                    <a:pt x="6178" y="1960"/>
                  </a:cubicBezTo>
                  <a:cubicBezTo>
                    <a:pt x="4495" y="2129"/>
                    <a:pt x="2792" y="2278"/>
                    <a:pt x="1108" y="2336"/>
                  </a:cubicBezTo>
                  <a:cubicBezTo>
                    <a:pt x="1076" y="2336"/>
                    <a:pt x="1076" y="2291"/>
                    <a:pt x="1108" y="2284"/>
                  </a:cubicBezTo>
                  <a:cubicBezTo>
                    <a:pt x="2785" y="2071"/>
                    <a:pt x="4488" y="1941"/>
                    <a:pt x="6178" y="1837"/>
                  </a:cubicBezTo>
                  <a:cubicBezTo>
                    <a:pt x="6180" y="1837"/>
                    <a:pt x="6182" y="1837"/>
                    <a:pt x="6184" y="1837"/>
                  </a:cubicBezTo>
                  <a:close/>
                  <a:moveTo>
                    <a:pt x="4734" y="0"/>
                  </a:moveTo>
                  <a:cubicBezTo>
                    <a:pt x="3695" y="0"/>
                    <a:pt x="2624" y="89"/>
                    <a:pt x="1607" y="186"/>
                  </a:cubicBezTo>
                  <a:cubicBezTo>
                    <a:pt x="810" y="257"/>
                    <a:pt x="137" y="568"/>
                    <a:pt x="65" y="1468"/>
                  </a:cubicBezTo>
                  <a:cubicBezTo>
                    <a:pt x="1" y="2342"/>
                    <a:pt x="532" y="3074"/>
                    <a:pt x="1419" y="3171"/>
                  </a:cubicBezTo>
                  <a:cubicBezTo>
                    <a:pt x="1458" y="3171"/>
                    <a:pt x="1471" y="3236"/>
                    <a:pt x="1432" y="3243"/>
                  </a:cubicBezTo>
                  <a:cubicBezTo>
                    <a:pt x="1555" y="3599"/>
                    <a:pt x="1717" y="3897"/>
                    <a:pt x="2008" y="4123"/>
                  </a:cubicBezTo>
                  <a:cubicBezTo>
                    <a:pt x="2008" y="3845"/>
                    <a:pt x="2002" y="3560"/>
                    <a:pt x="2015" y="3281"/>
                  </a:cubicBezTo>
                  <a:cubicBezTo>
                    <a:pt x="1950" y="3249"/>
                    <a:pt x="1956" y="3126"/>
                    <a:pt x="2053" y="3120"/>
                  </a:cubicBezTo>
                  <a:cubicBezTo>
                    <a:pt x="3510" y="3087"/>
                    <a:pt x="4974" y="2945"/>
                    <a:pt x="6412" y="2679"/>
                  </a:cubicBezTo>
                  <a:cubicBezTo>
                    <a:pt x="6845" y="2602"/>
                    <a:pt x="7163" y="2433"/>
                    <a:pt x="7169" y="1909"/>
                  </a:cubicBezTo>
                  <a:cubicBezTo>
                    <a:pt x="7169" y="1559"/>
                    <a:pt x="7143" y="1196"/>
                    <a:pt x="6994" y="866"/>
                  </a:cubicBezTo>
                  <a:cubicBezTo>
                    <a:pt x="6696" y="205"/>
                    <a:pt x="6010" y="37"/>
                    <a:pt x="5343" y="11"/>
                  </a:cubicBezTo>
                  <a:cubicBezTo>
                    <a:pt x="5142" y="4"/>
                    <a:pt x="4938" y="0"/>
                    <a:pt x="4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0"/>
            <p:cNvSpPr/>
            <p:nvPr/>
          </p:nvSpPr>
          <p:spPr>
            <a:xfrm>
              <a:off x="6223658" y="3459129"/>
              <a:ext cx="43784" cy="47935"/>
            </a:xfrm>
            <a:custGeom>
              <a:avLst/>
              <a:gdLst/>
              <a:ahLst/>
              <a:cxnLst/>
              <a:rect l="l" t="t" r="r" b="b"/>
              <a:pathLst>
                <a:path w="443" h="485" extrusionOk="0">
                  <a:moveTo>
                    <a:pt x="74" y="1"/>
                  </a:moveTo>
                  <a:cubicBezTo>
                    <a:pt x="31" y="1"/>
                    <a:pt x="1" y="59"/>
                    <a:pt x="46" y="82"/>
                  </a:cubicBezTo>
                  <a:cubicBezTo>
                    <a:pt x="208" y="160"/>
                    <a:pt x="279" y="283"/>
                    <a:pt x="331" y="444"/>
                  </a:cubicBezTo>
                  <a:cubicBezTo>
                    <a:pt x="342" y="473"/>
                    <a:pt x="362" y="485"/>
                    <a:pt x="382" y="485"/>
                  </a:cubicBezTo>
                  <a:cubicBezTo>
                    <a:pt x="413" y="485"/>
                    <a:pt x="443" y="458"/>
                    <a:pt x="435" y="419"/>
                  </a:cubicBezTo>
                  <a:cubicBezTo>
                    <a:pt x="415" y="237"/>
                    <a:pt x="254" y="75"/>
                    <a:pt x="92" y="4"/>
                  </a:cubicBezTo>
                  <a:cubicBezTo>
                    <a:pt x="86" y="2"/>
                    <a:pt x="80"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0"/>
            <p:cNvSpPr/>
            <p:nvPr/>
          </p:nvSpPr>
          <p:spPr>
            <a:xfrm>
              <a:off x="6219606" y="3433729"/>
              <a:ext cx="46551" cy="46947"/>
            </a:xfrm>
            <a:custGeom>
              <a:avLst/>
              <a:gdLst/>
              <a:ahLst/>
              <a:cxnLst/>
              <a:rect l="l" t="t" r="r" b="b"/>
              <a:pathLst>
                <a:path w="471" h="475" extrusionOk="0">
                  <a:moveTo>
                    <a:pt x="32" y="0"/>
                  </a:moveTo>
                  <a:cubicBezTo>
                    <a:pt x="7" y="0"/>
                    <a:pt x="0" y="42"/>
                    <a:pt x="29" y="54"/>
                  </a:cubicBezTo>
                  <a:cubicBezTo>
                    <a:pt x="217" y="112"/>
                    <a:pt x="346" y="261"/>
                    <a:pt x="398" y="449"/>
                  </a:cubicBezTo>
                  <a:cubicBezTo>
                    <a:pt x="403" y="467"/>
                    <a:pt x="417" y="475"/>
                    <a:pt x="430" y="475"/>
                  </a:cubicBezTo>
                  <a:cubicBezTo>
                    <a:pt x="450" y="475"/>
                    <a:pt x="471" y="457"/>
                    <a:pt x="463" y="429"/>
                  </a:cubicBezTo>
                  <a:cubicBezTo>
                    <a:pt x="424" y="222"/>
                    <a:pt x="249" y="54"/>
                    <a:pt x="42" y="2"/>
                  </a:cubicBezTo>
                  <a:cubicBezTo>
                    <a:pt x="38"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0"/>
            <p:cNvSpPr/>
            <p:nvPr/>
          </p:nvSpPr>
          <p:spPr>
            <a:xfrm>
              <a:off x="6202211" y="3714419"/>
              <a:ext cx="16505" cy="51493"/>
            </a:xfrm>
            <a:custGeom>
              <a:avLst/>
              <a:gdLst/>
              <a:ahLst/>
              <a:cxnLst/>
              <a:rect l="l" t="t" r="r" b="b"/>
              <a:pathLst>
                <a:path w="167" h="521" extrusionOk="0">
                  <a:moveTo>
                    <a:pt x="33" y="1"/>
                  </a:moveTo>
                  <a:cubicBezTo>
                    <a:pt x="16" y="1"/>
                    <a:pt x="1" y="15"/>
                    <a:pt x="4" y="37"/>
                  </a:cubicBezTo>
                  <a:cubicBezTo>
                    <a:pt x="17" y="115"/>
                    <a:pt x="37" y="193"/>
                    <a:pt x="50" y="264"/>
                  </a:cubicBezTo>
                  <a:cubicBezTo>
                    <a:pt x="63" y="342"/>
                    <a:pt x="63" y="419"/>
                    <a:pt x="82" y="497"/>
                  </a:cubicBezTo>
                  <a:cubicBezTo>
                    <a:pt x="85" y="513"/>
                    <a:pt x="97" y="521"/>
                    <a:pt x="110" y="521"/>
                  </a:cubicBezTo>
                  <a:cubicBezTo>
                    <a:pt x="128" y="521"/>
                    <a:pt x="150" y="507"/>
                    <a:pt x="153" y="484"/>
                  </a:cubicBezTo>
                  <a:cubicBezTo>
                    <a:pt x="166" y="342"/>
                    <a:pt x="108" y="160"/>
                    <a:pt x="63" y="24"/>
                  </a:cubicBezTo>
                  <a:cubicBezTo>
                    <a:pt x="57" y="8"/>
                    <a:pt x="45"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0"/>
            <p:cNvSpPr/>
            <p:nvPr/>
          </p:nvSpPr>
          <p:spPr>
            <a:xfrm>
              <a:off x="5709124" y="3571504"/>
              <a:ext cx="512163" cy="48824"/>
            </a:xfrm>
            <a:custGeom>
              <a:avLst/>
              <a:gdLst/>
              <a:ahLst/>
              <a:cxnLst/>
              <a:rect l="l" t="t" r="r" b="b"/>
              <a:pathLst>
                <a:path w="5182" h="494" extrusionOk="0">
                  <a:moveTo>
                    <a:pt x="5109" y="0"/>
                  </a:moveTo>
                  <a:cubicBezTo>
                    <a:pt x="5107" y="0"/>
                    <a:pt x="5105" y="0"/>
                    <a:pt x="5103" y="0"/>
                  </a:cubicBezTo>
                  <a:cubicBezTo>
                    <a:pt x="3413" y="98"/>
                    <a:pt x="1710" y="234"/>
                    <a:pt x="33" y="447"/>
                  </a:cubicBezTo>
                  <a:cubicBezTo>
                    <a:pt x="3" y="453"/>
                    <a:pt x="1" y="493"/>
                    <a:pt x="27" y="493"/>
                  </a:cubicBezTo>
                  <a:cubicBezTo>
                    <a:pt x="29" y="493"/>
                    <a:pt x="31" y="493"/>
                    <a:pt x="33" y="493"/>
                  </a:cubicBezTo>
                  <a:cubicBezTo>
                    <a:pt x="1717" y="441"/>
                    <a:pt x="3420" y="292"/>
                    <a:pt x="5103" y="123"/>
                  </a:cubicBezTo>
                  <a:cubicBezTo>
                    <a:pt x="5179" y="117"/>
                    <a:pt x="5181" y="0"/>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0"/>
            <p:cNvSpPr/>
            <p:nvPr/>
          </p:nvSpPr>
          <p:spPr>
            <a:xfrm>
              <a:off x="6185014" y="3725785"/>
              <a:ext cx="18383" cy="47836"/>
            </a:xfrm>
            <a:custGeom>
              <a:avLst/>
              <a:gdLst/>
              <a:ahLst/>
              <a:cxnLst/>
              <a:rect l="l" t="t" r="r" b="b"/>
              <a:pathLst>
                <a:path w="186" h="484" extrusionOk="0">
                  <a:moveTo>
                    <a:pt x="23" y="1"/>
                  </a:moveTo>
                  <a:cubicBezTo>
                    <a:pt x="11" y="1"/>
                    <a:pt x="0" y="9"/>
                    <a:pt x="3" y="26"/>
                  </a:cubicBezTo>
                  <a:cubicBezTo>
                    <a:pt x="23" y="168"/>
                    <a:pt x="55" y="317"/>
                    <a:pt x="101" y="453"/>
                  </a:cubicBezTo>
                  <a:cubicBezTo>
                    <a:pt x="109" y="475"/>
                    <a:pt x="125" y="484"/>
                    <a:pt x="141" y="484"/>
                  </a:cubicBezTo>
                  <a:cubicBezTo>
                    <a:pt x="164" y="484"/>
                    <a:pt x="186" y="465"/>
                    <a:pt x="178" y="434"/>
                  </a:cubicBezTo>
                  <a:cubicBezTo>
                    <a:pt x="146" y="298"/>
                    <a:pt x="101" y="149"/>
                    <a:pt x="49" y="19"/>
                  </a:cubicBezTo>
                  <a:cubicBezTo>
                    <a:pt x="46" y="7"/>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0"/>
            <p:cNvSpPr/>
            <p:nvPr/>
          </p:nvSpPr>
          <p:spPr>
            <a:xfrm>
              <a:off x="5697165" y="3473559"/>
              <a:ext cx="483105" cy="51394"/>
            </a:xfrm>
            <a:custGeom>
              <a:avLst/>
              <a:gdLst/>
              <a:ahLst/>
              <a:cxnLst/>
              <a:rect l="l" t="t" r="r" b="b"/>
              <a:pathLst>
                <a:path w="4888" h="520" extrusionOk="0">
                  <a:moveTo>
                    <a:pt x="4797" y="1"/>
                  </a:moveTo>
                  <a:cubicBezTo>
                    <a:pt x="3204" y="46"/>
                    <a:pt x="1604" y="169"/>
                    <a:pt x="37" y="447"/>
                  </a:cubicBezTo>
                  <a:cubicBezTo>
                    <a:pt x="0" y="454"/>
                    <a:pt x="4" y="519"/>
                    <a:pt x="39" y="519"/>
                  </a:cubicBezTo>
                  <a:cubicBezTo>
                    <a:pt x="40" y="519"/>
                    <a:pt x="42" y="519"/>
                    <a:pt x="44" y="519"/>
                  </a:cubicBezTo>
                  <a:cubicBezTo>
                    <a:pt x="1630" y="350"/>
                    <a:pt x="3204" y="195"/>
                    <a:pt x="4797" y="143"/>
                  </a:cubicBezTo>
                  <a:cubicBezTo>
                    <a:pt x="4881" y="137"/>
                    <a:pt x="4888" y="1"/>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0"/>
            <p:cNvSpPr/>
            <p:nvPr/>
          </p:nvSpPr>
          <p:spPr>
            <a:xfrm>
              <a:off x="5501075" y="3815325"/>
              <a:ext cx="665746" cy="48425"/>
            </a:xfrm>
            <a:custGeom>
              <a:avLst/>
              <a:gdLst/>
              <a:ahLst/>
              <a:cxnLst/>
              <a:rect l="l" t="t" r="r" b="b"/>
              <a:pathLst>
                <a:path w="6645" h="490" extrusionOk="0">
                  <a:moveTo>
                    <a:pt x="6560" y="0"/>
                  </a:moveTo>
                  <a:cubicBezTo>
                    <a:pt x="6558" y="0"/>
                    <a:pt x="6556" y="0"/>
                    <a:pt x="6554" y="1"/>
                  </a:cubicBezTo>
                  <a:cubicBezTo>
                    <a:pt x="4391" y="137"/>
                    <a:pt x="2189" y="182"/>
                    <a:pt x="39" y="428"/>
                  </a:cubicBezTo>
                  <a:cubicBezTo>
                    <a:pt x="1" y="428"/>
                    <a:pt x="1" y="486"/>
                    <a:pt x="39" y="486"/>
                  </a:cubicBezTo>
                  <a:cubicBezTo>
                    <a:pt x="188" y="489"/>
                    <a:pt x="337" y="490"/>
                    <a:pt x="486" y="490"/>
                  </a:cubicBezTo>
                  <a:cubicBezTo>
                    <a:pt x="2504" y="490"/>
                    <a:pt x="4546" y="294"/>
                    <a:pt x="6554" y="150"/>
                  </a:cubicBezTo>
                  <a:cubicBezTo>
                    <a:pt x="6643" y="137"/>
                    <a:pt x="6645" y="0"/>
                    <a:pt x="6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0"/>
            <p:cNvSpPr/>
            <p:nvPr/>
          </p:nvSpPr>
          <p:spPr>
            <a:xfrm>
              <a:off x="5493380" y="3671425"/>
              <a:ext cx="28325" cy="35185"/>
            </a:xfrm>
            <a:custGeom>
              <a:avLst/>
              <a:gdLst/>
              <a:ahLst/>
              <a:cxnLst/>
              <a:rect l="l" t="t" r="r" b="b"/>
              <a:pathLst>
                <a:path w="283" h="356" extrusionOk="0">
                  <a:moveTo>
                    <a:pt x="220" y="0"/>
                  </a:moveTo>
                  <a:cubicBezTo>
                    <a:pt x="213" y="0"/>
                    <a:pt x="206" y="2"/>
                    <a:pt x="198" y="6"/>
                  </a:cubicBezTo>
                  <a:cubicBezTo>
                    <a:pt x="88" y="71"/>
                    <a:pt x="11" y="194"/>
                    <a:pt x="4" y="323"/>
                  </a:cubicBezTo>
                  <a:cubicBezTo>
                    <a:pt x="1" y="344"/>
                    <a:pt x="18" y="356"/>
                    <a:pt x="37" y="356"/>
                  </a:cubicBezTo>
                  <a:cubicBezTo>
                    <a:pt x="53" y="356"/>
                    <a:pt x="69" y="348"/>
                    <a:pt x="75" y="330"/>
                  </a:cubicBezTo>
                  <a:cubicBezTo>
                    <a:pt x="108" y="220"/>
                    <a:pt x="160" y="142"/>
                    <a:pt x="250" y="71"/>
                  </a:cubicBezTo>
                  <a:cubicBezTo>
                    <a:pt x="283" y="49"/>
                    <a:pt x="256"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0"/>
            <p:cNvSpPr/>
            <p:nvPr/>
          </p:nvSpPr>
          <p:spPr>
            <a:xfrm>
              <a:off x="5472962" y="3674192"/>
              <a:ext cx="23922" cy="57324"/>
            </a:xfrm>
            <a:custGeom>
              <a:avLst/>
              <a:gdLst/>
              <a:ahLst/>
              <a:cxnLst/>
              <a:rect l="l" t="t" r="r" b="b"/>
              <a:pathLst>
                <a:path w="239" h="580" extrusionOk="0">
                  <a:moveTo>
                    <a:pt x="175" y="1"/>
                  </a:moveTo>
                  <a:cubicBezTo>
                    <a:pt x="161" y="1"/>
                    <a:pt x="147" y="7"/>
                    <a:pt x="137" y="23"/>
                  </a:cubicBezTo>
                  <a:cubicBezTo>
                    <a:pt x="33" y="179"/>
                    <a:pt x="1" y="373"/>
                    <a:pt x="33" y="554"/>
                  </a:cubicBezTo>
                  <a:cubicBezTo>
                    <a:pt x="36" y="572"/>
                    <a:pt x="52" y="580"/>
                    <a:pt x="68" y="580"/>
                  </a:cubicBezTo>
                  <a:cubicBezTo>
                    <a:pt x="89" y="580"/>
                    <a:pt x="111" y="567"/>
                    <a:pt x="111" y="541"/>
                  </a:cubicBezTo>
                  <a:cubicBezTo>
                    <a:pt x="111" y="367"/>
                    <a:pt x="143" y="231"/>
                    <a:pt x="221" y="75"/>
                  </a:cubicBezTo>
                  <a:cubicBezTo>
                    <a:pt x="239" y="35"/>
                    <a:pt x="207" y="1"/>
                    <a:pt x="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20"/>
          <p:cNvGrpSpPr/>
          <p:nvPr/>
        </p:nvGrpSpPr>
        <p:grpSpPr>
          <a:xfrm>
            <a:off x="5629767" y="1337311"/>
            <a:ext cx="493792" cy="548633"/>
            <a:chOff x="3394808" y="4361293"/>
            <a:chExt cx="377056" cy="412537"/>
          </a:xfrm>
        </p:grpSpPr>
        <p:sp>
          <p:nvSpPr>
            <p:cNvPr id="727" name="Google Shape;727;p20"/>
            <p:cNvSpPr/>
            <p:nvPr/>
          </p:nvSpPr>
          <p:spPr>
            <a:xfrm>
              <a:off x="3545234" y="4531782"/>
              <a:ext cx="64045" cy="58807"/>
            </a:xfrm>
            <a:custGeom>
              <a:avLst/>
              <a:gdLst/>
              <a:ahLst/>
              <a:cxnLst/>
              <a:rect l="l" t="t" r="r" b="b"/>
              <a:pathLst>
                <a:path w="648" h="595" extrusionOk="0">
                  <a:moveTo>
                    <a:pt x="349" y="124"/>
                  </a:moveTo>
                  <a:cubicBezTo>
                    <a:pt x="459" y="124"/>
                    <a:pt x="553" y="233"/>
                    <a:pt x="518" y="354"/>
                  </a:cubicBezTo>
                  <a:cubicBezTo>
                    <a:pt x="489" y="440"/>
                    <a:pt x="399" y="486"/>
                    <a:pt x="316" y="486"/>
                  </a:cubicBezTo>
                  <a:cubicBezTo>
                    <a:pt x="305" y="486"/>
                    <a:pt x="295" y="485"/>
                    <a:pt x="285" y="484"/>
                  </a:cubicBezTo>
                  <a:cubicBezTo>
                    <a:pt x="91" y="464"/>
                    <a:pt x="91" y="257"/>
                    <a:pt x="194" y="147"/>
                  </a:cubicBezTo>
                  <a:lnTo>
                    <a:pt x="194" y="147"/>
                  </a:lnTo>
                  <a:cubicBezTo>
                    <a:pt x="206" y="155"/>
                    <a:pt x="219" y="163"/>
                    <a:pt x="231" y="163"/>
                  </a:cubicBezTo>
                  <a:cubicBezTo>
                    <a:pt x="238" y="163"/>
                    <a:pt x="245" y="161"/>
                    <a:pt x="252" y="153"/>
                  </a:cubicBezTo>
                  <a:cubicBezTo>
                    <a:pt x="284" y="133"/>
                    <a:pt x="317" y="124"/>
                    <a:pt x="349" y="124"/>
                  </a:cubicBezTo>
                  <a:close/>
                  <a:moveTo>
                    <a:pt x="313" y="0"/>
                  </a:moveTo>
                  <a:cubicBezTo>
                    <a:pt x="154" y="0"/>
                    <a:pt x="25" y="137"/>
                    <a:pt x="13" y="296"/>
                  </a:cubicBezTo>
                  <a:cubicBezTo>
                    <a:pt x="0" y="473"/>
                    <a:pt x="148" y="594"/>
                    <a:pt x="311" y="594"/>
                  </a:cubicBezTo>
                  <a:cubicBezTo>
                    <a:pt x="315" y="594"/>
                    <a:pt x="319" y="594"/>
                    <a:pt x="324" y="594"/>
                  </a:cubicBezTo>
                  <a:cubicBezTo>
                    <a:pt x="499" y="587"/>
                    <a:pt x="648" y="451"/>
                    <a:pt x="635" y="270"/>
                  </a:cubicBezTo>
                  <a:cubicBezTo>
                    <a:pt x="622" y="121"/>
                    <a:pt x="505" y="30"/>
                    <a:pt x="382" y="17"/>
                  </a:cubicBezTo>
                  <a:cubicBezTo>
                    <a:pt x="382" y="11"/>
                    <a:pt x="376" y="4"/>
                    <a:pt x="363" y="4"/>
                  </a:cubicBezTo>
                  <a:cubicBezTo>
                    <a:pt x="346" y="1"/>
                    <a:pt x="329" y="0"/>
                    <a:pt x="313"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20"/>
            <p:cNvGrpSpPr/>
            <p:nvPr/>
          </p:nvGrpSpPr>
          <p:grpSpPr>
            <a:xfrm>
              <a:off x="3394808" y="4361293"/>
              <a:ext cx="377056" cy="412537"/>
              <a:chOff x="3394808" y="4361293"/>
              <a:chExt cx="377056" cy="412537"/>
            </a:xfrm>
          </p:grpSpPr>
          <p:sp>
            <p:nvSpPr>
              <p:cNvPr id="729" name="Google Shape;729;p20"/>
              <p:cNvSpPr/>
              <p:nvPr/>
            </p:nvSpPr>
            <p:spPr>
              <a:xfrm>
                <a:off x="3394808" y="4361293"/>
                <a:ext cx="377056" cy="412537"/>
              </a:xfrm>
              <a:custGeom>
                <a:avLst/>
                <a:gdLst/>
                <a:ahLst/>
                <a:cxnLst/>
                <a:rect l="l" t="t" r="r" b="b"/>
                <a:pathLst>
                  <a:path w="3815" h="4174" extrusionOk="0">
                    <a:moveTo>
                      <a:pt x="2242" y="139"/>
                    </a:moveTo>
                    <a:cubicBezTo>
                      <a:pt x="2400" y="139"/>
                      <a:pt x="2555" y="157"/>
                      <a:pt x="2701" y="195"/>
                    </a:cubicBezTo>
                    <a:cubicBezTo>
                      <a:pt x="3186" y="318"/>
                      <a:pt x="3458" y="713"/>
                      <a:pt x="3568" y="1173"/>
                    </a:cubicBezTo>
                    <a:cubicBezTo>
                      <a:pt x="3614" y="1334"/>
                      <a:pt x="3627" y="1509"/>
                      <a:pt x="3627" y="1678"/>
                    </a:cubicBezTo>
                    <a:cubicBezTo>
                      <a:pt x="3633" y="1827"/>
                      <a:pt x="3620" y="1976"/>
                      <a:pt x="3581" y="2124"/>
                    </a:cubicBezTo>
                    <a:cubicBezTo>
                      <a:pt x="3496" y="2430"/>
                      <a:pt x="3345" y="2583"/>
                      <a:pt x="3127" y="2583"/>
                    </a:cubicBezTo>
                    <a:cubicBezTo>
                      <a:pt x="3030" y="2583"/>
                      <a:pt x="2921" y="2553"/>
                      <a:pt x="2798" y="2494"/>
                    </a:cubicBezTo>
                    <a:cubicBezTo>
                      <a:pt x="2707" y="2455"/>
                      <a:pt x="2616" y="2396"/>
                      <a:pt x="2513" y="2325"/>
                    </a:cubicBezTo>
                    <a:cubicBezTo>
                      <a:pt x="2506" y="2306"/>
                      <a:pt x="2493" y="2299"/>
                      <a:pt x="2480" y="2299"/>
                    </a:cubicBezTo>
                    <a:cubicBezTo>
                      <a:pt x="2474" y="2269"/>
                      <a:pt x="2447" y="2252"/>
                      <a:pt x="2419" y="2252"/>
                    </a:cubicBezTo>
                    <a:cubicBezTo>
                      <a:pt x="2395" y="2252"/>
                      <a:pt x="2370" y="2265"/>
                      <a:pt x="2357" y="2293"/>
                    </a:cubicBezTo>
                    <a:cubicBezTo>
                      <a:pt x="2251" y="2557"/>
                      <a:pt x="2043" y="2671"/>
                      <a:pt x="1834" y="2671"/>
                    </a:cubicBezTo>
                    <a:cubicBezTo>
                      <a:pt x="1510" y="2671"/>
                      <a:pt x="1182" y="2398"/>
                      <a:pt x="1218" y="1989"/>
                    </a:cubicBezTo>
                    <a:cubicBezTo>
                      <a:pt x="1243" y="1710"/>
                      <a:pt x="1425" y="1457"/>
                      <a:pt x="1690" y="1367"/>
                    </a:cubicBezTo>
                    <a:cubicBezTo>
                      <a:pt x="1748" y="1345"/>
                      <a:pt x="1832" y="1331"/>
                      <a:pt x="1920" y="1331"/>
                    </a:cubicBezTo>
                    <a:cubicBezTo>
                      <a:pt x="2117" y="1331"/>
                      <a:pt x="2332" y="1401"/>
                      <a:pt x="2318" y="1606"/>
                    </a:cubicBezTo>
                    <a:cubicBezTo>
                      <a:pt x="2318" y="1606"/>
                      <a:pt x="2325" y="1613"/>
                      <a:pt x="2331" y="1613"/>
                    </a:cubicBezTo>
                    <a:cubicBezTo>
                      <a:pt x="2344" y="1606"/>
                      <a:pt x="2357" y="1606"/>
                      <a:pt x="2370" y="1606"/>
                    </a:cubicBezTo>
                    <a:cubicBezTo>
                      <a:pt x="2370" y="1606"/>
                      <a:pt x="2377" y="1600"/>
                      <a:pt x="2377" y="1600"/>
                    </a:cubicBezTo>
                    <a:lnTo>
                      <a:pt x="2383" y="1600"/>
                    </a:lnTo>
                    <a:cubicBezTo>
                      <a:pt x="2386" y="1615"/>
                      <a:pt x="2400" y="1623"/>
                      <a:pt x="2413" y="1623"/>
                    </a:cubicBezTo>
                    <a:cubicBezTo>
                      <a:pt x="2427" y="1623"/>
                      <a:pt x="2441" y="1614"/>
                      <a:pt x="2441" y="1593"/>
                    </a:cubicBezTo>
                    <a:cubicBezTo>
                      <a:pt x="2432" y="1453"/>
                      <a:pt x="2514" y="1385"/>
                      <a:pt x="2602" y="1385"/>
                    </a:cubicBezTo>
                    <a:cubicBezTo>
                      <a:pt x="2689" y="1385"/>
                      <a:pt x="2782" y="1452"/>
                      <a:pt x="2798" y="1581"/>
                    </a:cubicBezTo>
                    <a:cubicBezTo>
                      <a:pt x="2811" y="1658"/>
                      <a:pt x="2798" y="1729"/>
                      <a:pt x="2798" y="1807"/>
                    </a:cubicBezTo>
                    <a:cubicBezTo>
                      <a:pt x="2798" y="1995"/>
                      <a:pt x="2791" y="2183"/>
                      <a:pt x="2791" y="2377"/>
                    </a:cubicBezTo>
                    <a:cubicBezTo>
                      <a:pt x="2791" y="2403"/>
                      <a:pt x="2804" y="2416"/>
                      <a:pt x="2824" y="2429"/>
                    </a:cubicBezTo>
                    <a:cubicBezTo>
                      <a:pt x="2835" y="2436"/>
                      <a:pt x="2846" y="2440"/>
                      <a:pt x="2858" y="2440"/>
                    </a:cubicBezTo>
                    <a:cubicBezTo>
                      <a:pt x="2866" y="2440"/>
                      <a:pt x="2874" y="2438"/>
                      <a:pt x="2882" y="2435"/>
                    </a:cubicBezTo>
                    <a:cubicBezTo>
                      <a:pt x="2886" y="2454"/>
                      <a:pt x="2904" y="2469"/>
                      <a:pt x="2924" y="2469"/>
                    </a:cubicBezTo>
                    <a:cubicBezTo>
                      <a:pt x="2931" y="2469"/>
                      <a:pt x="2939" y="2467"/>
                      <a:pt x="2947" y="2461"/>
                    </a:cubicBezTo>
                    <a:cubicBezTo>
                      <a:pt x="3536" y="2176"/>
                      <a:pt x="3380" y="1056"/>
                      <a:pt x="2960" y="680"/>
                    </a:cubicBezTo>
                    <a:cubicBezTo>
                      <a:pt x="2766" y="508"/>
                      <a:pt x="2537" y="436"/>
                      <a:pt x="2301" y="436"/>
                    </a:cubicBezTo>
                    <a:cubicBezTo>
                      <a:pt x="2033" y="436"/>
                      <a:pt x="1757" y="529"/>
                      <a:pt x="1515" y="674"/>
                    </a:cubicBezTo>
                    <a:cubicBezTo>
                      <a:pt x="1328" y="790"/>
                      <a:pt x="1166" y="939"/>
                      <a:pt x="1043" y="1095"/>
                    </a:cubicBezTo>
                    <a:cubicBezTo>
                      <a:pt x="648" y="1600"/>
                      <a:pt x="453" y="2442"/>
                      <a:pt x="933" y="2960"/>
                    </a:cubicBezTo>
                    <a:cubicBezTo>
                      <a:pt x="1242" y="3292"/>
                      <a:pt x="1694" y="3509"/>
                      <a:pt x="2132" y="3509"/>
                    </a:cubicBezTo>
                    <a:cubicBezTo>
                      <a:pt x="2428" y="3509"/>
                      <a:pt x="2718" y="3410"/>
                      <a:pt x="2953" y="3180"/>
                    </a:cubicBezTo>
                    <a:cubicBezTo>
                      <a:pt x="2953" y="3180"/>
                      <a:pt x="2953" y="3174"/>
                      <a:pt x="2953" y="3174"/>
                    </a:cubicBezTo>
                    <a:cubicBezTo>
                      <a:pt x="2998" y="3199"/>
                      <a:pt x="3037" y="3225"/>
                      <a:pt x="3070" y="3264"/>
                    </a:cubicBezTo>
                    <a:cubicBezTo>
                      <a:pt x="3128" y="3342"/>
                      <a:pt x="3128" y="3413"/>
                      <a:pt x="3141" y="3504"/>
                    </a:cubicBezTo>
                    <a:cubicBezTo>
                      <a:pt x="3141" y="3504"/>
                      <a:pt x="3147" y="3510"/>
                      <a:pt x="3147" y="3517"/>
                    </a:cubicBezTo>
                    <a:cubicBezTo>
                      <a:pt x="2894" y="3865"/>
                      <a:pt x="2480" y="4015"/>
                      <a:pt x="2044" y="4015"/>
                    </a:cubicBezTo>
                    <a:cubicBezTo>
                      <a:pt x="1500" y="4015"/>
                      <a:pt x="924" y="3781"/>
                      <a:pt x="589" y="3407"/>
                    </a:cubicBezTo>
                    <a:cubicBezTo>
                      <a:pt x="58" y="2811"/>
                      <a:pt x="117" y="1457"/>
                      <a:pt x="615" y="849"/>
                    </a:cubicBezTo>
                    <a:cubicBezTo>
                      <a:pt x="777" y="648"/>
                      <a:pt x="1004" y="486"/>
                      <a:pt x="1250" y="370"/>
                    </a:cubicBezTo>
                    <a:cubicBezTo>
                      <a:pt x="1558" y="220"/>
                      <a:pt x="1907" y="139"/>
                      <a:pt x="2242" y="139"/>
                    </a:cubicBezTo>
                    <a:close/>
                    <a:moveTo>
                      <a:pt x="2190" y="0"/>
                    </a:moveTo>
                    <a:cubicBezTo>
                      <a:pt x="1873" y="0"/>
                      <a:pt x="1537" y="74"/>
                      <a:pt x="1211" y="221"/>
                    </a:cubicBezTo>
                    <a:cubicBezTo>
                      <a:pt x="706" y="447"/>
                      <a:pt x="311" y="842"/>
                      <a:pt x="168" y="1386"/>
                    </a:cubicBezTo>
                    <a:cubicBezTo>
                      <a:pt x="20" y="1969"/>
                      <a:pt x="0" y="2792"/>
                      <a:pt x="337" y="3323"/>
                    </a:cubicBezTo>
                    <a:cubicBezTo>
                      <a:pt x="660" y="3839"/>
                      <a:pt x="1387" y="4174"/>
                      <a:pt x="2062" y="4174"/>
                    </a:cubicBezTo>
                    <a:cubicBezTo>
                      <a:pt x="2579" y="4174"/>
                      <a:pt x="3066" y="3978"/>
                      <a:pt x="3316" y="3517"/>
                    </a:cubicBezTo>
                    <a:cubicBezTo>
                      <a:pt x="3342" y="3465"/>
                      <a:pt x="3303" y="3420"/>
                      <a:pt x="3257" y="3413"/>
                    </a:cubicBezTo>
                    <a:cubicBezTo>
                      <a:pt x="3251" y="3329"/>
                      <a:pt x="3199" y="3245"/>
                      <a:pt x="3147" y="3193"/>
                    </a:cubicBezTo>
                    <a:cubicBezTo>
                      <a:pt x="3096" y="3135"/>
                      <a:pt x="3024" y="3096"/>
                      <a:pt x="2947" y="3083"/>
                    </a:cubicBezTo>
                    <a:cubicBezTo>
                      <a:pt x="2934" y="3073"/>
                      <a:pt x="2921" y="3068"/>
                      <a:pt x="2907" y="3068"/>
                    </a:cubicBezTo>
                    <a:cubicBezTo>
                      <a:pt x="2893" y="3068"/>
                      <a:pt x="2879" y="3073"/>
                      <a:pt x="2862" y="3083"/>
                    </a:cubicBezTo>
                    <a:cubicBezTo>
                      <a:pt x="2856" y="3083"/>
                      <a:pt x="2856" y="3083"/>
                      <a:pt x="2849" y="3089"/>
                    </a:cubicBezTo>
                    <a:cubicBezTo>
                      <a:pt x="2837" y="3089"/>
                      <a:pt x="2830" y="3102"/>
                      <a:pt x="2830" y="3115"/>
                    </a:cubicBezTo>
                    <a:cubicBezTo>
                      <a:pt x="2624" y="3288"/>
                      <a:pt x="2378" y="3364"/>
                      <a:pt x="2128" y="3364"/>
                    </a:cubicBezTo>
                    <a:cubicBezTo>
                      <a:pt x="1752" y="3364"/>
                      <a:pt x="1367" y="3191"/>
                      <a:pt x="1095" y="2915"/>
                    </a:cubicBezTo>
                    <a:cubicBezTo>
                      <a:pt x="810" y="2623"/>
                      <a:pt x="758" y="2228"/>
                      <a:pt x="842" y="1853"/>
                    </a:cubicBezTo>
                    <a:cubicBezTo>
                      <a:pt x="881" y="1678"/>
                      <a:pt x="952" y="1509"/>
                      <a:pt x="1043" y="1360"/>
                    </a:cubicBezTo>
                    <a:cubicBezTo>
                      <a:pt x="1276" y="973"/>
                      <a:pt x="1743" y="586"/>
                      <a:pt x="2216" y="586"/>
                    </a:cubicBezTo>
                    <a:cubicBezTo>
                      <a:pt x="2241" y="586"/>
                      <a:pt x="2267" y="587"/>
                      <a:pt x="2293" y="590"/>
                    </a:cubicBezTo>
                    <a:cubicBezTo>
                      <a:pt x="2720" y="629"/>
                      <a:pt x="3037" y="855"/>
                      <a:pt x="3147" y="1283"/>
                    </a:cubicBezTo>
                    <a:cubicBezTo>
                      <a:pt x="3225" y="1587"/>
                      <a:pt x="3225" y="2144"/>
                      <a:pt x="2927" y="2364"/>
                    </a:cubicBezTo>
                    <a:cubicBezTo>
                      <a:pt x="2927" y="2124"/>
                      <a:pt x="2934" y="1878"/>
                      <a:pt x="2921" y="1639"/>
                    </a:cubicBezTo>
                    <a:cubicBezTo>
                      <a:pt x="2914" y="1516"/>
                      <a:pt x="2888" y="1380"/>
                      <a:pt x="2778" y="1309"/>
                    </a:cubicBezTo>
                    <a:cubicBezTo>
                      <a:pt x="2729" y="1276"/>
                      <a:pt x="2677" y="1261"/>
                      <a:pt x="2628" y="1261"/>
                    </a:cubicBezTo>
                    <a:cubicBezTo>
                      <a:pt x="2523" y="1261"/>
                      <a:pt x="2429" y="1328"/>
                      <a:pt x="2390" y="1425"/>
                    </a:cubicBezTo>
                    <a:cubicBezTo>
                      <a:pt x="2320" y="1257"/>
                      <a:pt x="2038" y="1182"/>
                      <a:pt x="1854" y="1182"/>
                    </a:cubicBezTo>
                    <a:cubicBezTo>
                      <a:pt x="1833" y="1182"/>
                      <a:pt x="1812" y="1183"/>
                      <a:pt x="1794" y="1186"/>
                    </a:cubicBezTo>
                    <a:cubicBezTo>
                      <a:pt x="1425" y="1237"/>
                      <a:pt x="1140" y="1542"/>
                      <a:pt x="1075" y="1904"/>
                    </a:cubicBezTo>
                    <a:cubicBezTo>
                      <a:pt x="1069" y="1930"/>
                      <a:pt x="1069" y="1950"/>
                      <a:pt x="1069" y="1976"/>
                    </a:cubicBezTo>
                    <a:cubicBezTo>
                      <a:pt x="1030" y="2345"/>
                      <a:pt x="1269" y="2707"/>
                      <a:pt x="1632" y="2804"/>
                    </a:cubicBezTo>
                    <a:cubicBezTo>
                      <a:pt x="1694" y="2822"/>
                      <a:pt x="1756" y="2831"/>
                      <a:pt x="1817" y="2831"/>
                    </a:cubicBezTo>
                    <a:cubicBezTo>
                      <a:pt x="2092" y="2831"/>
                      <a:pt x="2349" y="2662"/>
                      <a:pt x="2454" y="2403"/>
                    </a:cubicBezTo>
                    <a:cubicBezTo>
                      <a:pt x="2520" y="2657"/>
                      <a:pt x="2734" y="2807"/>
                      <a:pt x="2982" y="2807"/>
                    </a:cubicBezTo>
                    <a:cubicBezTo>
                      <a:pt x="3050" y="2807"/>
                      <a:pt x="3121" y="2796"/>
                      <a:pt x="3193" y="2772"/>
                    </a:cubicBezTo>
                    <a:cubicBezTo>
                      <a:pt x="3737" y="2584"/>
                      <a:pt x="3814" y="1911"/>
                      <a:pt x="3763" y="1425"/>
                    </a:cubicBezTo>
                    <a:cubicBezTo>
                      <a:pt x="3656" y="463"/>
                      <a:pt x="2982" y="0"/>
                      <a:pt x="2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0"/>
              <p:cNvSpPr/>
              <p:nvPr/>
            </p:nvSpPr>
            <p:spPr>
              <a:xfrm>
                <a:off x="3518253" y="4375129"/>
                <a:ext cx="236314" cy="241454"/>
              </a:xfrm>
              <a:custGeom>
                <a:avLst/>
                <a:gdLst/>
                <a:ahLst/>
                <a:cxnLst/>
                <a:rect l="l" t="t" r="r" b="b"/>
                <a:pathLst>
                  <a:path w="2391" h="2443" extrusionOk="0">
                    <a:moveTo>
                      <a:pt x="1004" y="1"/>
                    </a:moveTo>
                    <a:cubicBezTo>
                      <a:pt x="665" y="1"/>
                      <a:pt x="312" y="83"/>
                      <a:pt x="1" y="230"/>
                    </a:cubicBezTo>
                    <a:lnTo>
                      <a:pt x="85" y="404"/>
                    </a:lnTo>
                    <a:cubicBezTo>
                      <a:pt x="156" y="379"/>
                      <a:pt x="228" y="353"/>
                      <a:pt x="305" y="346"/>
                    </a:cubicBezTo>
                    <a:cubicBezTo>
                      <a:pt x="357" y="346"/>
                      <a:pt x="364" y="424"/>
                      <a:pt x="318" y="437"/>
                    </a:cubicBezTo>
                    <a:cubicBezTo>
                      <a:pt x="292" y="437"/>
                      <a:pt x="273" y="443"/>
                      <a:pt x="247" y="450"/>
                    </a:cubicBezTo>
                    <a:lnTo>
                      <a:pt x="273" y="540"/>
                    </a:lnTo>
                    <a:cubicBezTo>
                      <a:pt x="510" y="393"/>
                      <a:pt x="783" y="300"/>
                      <a:pt x="1050" y="300"/>
                    </a:cubicBezTo>
                    <a:cubicBezTo>
                      <a:pt x="1287" y="300"/>
                      <a:pt x="1519" y="373"/>
                      <a:pt x="1717" y="547"/>
                    </a:cubicBezTo>
                    <a:cubicBezTo>
                      <a:pt x="2138" y="916"/>
                      <a:pt x="2293" y="2036"/>
                      <a:pt x="1704" y="2328"/>
                    </a:cubicBezTo>
                    <a:cubicBezTo>
                      <a:pt x="1697" y="2331"/>
                      <a:pt x="1690" y="2332"/>
                      <a:pt x="1684" y="2332"/>
                    </a:cubicBezTo>
                    <a:cubicBezTo>
                      <a:pt x="1661" y="2332"/>
                      <a:pt x="1643" y="2316"/>
                      <a:pt x="1633" y="2295"/>
                    </a:cubicBezTo>
                    <a:cubicBezTo>
                      <a:pt x="1625" y="2298"/>
                      <a:pt x="1617" y="2300"/>
                      <a:pt x="1609" y="2300"/>
                    </a:cubicBezTo>
                    <a:cubicBezTo>
                      <a:pt x="1597" y="2300"/>
                      <a:pt x="1586" y="2296"/>
                      <a:pt x="1575" y="2289"/>
                    </a:cubicBezTo>
                    <a:lnTo>
                      <a:pt x="1549" y="2354"/>
                    </a:lnTo>
                    <a:cubicBezTo>
                      <a:pt x="1672" y="2413"/>
                      <a:pt x="1781" y="2443"/>
                      <a:pt x="1878" y="2443"/>
                    </a:cubicBezTo>
                    <a:cubicBezTo>
                      <a:pt x="2096" y="2443"/>
                      <a:pt x="2247" y="2290"/>
                      <a:pt x="2332" y="1984"/>
                    </a:cubicBezTo>
                    <a:cubicBezTo>
                      <a:pt x="2371" y="1836"/>
                      <a:pt x="2391" y="1687"/>
                      <a:pt x="2378" y="1538"/>
                    </a:cubicBezTo>
                    <a:cubicBezTo>
                      <a:pt x="2384" y="1369"/>
                      <a:pt x="2365" y="1201"/>
                      <a:pt x="2326" y="1033"/>
                    </a:cubicBezTo>
                    <a:cubicBezTo>
                      <a:pt x="2209" y="573"/>
                      <a:pt x="1937" y="178"/>
                      <a:pt x="1458" y="55"/>
                    </a:cubicBezTo>
                    <a:cubicBezTo>
                      <a:pt x="1313" y="18"/>
                      <a:pt x="1160" y="1"/>
                      <a:pt x="1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0"/>
              <p:cNvSpPr/>
              <p:nvPr/>
            </p:nvSpPr>
            <p:spPr>
              <a:xfrm>
                <a:off x="3401133" y="4397763"/>
                <a:ext cx="304807" cy="360451"/>
              </a:xfrm>
              <a:custGeom>
                <a:avLst/>
                <a:gdLst/>
                <a:ahLst/>
                <a:cxnLst/>
                <a:rect l="l" t="t" r="r" b="b"/>
                <a:pathLst>
                  <a:path w="3084" h="3647" extrusionOk="0">
                    <a:moveTo>
                      <a:pt x="2330" y="3202"/>
                    </a:moveTo>
                    <a:cubicBezTo>
                      <a:pt x="2367" y="3202"/>
                      <a:pt x="2391" y="3254"/>
                      <a:pt x="2352" y="3271"/>
                    </a:cubicBezTo>
                    <a:cubicBezTo>
                      <a:pt x="2223" y="3343"/>
                      <a:pt x="2074" y="3374"/>
                      <a:pt x="1924" y="3374"/>
                    </a:cubicBezTo>
                    <a:cubicBezTo>
                      <a:pt x="1885" y="3374"/>
                      <a:pt x="1846" y="3372"/>
                      <a:pt x="1808" y="3368"/>
                    </a:cubicBezTo>
                    <a:cubicBezTo>
                      <a:pt x="1777" y="3368"/>
                      <a:pt x="1775" y="3322"/>
                      <a:pt x="1802" y="3322"/>
                    </a:cubicBezTo>
                    <a:cubicBezTo>
                      <a:pt x="1804" y="3322"/>
                      <a:pt x="1806" y="3322"/>
                      <a:pt x="1808" y="3323"/>
                    </a:cubicBezTo>
                    <a:cubicBezTo>
                      <a:pt x="1819" y="3323"/>
                      <a:pt x="1830" y="3323"/>
                      <a:pt x="1842" y="3323"/>
                    </a:cubicBezTo>
                    <a:cubicBezTo>
                      <a:pt x="2009" y="3323"/>
                      <a:pt x="2161" y="3279"/>
                      <a:pt x="2313" y="3206"/>
                    </a:cubicBezTo>
                    <a:cubicBezTo>
                      <a:pt x="2319" y="3204"/>
                      <a:pt x="2324" y="3202"/>
                      <a:pt x="2330" y="3202"/>
                    </a:cubicBezTo>
                    <a:close/>
                    <a:moveTo>
                      <a:pt x="2651" y="3232"/>
                    </a:moveTo>
                    <a:cubicBezTo>
                      <a:pt x="2684" y="3232"/>
                      <a:pt x="2714" y="3276"/>
                      <a:pt x="2682" y="3303"/>
                    </a:cubicBezTo>
                    <a:cubicBezTo>
                      <a:pt x="2513" y="3439"/>
                      <a:pt x="2300" y="3510"/>
                      <a:pt x="2086" y="3530"/>
                    </a:cubicBezTo>
                    <a:cubicBezTo>
                      <a:pt x="2085" y="3530"/>
                      <a:pt x="2083" y="3530"/>
                      <a:pt x="2082" y="3530"/>
                    </a:cubicBezTo>
                    <a:cubicBezTo>
                      <a:pt x="2046" y="3530"/>
                      <a:pt x="2036" y="3458"/>
                      <a:pt x="2080" y="3452"/>
                    </a:cubicBezTo>
                    <a:cubicBezTo>
                      <a:pt x="2287" y="3426"/>
                      <a:pt x="2449" y="3342"/>
                      <a:pt x="2630" y="3238"/>
                    </a:cubicBezTo>
                    <a:cubicBezTo>
                      <a:pt x="2637" y="3234"/>
                      <a:pt x="2644" y="3232"/>
                      <a:pt x="2651" y="3232"/>
                    </a:cubicBezTo>
                    <a:close/>
                    <a:moveTo>
                      <a:pt x="1186" y="1"/>
                    </a:moveTo>
                    <a:cubicBezTo>
                      <a:pt x="940" y="117"/>
                      <a:pt x="713" y="279"/>
                      <a:pt x="551" y="480"/>
                    </a:cubicBezTo>
                    <a:cubicBezTo>
                      <a:pt x="53" y="1088"/>
                      <a:pt x="1" y="2442"/>
                      <a:pt x="532" y="3038"/>
                    </a:cubicBezTo>
                    <a:cubicBezTo>
                      <a:pt x="863" y="3412"/>
                      <a:pt x="1438" y="3646"/>
                      <a:pt x="1981" y="3646"/>
                    </a:cubicBezTo>
                    <a:cubicBezTo>
                      <a:pt x="2416" y="3646"/>
                      <a:pt x="2830" y="3496"/>
                      <a:pt x="3083" y="3148"/>
                    </a:cubicBezTo>
                    <a:cubicBezTo>
                      <a:pt x="3083" y="3141"/>
                      <a:pt x="3083" y="3141"/>
                      <a:pt x="3077" y="3135"/>
                    </a:cubicBezTo>
                    <a:cubicBezTo>
                      <a:pt x="3070" y="3044"/>
                      <a:pt x="3070" y="2973"/>
                      <a:pt x="3006" y="2895"/>
                    </a:cubicBezTo>
                    <a:cubicBezTo>
                      <a:pt x="2973" y="2856"/>
                      <a:pt x="2934" y="2830"/>
                      <a:pt x="2896" y="2805"/>
                    </a:cubicBezTo>
                    <a:cubicBezTo>
                      <a:pt x="2889" y="2811"/>
                      <a:pt x="2889" y="2811"/>
                      <a:pt x="2889" y="2811"/>
                    </a:cubicBezTo>
                    <a:cubicBezTo>
                      <a:pt x="2654" y="3041"/>
                      <a:pt x="2365" y="3140"/>
                      <a:pt x="2070" y="3140"/>
                    </a:cubicBezTo>
                    <a:cubicBezTo>
                      <a:pt x="1633" y="3140"/>
                      <a:pt x="1182" y="2923"/>
                      <a:pt x="869" y="2591"/>
                    </a:cubicBezTo>
                    <a:cubicBezTo>
                      <a:pt x="389" y="2073"/>
                      <a:pt x="584" y="1231"/>
                      <a:pt x="979" y="726"/>
                    </a:cubicBezTo>
                    <a:cubicBezTo>
                      <a:pt x="1102" y="570"/>
                      <a:pt x="1270" y="421"/>
                      <a:pt x="1458" y="305"/>
                    </a:cubicBezTo>
                    <a:lnTo>
                      <a:pt x="1432" y="221"/>
                    </a:lnTo>
                    <a:cubicBezTo>
                      <a:pt x="1231" y="273"/>
                      <a:pt x="1069" y="370"/>
                      <a:pt x="927" y="538"/>
                    </a:cubicBezTo>
                    <a:cubicBezTo>
                      <a:pt x="922" y="544"/>
                      <a:pt x="916" y="547"/>
                      <a:pt x="910" y="547"/>
                    </a:cubicBezTo>
                    <a:cubicBezTo>
                      <a:pt x="890" y="547"/>
                      <a:pt x="867" y="519"/>
                      <a:pt x="882" y="499"/>
                    </a:cubicBezTo>
                    <a:cubicBezTo>
                      <a:pt x="972" y="357"/>
                      <a:pt x="1108" y="240"/>
                      <a:pt x="1270" y="175"/>
                    </a:cubicBezTo>
                    <a:lnTo>
                      <a:pt x="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0"/>
              <p:cNvSpPr/>
              <p:nvPr/>
            </p:nvSpPr>
            <p:spPr>
              <a:xfrm>
                <a:off x="3511631" y="4492743"/>
                <a:ext cx="162287" cy="132538"/>
              </a:xfrm>
              <a:custGeom>
                <a:avLst/>
                <a:gdLst/>
                <a:ahLst/>
                <a:cxnLst/>
                <a:rect l="l" t="t" r="r" b="b"/>
                <a:pathLst>
                  <a:path w="1642" h="1341" extrusionOk="0">
                    <a:moveTo>
                      <a:pt x="653" y="395"/>
                    </a:moveTo>
                    <a:cubicBezTo>
                      <a:pt x="669" y="395"/>
                      <a:pt x="686" y="396"/>
                      <a:pt x="703" y="399"/>
                    </a:cubicBezTo>
                    <a:cubicBezTo>
                      <a:pt x="716" y="399"/>
                      <a:pt x="722" y="406"/>
                      <a:pt x="722" y="412"/>
                    </a:cubicBezTo>
                    <a:cubicBezTo>
                      <a:pt x="845" y="425"/>
                      <a:pt x="962" y="516"/>
                      <a:pt x="975" y="665"/>
                    </a:cubicBezTo>
                    <a:cubicBezTo>
                      <a:pt x="988" y="846"/>
                      <a:pt x="839" y="982"/>
                      <a:pt x="664" y="989"/>
                    </a:cubicBezTo>
                    <a:cubicBezTo>
                      <a:pt x="659" y="989"/>
                      <a:pt x="655" y="989"/>
                      <a:pt x="651" y="989"/>
                    </a:cubicBezTo>
                    <a:cubicBezTo>
                      <a:pt x="488" y="989"/>
                      <a:pt x="340" y="868"/>
                      <a:pt x="353" y="691"/>
                    </a:cubicBezTo>
                    <a:cubicBezTo>
                      <a:pt x="365" y="532"/>
                      <a:pt x="494" y="395"/>
                      <a:pt x="653" y="395"/>
                    </a:cubicBezTo>
                    <a:close/>
                    <a:moveTo>
                      <a:pt x="740" y="1"/>
                    </a:moveTo>
                    <a:cubicBezTo>
                      <a:pt x="651" y="1"/>
                      <a:pt x="566" y="15"/>
                      <a:pt x="508" y="37"/>
                    </a:cubicBezTo>
                    <a:cubicBezTo>
                      <a:pt x="243" y="127"/>
                      <a:pt x="61" y="380"/>
                      <a:pt x="36" y="659"/>
                    </a:cubicBezTo>
                    <a:cubicBezTo>
                      <a:pt x="0" y="1068"/>
                      <a:pt x="331" y="1341"/>
                      <a:pt x="655" y="1341"/>
                    </a:cubicBezTo>
                    <a:cubicBezTo>
                      <a:pt x="864" y="1341"/>
                      <a:pt x="1071" y="1227"/>
                      <a:pt x="1175" y="963"/>
                    </a:cubicBezTo>
                    <a:cubicBezTo>
                      <a:pt x="1188" y="932"/>
                      <a:pt x="1213" y="919"/>
                      <a:pt x="1237" y="919"/>
                    </a:cubicBezTo>
                    <a:cubicBezTo>
                      <a:pt x="1265" y="919"/>
                      <a:pt x="1292" y="936"/>
                      <a:pt x="1298" y="963"/>
                    </a:cubicBezTo>
                    <a:cubicBezTo>
                      <a:pt x="1311" y="963"/>
                      <a:pt x="1324" y="976"/>
                      <a:pt x="1331" y="995"/>
                    </a:cubicBezTo>
                    <a:cubicBezTo>
                      <a:pt x="1434" y="1066"/>
                      <a:pt x="1525" y="1125"/>
                      <a:pt x="1616" y="1164"/>
                    </a:cubicBezTo>
                    <a:lnTo>
                      <a:pt x="1642" y="1099"/>
                    </a:lnTo>
                    <a:cubicBezTo>
                      <a:pt x="1629" y="1092"/>
                      <a:pt x="1616" y="1073"/>
                      <a:pt x="1609" y="1047"/>
                    </a:cubicBezTo>
                    <a:cubicBezTo>
                      <a:pt x="1609" y="853"/>
                      <a:pt x="1616" y="665"/>
                      <a:pt x="1616" y="477"/>
                    </a:cubicBezTo>
                    <a:cubicBezTo>
                      <a:pt x="1616" y="399"/>
                      <a:pt x="1629" y="328"/>
                      <a:pt x="1616" y="251"/>
                    </a:cubicBezTo>
                    <a:cubicBezTo>
                      <a:pt x="1600" y="122"/>
                      <a:pt x="1507" y="55"/>
                      <a:pt x="1420" y="55"/>
                    </a:cubicBezTo>
                    <a:cubicBezTo>
                      <a:pt x="1332" y="55"/>
                      <a:pt x="1250" y="123"/>
                      <a:pt x="1259" y="263"/>
                    </a:cubicBezTo>
                    <a:cubicBezTo>
                      <a:pt x="1259" y="284"/>
                      <a:pt x="1245" y="293"/>
                      <a:pt x="1231" y="293"/>
                    </a:cubicBezTo>
                    <a:cubicBezTo>
                      <a:pt x="1218" y="293"/>
                      <a:pt x="1204" y="285"/>
                      <a:pt x="1201" y="270"/>
                    </a:cubicBezTo>
                    <a:lnTo>
                      <a:pt x="1195" y="270"/>
                    </a:lnTo>
                    <a:cubicBezTo>
                      <a:pt x="1195" y="270"/>
                      <a:pt x="1195" y="276"/>
                      <a:pt x="1188" y="276"/>
                    </a:cubicBezTo>
                    <a:cubicBezTo>
                      <a:pt x="1175" y="276"/>
                      <a:pt x="1162" y="276"/>
                      <a:pt x="1149" y="283"/>
                    </a:cubicBezTo>
                    <a:cubicBezTo>
                      <a:pt x="1143" y="283"/>
                      <a:pt x="1136" y="283"/>
                      <a:pt x="1136" y="276"/>
                    </a:cubicBezTo>
                    <a:cubicBezTo>
                      <a:pt x="1154" y="71"/>
                      <a:pt x="937" y="1"/>
                      <a:pt x="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0"/>
              <p:cNvSpPr/>
              <p:nvPr/>
            </p:nvSpPr>
            <p:spPr>
              <a:xfrm>
                <a:off x="3602361" y="4717098"/>
                <a:ext cx="67010" cy="29650"/>
              </a:xfrm>
              <a:custGeom>
                <a:avLst/>
                <a:gdLst/>
                <a:ahLst/>
                <a:cxnLst/>
                <a:rect l="l" t="t" r="r" b="b"/>
                <a:pathLst>
                  <a:path w="678" h="300" extrusionOk="0">
                    <a:moveTo>
                      <a:pt x="615" y="1"/>
                    </a:moveTo>
                    <a:cubicBezTo>
                      <a:pt x="608" y="1"/>
                      <a:pt x="601" y="3"/>
                      <a:pt x="594" y="7"/>
                    </a:cubicBezTo>
                    <a:cubicBezTo>
                      <a:pt x="413" y="111"/>
                      <a:pt x="251" y="195"/>
                      <a:pt x="44" y="228"/>
                    </a:cubicBezTo>
                    <a:cubicBezTo>
                      <a:pt x="0" y="234"/>
                      <a:pt x="10" y="299"/>
                      <a:pt x="45" y="299"/>
                    </a:cubicBezTo>
                    <a:cubicBezTo>
                      <a:pt x="47" y="299"/>
                      <a:pt x="48" y="299"/>
                      <a:pt x="50" y="299"/>
                    </a:cubicBezTo>
                    <a:cubicBezTo>
                      <a:pt x="264" y="279"/>
                      <a:pt x="477" y="208"/>
                      <a:pt x="646" y="72"/>
                    </a:cubicBezTo>
                    <a:cubicBezTo>
                      <a:pt x="678" y="45"/>
                      <a:pt x="648"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0"/>
              <p:cNvSpPr/>
              <p:nvPr/>
            </p:nvSpPr>
            <p:spPr>
              <a:xfrm>
                <a:off x="3576565" y="4714231"/>
                <a:ext cx="60882" cy="17098"/>
              </a:xfrm>
              <a:custGeom>
                <a:avLst/>
                <a:gdLst/>
                <a:ahLst/>
                <a:cxnLst/>
                <a:rect l="l" t="t" r="r" b="b"/>
                <a:pathLst>
                  <a:path w="616" h="173" extrusionOk="0">
                    <a:moveTo>
                      <a:pt x="556" y="0"/>
                    </a:moveTo>
                    <a:cubicBezTo>
                      <a:pt x="550" y="0"/>
                      <a:pt x="544" y="1"/>
                      <a:pt x="538" y="4"/>
                    </a:cubicBezTo>
                    <a:cubicBezTo>
                      <a:pt x="386" y="77"/>
                      <a:pt x="234" y="121"/>
                      <a:pt x="67" y="121"/>
                    </a:cubicBezTo>
                    <a:cubicBezTo>
                      <a:pt x="55" y="121"/>
                      <a:pt x="44" y="121"/>
                      <a:pt x="33" y="121"/>
                    </a:cubicBezTo>
                    <a:cubicBezTo>
                      <a:pt x="31" y="120"/>
                      <a:pt x="29" y="120"/>
                      <a:pt x="27" y="120"/>
                    </a:cubicBezTo>
                    <a:cubicBezTo>
                      <a:pt x="0" y="120"/>
                      <a:pt x="2" y="166"/>
                      <a:pt x="33" y="166"/>
                    </a:cubicBezTo>
                    <a:cubicBezTo>
                      <a:pt x="71" y="170"/>
                      <a:pt x="110" y="172"/>
                      <a:pt x="149" y="172"/>
                    </a:cubicBezTo>
                    <a:cubicBezTo>
                      <a:pt x="299" y="172"/>
                      <a:pt x="448" y="141"/>
                      <a:pt x="577" y="69"/>
                    </a:cubicBezTo>
                    <a:cubicBezTo>
                      <a:pt x="616" y="47"/>
                      <a:pt x="592"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0"/>
              <p:cNvSpPr/>
              <p:nvPr/>
            </p:nvSpPr>
            <p:spPr>
              <a:xfrm>
                <a:off x="3486823" y="4409326"/>
                <a:ext cx="67405" cy="42598"/>
              </a:xfrm>
              <a:custGeom>
                <a:avLst/>
                <a:gdLst/>
                <a:ahLst/>
                <a:cxnLst/>
                <a:rect l="l" t="t" r="r" b="b"/>
                <a:pathLst>
                  <a:path w="682" h="431" extrusionOk="0">
                    <a:moveTo>
                      <a:pt x="623" y="0"/>
                    </a:moveTo>
                    <a:cubicBezTo>
                      <a:pt x="546" y="7"/>
                      <a:pt x="474" y="26"/>
                      <a:pt x="403" y="58"/>
                    </a:cubicBezTo>
                    <a:cubicBezTo>
                      <a:pt x="241" y="123"/>
                      <a:pt x="105" y="246"/>
                      <a:pt x="15" y="382"/>
                    </a:cubicBezTo>
                    <a:cubicBezTo>
                      <a:pt x="0" y="406"/>
                      <a:pt x="22" y="430"/>
                      <a:pt x="42" y="430"/>
                    </a:cubicBezTo>
                    <a:cubicBezTo>
                      <a:pt x="48" y="430"/>
                      <a:pt x="55" y="428"/>
                      <a:pt x="60" y="421"/>
                    </a:cubicBezTo>
                    <a:cubicBezTo>
                      <a:pt x="202" y="253"/>
                      <a:pt x="364" y="162"/>
                      <a:pt x="565" y="104"/>
                    </a:cubicBezTo>
                    <a:cubicBezTo>
                      <a:pt x="591" y="97"/>
                      <a:pt x="610" y="91"/>
                      <a:pt x="636" y="91"/>
                    </a:cubicBezTo>
                    <a:cubicBezTo>
                      <a:pt x="682" y="78"/>
                      <a:pt x="675"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 name="Google Shape;736;p20"/>
          <p:cNvGrpSpPr/>
          <p:nvPr/>
        </p:nvGrpSpPr>
        <p:grpSpPr>
          <a:xfrm>
            <a:off x="1005716" y="1337298"/>
            <a:ext cx="713242" cy="548655"/>
            <a:chOff x="2704150" y="3762058"/>
            <a:chExt cx="766268" cy="589254"/>
          </a:xfrm>
        </p:grpSpPr>
        <p:sp>
          <p:nvSpPr>
            <p:cNvPr id="737" name="Google Shape;737;p20"/>
            <p:cNvSpPr/>
            <p:nvPr/>
          </p:nvSpPr>
          <p:spPr>
            <a:xfrm>
              <a:off x="2704150" y="3762058"/>
              <a:ext cx="766268" cy="589254"/>
            </a:xfrm>
            <a:custGeom>
              <a:avLst/>
              <a:gdLst/>
              <a:ahLst/>
              <a:cxnLst/>
              <a:rect l="l" t="t" r="r" b="b"/>
              <a:pathLst>
                <a:path w="7753" h="5962" extrusionOk="0">
                  <a:moveTo>
                    <a:pt x="5434" y="189"/>
                  </a:moveTo>
                  <a:cubicBezTo>
                    <a:pt x="5962" y="189"/>
                    <a:pt x="6193" y="789"/>
                    <a:pt x="6418" y="1155"/>
                  </a:cubicBezTo>
                  <a:cubicBezTo>
                    <a:pt x="6593" y="1440"/>
                    <a:pt x="6761" y="1718"/>
                    <a:pt x="6936" y="2003"/>
                  </a:cubicBezTo>
                  <a:cubicBezTo>
                    <a:pt x="7208" y="2456"/>
                    <a:pt x="7655" y="2903"/>
                    <a:pt x="7079" y="3408"/>
                  </a:cubicBezTo>
                  <a:cubicBezTo>
                    <a:pt x="6613" y="3816"/>
                    <a:pt x="5933" y="4114"/>
                    <a:pt x="5389" y="4419"/>
                  </a:cubicBezTo>
                  <a:cubicBezTo>
                    <a:pt x="4819" y="4742"/>
                    <a:pt x="4236" y="5047"/>
                    <a:pt x="3653" y="5345"/>
                  </a:cubicBezTo>
                  <a:cubicBezTo>
                    <a:pt x="3634" y="5351"/>
                    <a:pt x="3614" y="5364"/>
                    <a:pt x="3595" y="5371"/>
                  </a:cubicBezTo>
                  <a:cubicBezTo>
                    <a:pt x="3329" y="5508"/>
                    <a:pt x="2998" y="5705"/>
                    <a:pt x="2688" y="5705"/>
                  </a:cubicBezTo>
                  <a:cubicBezTo>
                    <a:pt x="2544" y="5705"/>
                    <a:pt x="2405" y="5663"/>
                    <a:pt x="2280" y="5552"/>
                  </a:cubicBezTo>
                  <a:cubicBezTo>
                    <a:pt x="2028" y="5332"/>
                    <a:pt x="1820" y="4969"/>
                    <a:pt x="1626" y="4691"/>
                  </a:cubicBezTo>
                  <a:cubicBezTo>
                    <a:pt x="1445" y="4438"/>
                    <a:pt x="1276" y="4185"/>
                    <a:pt x="1121" y="3920"/>
                  </a:cubicBezTo>
                  <a:cubicBezTo>
                    <a:pt x="1024" y="3771"/>
                    <a:pt x="363" y="2780"/>
                    <a:pt x="797" y="2703"/>
                  </a:cubicBezTo>
                  <a:cubicBezTo>
                    <a:pt x="804" y="2703"/>
                    <a:pt x="810" y="2696"/>
                    <a:pt x="817" y="2696"/>
                  </a:cubicBezTo>
                  <a:cubicBezTo>
                    <a:pt x="849" y="2677"/>
                    <a:pt x="849" y="2625"/>
                    <a:pt x="823" y="2599"/>
                  </a:cubicBezTo>
                  <a:cubicBezTo>
                    <a:pt x="2034" y="2023"/>
                    <a:pt x="3187" y="1336"/>
                    <a:pt x="4352" y="689"/>
                  </a:cubicBezTo>
                  <a:cubicBezTo>
                    <a:pt x="4637" y="533"/>
                    <a:pt x="5000" y="242"/>
                    <a:pt x="5330" y="196"/>
                  </a:cubicBezTo>
                  <a:cubicBezTo>
                    <a:pt x="5366" y="191"/>
                    <a:pt x="5401" y="189"/>
                    <a:pt x="5434" y="189"/>
                  </a:cubicBezTo>
                  <a:close/>
                  <a:moveTo>
                    <a:pt x="5510" y="0"/>
                  </a:moveTo>
                  <a:cubicBezTo>
                    <a:pt x="5491" y="0"/>
                    <a:pt x="5473" y="1"/>
                    <a:pt x="5453" y="2"/>
                  </a:cubicBezTo>
                  <a:cubicBezTo>
                    <a:pt x="5123" y="35"/>
                    <a:pt x="4819" y="229"/>
                    <a:pt x="4540" y="384"/>
                  </a:cubicBezTo>
                  <a:cubicBezTo>
                    <a:pt x="4113" y="617"/>
                    <a:pt x="3692" y="857"/>
                    <a:pt x="3265" y="1090"/>
                  </a:cubicBezTo>
                  <a:cubicBezTo>
                    <a:pt x="2390" y="1576"/>
                    <a:pt x="1497" y="2042"/>
                    <a:pt x="655" y="2586"/>
                  </a:cubicBezTo>
                  <a:cubicBezTo>
                    <a:pt x="642" y="2599"/>
                    <a:pt x="635" y="2612"/>
                    <a:pt x="635" y="2625"/>
                  </a:cubicBezTo>
                  <a:cubicBezTo>
                    <a:pt x="1" y="2942"/>
                    <a:pt x="1432" y="4704"/>
                    <a:pt x="1646" y="4995"/>
                  </a:cubicBezTo>
                  <a:cubicBezTo>
                    <a:pt x="1871" y="5306"/>
                    <a:pt x="2194" y="5961"/>
                    <a:pt x="2642" y="5961"/>
                  </a:cubicBezTo>
                  <a:cubicBezTo>
                    <a:pt x="2670" y="5961"/>
                    <a:pt x="2698" y="5959"/>
                    <a:pt x="2727" y="5953"/>
                  </a:cubicBezTo>
                  <a:cubicBezTo>
                    <a:pt x="3006" y="5895"/>
                    <a:pt x="3303" y="5701"/>
                    <a:pt x="3556" y="5571"/>
                  </a:cubicBezTo>
                  <a:cubicBezTo>
                    <a:pt x="3938" y="5384"/>
                    <a:pt x="4320" y="5189"/>
                    <a:pt x="4696" y="4982"/>
                  </a:cubicBezTo>
                  <a:cubicBezTo>
                    <a:pt x="5415" y="4600"/>
                    <a:pt x="6127" y="4185"/>
                    <a:pt x="6826" y="3758"/>
                  </a:cubicBezTo>
                  <a:cubicBezTo>
                    <a:pt x="7163" y="3544"/>
                    <a:pt x="7752" y="3298"/>
                    <a:pt x="7584" y="2806"/>
                  </a:cubicBezTo>
                  <a:cubicBezTo>
                    <a:pt x="7493" y="2521"/>
                    <a:pt x="7273" y="2262"/>
                    <a:pt x="7124" y="2010"/>
                  </a:cubicBezTo>
                  <a:cubicBezTo>
                    <a:pt x="6897" y="1641"/>
                    <a:pt x="6671" y="1271"/>
                    <a:pt x="6451" y="909"/>
                  </a:cubicBezTo>
                  <a:cubicBezTo>
                    <a:pt x="6207" y="515"/>
                    <a:pt x="6023" y="0"/>
                    <a:pt x="5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0"/>
            <p:cNvSpPr/>
            <p:nvPr/>
          </p:nvSpPr>
          <p:spPr>
            <a:xfrm>
              <a:off x="3321275" y="4033161"/>
              <a:ext cx="47836" cy="40918"/>
            </a:xfrm>
            <a:custGeom>
              <a:avLst/>
              <a:gdLst/>
              <a:ahLst/>
              <a:cxnLst/>
              <a:rect l="l" t="t" r="r" b="b"/>
              <a:pathLst>
                <a:path w="484" h="414" extrusionOk="0">
                  <a:moveTo>
                    <a:pt x="67" y="1"/>
                  </a:moveTo>
                  <a:cubicBezTo>
                    <a:pt x="27" y="1"/>
                    <a:pt x="1" y="40"/>
                    <a:pt x="45" y="57"/>
                  </a:cubicBezTo>
                  <a:cubicBezTo>
                    <a:pt x="51" y="57"/>
                    <a:pt x="51" y="57"/>
                    <a:pt x="51" y="50"/>
                  </a:cubicBezTo>
                  <a:lnTo>
                    <a:pt x="58" y="50"/>
                  </a:lnTo>
                  <a:cubicBezTo>
                    <a:pt x="90" y="121"/>
                    <a:pt x="284" y="380"/>
                    <a:pt x="317" y="406"/>
                  </a:cubicBezTo>
                  <a:cubicBezTo>
                    <a:pt x="324" y="412"/>
                    <a:pt x="332" y="414"/>
                    <a:pt x="341" y="414"/>
                  </a:cubicBezTo>
                  <a:cubicBezTo>
                    <a:pt x="366" y="414"/>
                    <a:pt x="391" y="396"/>
                    <a:pt x="381" y="368"/>
                  </a:cubicBezTo>
                  <a:cubicBezTo>
                    <a:pt x="375" y="355"/>
                    <a:pt x="369" y="348"/>
                    <a:pt x="362" y="335"/>
                  </a:cubicBezTo>
                  <a:lnTo>
                    <a:pt x="362" y="335"/>
                  </a:lnTo>
                  <a:cubicBezTo>
                    <a:pt x="369" y="348"/>
                    <a:pt x="381" y="355"/>
                    <a:pt x="388" y="368"/>
                  </a:cubicBezTo>
                  <a:cubicBezTo>
                    <a:pt x="396" y="377"/>
                    <a:pt x="406" y="381"/>
                    <a:pt x="417" y="381"/>
                  </a:cubicBezTo>
                  <a:cubicBezTo>
                    <a:pt x="449" y="381"/>
                    <a:pt x="484" y="343"/>
                    <a:pt x="459" y="309"/>
                  </a:cubicBezTo>
                  <a:cubicBezTo>
                    <a:pt x="401" y="238"/>
                    <a:pt x="336" y="167"/>
                    <a:pt x="271" y="96"/>
                  </a:cubicBezTo>
                  <a:cubicBezTo>
                    <a:pt x="265" y="90"/>
                    <a:pt x="258" y="87"/>
                    <a:pt x="251" y="87"/>
                  </a:cubicBezTo>
                  <a:cubicBezTo>
                    <a:pt x="226" y="87"/>
                    <a:pt x="200" y="116"/>
                    <a:pt x="220" y="141"/>
                  </a:cubicBezTo>
                  <a:cubicBezTo>
                    <a:pt x="226" y="150"/>
                    <a:pt x="232" y="161"/>
                    <a:pt x="238" y="171"/>
                  </a:cubicBezTo>
                  <a:lnTo>
                    <a:pt x="238" y="171"/>
                  </a:lnTo>
                  <a:cubicBezTo>
                    <a:pt x="214" y="142"/>
                    <a:pt x="185" y="113"/>
                    <a:pt x="161" y="89"/>
                  </a:cubicBezTo>
                  <a:cubicBezTo>
                    <a:pt x="142" y="57"/>
                    <a:pt x="116" y="24"/>
                    <a:pt x="90" y="5"/>
                  </a:cubicBezTo>
                  <a:cubicBezTo>
                    <a:pt x="82" y="2"/>
                    <a:pt x="74"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0"/>
            <p:cNvSpPr/>
            <p:nvPr/>
          </p:nvSpPr>
          <p:spPr>
            <a:xfrm>
              <a:off x="2785491" y="3834306"/>
              <a:ext cx="567115" cy="472234"/>
            </a:xfrm>
            <a:custGeom>
              <a:avLst/>
              <a:gdLst/>
              <a:ahLst/>
              <a:cxnLst/>
              <a:rect l="l" t="t" r="r" b="b"/>
              <a:pathLst>
                <a:path w="5738" h="4778" extrusionOk="0">
                  <a:moveTo>
                    <a:pt x="4086" y="126"/>
                  </a:moveTo>
                  <a:cubicBezTo>
                    <a:pt x="4559" y="974"/>
                    <a:pt x="5084" y="1797"/>
                    <a:pt x="5550" y="2651"/>
                  </a:cubicBezTo>
                  <a:cubicBezTo>
                    <a:pt x="5556" y="2664"/>
                    <a:pt x="5563" y="2671"/>
                    <a:pt x="5569" y="2677"/>
                  </a:cubicBezTo>
                  <a:cubicBezTo>
                    <a:pt x="4993" y="3034"/>
                    <a:pt x="4410" y="3390"/>
                    <a:pt x="3827" y="3733"/>
                  </a:cubicBezTo>
                  <a:cubicBezTo>
                    <a:pt x="3276" y="4060"/>
                    <a:pt x="2548" y="4655"/>
                    <a:pt x="1867" y="4655"/>
                  </a:cubicBezTo>
                  <a:cubicBezTo>
                    <a:pt x="1821" y="4655"/>
                    <a:pt x="1775" y="4652"/>
                    <a:pt x="1729" y="4646"/>
                  </a:cubicBezTo>
                  <a:cubicBezTo>
                    <a:pt x="1729" y="4633"/>
                    <a:pt x="1729" y="4614"/>
                    <a:pt x="1723" y="4594"/>
                  </a:cubicBezTo>
                  <a:cubicBezTo>
                    <a:pt x="1250" y="3759"/>
                    <a:pt x="738" y="2923"/>
                    <a:pt x="117" y="2185"/>
                  </a:cubicBezTo>
                  <a:cubicBezTo>
                    <a:pt x="1457" y="1551"/>
                    <a:pt x="2772" y="825"/>
                    <a:pt x="4086" y="126"/>
                  </a:cubicBezTo>
                  <a:close/>
                  <a:moveTo>
                    <a:pt x="4100" y="1"/>
                  </a:moveTo>
                  <a:cubicBezTo>
                    <a:pt x="4091" y="1"/>
                    <a:pt x="4081" y="4"/>
                    <a:pt x="4073" y="9"/>
                  </a:cubicBezTo>
                  <a:cubicBezTo>
                    <a:pt x="4067" y="6"/>
                    <a:pt x="4059" y="5"/>
                    <a:pt x="4050" y="5"/>
                  </a:cubicBezTo>
                  <a:cubicBezTo>
                    <a:pt x="4041" y="5"/>
                    <a:pt x="4031" y="6"/>
                    <a:pt x="4022" y="9"/>
                  </a:cubicBezTo>
                  <a:cubicBezTo>
                    <a:pt x="2701" y="689"/>
                    <a:pt x="1367" y="1363"/>
                    <a:pt x="78" y="2101"/>
                  </a:cubicBezTo>
                  <a:cubicBezTo>
                    <a:pt x="71" y="2108"/>
                    <a:pt x="65" y="2108"/>
                    <a:pt x="58" y="2114"/>
                  </a:cubicBezTo>
                  <a:cubicBezTo>
                    <a:pt x="52" y="2114"/>
                    <a:pt x="52" y="2120"/>
                    <a:pt x="46" y="2127"/>
                  </a:cubicBezTo>
                  <a:cubicBezTo>
                    <a:pt x="20" y="2127"/>
                    <a:pt x="0" y="2153"/>
                    <a:pt x="13" y="2179"/>
                  </a:cubicBezTo>
                  <a:cubicBezTo>
                    <a:pt x="564" y="2995"/>
                    <a:pt x="1127" y="3798"/>
                    <a:pt x="1606" y="4659"/>
                  </a:cubicBezTo>
                  <a:cubicBezTo>
                    <a:pt x="1619" y="4678"/>
                    <a:pt x="1639" y="4691"/>
                    <a:pt x="1658" y="4691"/>
                  </a:cubicBezTo>
                  <a:cubicBezTo>
                    <a:pt x="1658" y="4698"/>
                    <a:pt x="1664" y="4704"/>
                    <a:pt x="1677" y="4711"/>
                  </a:cubicBezTo>
                  <a:cubicBezTo>
                    <a:pt x="1787" y="4757"/>
                    <a:pt x="1897" y="4777"/>
                    <a:pt x="2008" y="4777"/>
                  </a:cubicBezTo>
                  <a:cubicBezTo>
                    <a:pt x="2252" y="4777"/>
                    <a:pt x="2497" y="4680"/>
                    <a:pt x="2733" y="4555"/>
                  </a:cubicBezTo>
                  <a:cubicBezTo>
                    <a:pt x="2966" y="4432"/>
                    <a:pt x="3186" y="4277"/>
                    <a:pt x="3387" y="4167"/>
                  </a:cubicBezTo>
                  <a:cubicBezTo>
                    <a:pt x="4158" y="3714"/>
                    <a:pt x="4922" y="3254"/>
                    <a:pt x="5679" y="2775"/>
                  </a:cubicBezTo>
                  <a:cubicBezTo>
                    <a:pt x="5738" y="2742"/>
                    <a:pt x="5718" y="2677"/>
                    <a:pt x="5673" y="2651"/>
                  </a:cubicBezTo>
                  <a:cubicBezTo>
                    <a:pt x="5692" y="2632"/>
                    <a:pt x="5692" y="2606"/>
                    <a:pt x="5679" y="2580"/>
                  </a:cubicBezTo>
                  <a:cubicBezTo>
                    <a:pt x="5213" y="1706"/>
                    <a:pt x="4721" y="819"/>
                    <a:pt x="4138" y="22"/>
                  </a:cubicBezTo>
                  <a:cubicBezTo>
                    <a:pt x="4127" y="7"/>
                    <a:pt x="4113" y="1"/>
                    <a:pt x="4100"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0"/>
            <p:cNvSpPr/>
            <p:nvPr/>
          </p:nvSpPr>
          <p:spPr>
            <a:xfrm>
              <a:off x="3296171" y="3907246"/>
              <a:ext cx="50702" cy="45464"/>
            </a:xfrm>
            <a:custGeom>
              <a:avLst/>
              <a:gdLst/>
              <a:ahLst/>
              <a:cxnLst/>
              <a:rect l="l" t="t" r="r" b="b"/>
              <a:pathLst>
                <a:path w="513" h="460" extrusionOk="0">
                  <a:moveTo>
                    <a:pt x="210" y="93"/>
                  </a:moveTo>
                  <a:cubicBezTo>
                    <a:pt x="264" y="93"/>
                    <a:pt x="320" y="124"/>
                    <a:pt x="344" y="172"/>
                  </a:cubicBezTo>
                  <a:cubicBezTo>
                    <a:pt x="389" y="243"/>
                    <a:pt x="338" y="314"/>
                    <a:pt x="266" y="340"/>
                  </a:cubicBezTo>
                  <a:cubicBezTo>
                    <a:pt x="250" y="346"/>
                    <a:pt x="234" y="349"/>
                    <a:pt x="218" y="349"/>
                  </a:cubicBezTo>
                  <a:cubicBezTo>
                    <a:pt x="164" y="349"/>
                    <a:pt x="116" y="314"/>
                    <a:pt x="111" y="249"/>
                  </a:cubicBezTo>
                  <a:cubicBezTo>
                    <a:pt x="104" y="184"/>
                    <a:pt x="143" y="133"/>
                    <a:pt x="195" y="94"/>
                  </a:cubicBezTo>
                  <a:cubicBezTo>
                    <a:pt x="200" y="93"/>
                    <a:pt x="205" y="93"/>
                    <a:pt x="210" y="93"/>
                  </a:cubicBezTo>
                  <a:close/>
                  <a:moveTo>
                    <a:pt x="217" y="0"/>
                  </a:moveTo>
                  <a:cubicBezTo>
                    <a:pt x="176" y="0"/>
                    <a:pt x="135" y="11"/>
                    <a:pt x="98" y="36"/>
                  </a:cubicBezTo>
                  <a:cubicBezTo>
                    <a:pt x="85" y="42"/>
                    <a:pt x="79" y="61"/>
                    <a:pt x="79" y="74"/>
                  </a:cubicBezTo>
                  <a:cubicBezTo>
                    <a:pt x="27" y="120"/>
                    <a:pt x="1" y="197"/>
                    <a:pt x="1" y="262"/>
                  </a:cubicBezTo>
                  <a:cubicBezTo>
                    <a:pt x="12" y="385"/>
                    <a:pt x="115" y="460"/>
                    <a:pt x="224" y="460"/>
                  </a:cubicBezTo>
                  <a:cubicBezTo>
                    <a:pt x="247" y="460"/>
                    <a:pt x="270" y="457"/>
                    <a:pt x="292" y="450"/>
                  </a:cubicBezTo>
                  <a:cubicBezTo>
                    <a:pt x="428" y="405"/>
                    <a:pt x="512" y="262"/>
                    <a:pt x="441" y="133"/>
                  </a:cubicBezTo>
                  <a:cubicBezTo>
                    <a:pt x="397" y="53"/>
                    <a:pt x="307"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0"/>
            <p:cNvSpPr/>
            <p:nvPr/>
          </p:nvSpPr>
          <p:spPr>
            <a:xfrm>
              <a:off x="2796956" y="3846660"/>
              <a:ext cx="539046" cy="447723"/>
            </a:xfrm>
            <a:custGeom>
              <a:avLst/>
              <a:gdLst/>
              <a:ahLst/>
              <a:cxnLst/>
              <a:rect l="l" t="t" r="r" b="b"/>
              <a:pathLst>
                <a:path w="5454" h="4530" extrusionOk="0">
                  <a:moveTo>
                    <a:pt x="792" y="1920"/>
                  </a:moveTo>
                  <a:cubicBezTo>
                    <a:pt x="832" y="1920"/>
                    <a:pt x="856" y="1968"/>
                    <a:pt x="817" y="1995"/>
                  </a:cubicBezTo>
                  <a:cubicBezTo>
                    <a:pt x="674" y="2086"/>
                    <a:pt x="506" y="2151"/>
                    <a:pt x="357" y="2222"/>
                  </a:cubicBezTo>
                  <a:cubicBezTo>
                    <a:pt x="354" y="2223"/>
                    <a:pt x="352" y="2223"/>
                    <a:pt x="350" y="2223"/>
                  </a:cubicBezTo>
                  <a:cubicBezTo>
                    <a:pt x="323" y="2223"/>
                    <a:pt x="314" y="2188"/>
                    <a:pt x="337" y="2170"/>
                  </a:cubicBezTo>
                  <a:cubicBezTo>
                    <a:pt x="473" y="2086"/>
                    <a:pt x="622" y="1989"/>
                    <a:pt x="771" y="1924"/>
                  </a:cubicBezTo>
                  <a:cubicBezTo>
                    <a:pt x="778" y="1922"/>
                    <a:pt x="785" y="1920"/>
                    <a:pt x="792" y="1920"/>
                  </a:cubicBezTo>
                  <a:close/>
                  <a:moveTo>
                    <a:pt x="985" y="2067"/>
                  </a:moveTo>
                  <a:cubicBezTo>
                    <a:pt x="1019" y="2067"/>
                    <a:pt x="1050" y="2117"/>
                    <a:pt x="1017" y="2144"/>
                  </a:cubicBezTo>
                  <a:cubicBezTo>
                    <a:pt x="992" y="2170"/>
                    <a:pt x="966" y="2190"/>
                    <a:pt x="933" y="2216"/>
                  </a:cubicBezTo>
                  <a:cubicBezTo>
                    <a:pt x="924" y="2222"/>
                    <a:pt x="914" y="2225"/>
                    <a:pt x="904" y="2225"/>
                  </a:cubicBezTo>
                  <a:cubicBezTo>
                    <a:pt x="894" y="2225"/>
                    <a:pt x="885" y="2222"/>
                    <a:pt x="875" y="2216"/>
                  </a:cubicBezTo>
                  <a:cubicBezTo>
                    <a:pt x="836" y="2235"/>
                    <a:pt x="791" y="2255"/>
                    <a:pt x="745" y="2280"/>
                  </a:cubicBezTo>
                  <a:cubicBezTo>
                    <a:pt x="743" y="2281"/>
                    <a:pt x="740" y="2281"/>
                    <a:pt x="737" y="2281"/>
                  </a:cubicBezTo>
                  <a:cubicBezTo>
                    <a:pt x="710" y="2281"/>
                    <a:pt x="696" y="2253"/>
                    <a:pt x="720" y="2235"/>
                  </a:cubicBezTo>
                  <a:cubicBezTo>
                    <a:pt x="797" y="2177"/>
                    <a:pt x="881" y="2125"/>
                    <a:pt x="966" y="2073"/>
                  </a:cubicBezTo>
                  <a:cubicBezTo>
                    <a:pt x="972" y="2069"/>
                    <a:pt x="978" y="2067"/>
                    <a:pt x="985" y="2067"/>
                  </a:cubicBezTo>
                  <a:close/>
                  <a:moveTo>
                    <a:pt x="3970" y="1"/>
                  </a:moveTo>
                  <a:cubicBezTo>
                    <a:pt x="2656" y="707"/>
                    <a:pt x="1341" y="1426"/>
                    <a:pt x="1" y="2067"/>
                  </a:cubicBezTo>
                  <a:cubicBezTo>
                    <a:pt x="622" y="2798"/>
                    <a:pt x="1134" y="3634"/>
                    <a:pt x="1607" y="4469"/>
                  </a:cubicBezTo>
                  <a:cubicBezTo>
                    <a:pt x="1613" y="4489"/>
                    <a:pt x="1613" y="4508"/>
                    <a:pt x="1607" y="4521"/>
                  </a:cubicBezTo>
                  <a:cubicBezTo>
                    <a:pt x="1653" y="4527"/>
                    <a:pt x="1699" y="4530"/>
                    <a:pt x="1746" y="4530"/>
                  </a:cubicBezTo>
                  <a:cubicBezTo>
                    <a:pt x="2432" y="4530"/>
                    <a:pt x="3160" y="3936"/>
                    <a:pt x="3711" y="3614"/>
                  </a:cubicBezTo>
                  <a:cubicBezTo>
                    <a:pt x="4294" y="3265"/>
                    <a:pt x="4877" y="2909"/>
                    <a:pt x="5453" y="2552"/>
                  </a:cubicBezTo>
                  <a:cubicBezTo>
                    <a:pt x="5447" y="2546"/>
                    <a:pt x="5440" y="2539"/>
                    <a:pt x="5434" y="2526"/>
                  </a:cubicBezTo>
                  <a:cubicBezTo>
                    <a:pt x="4968" y="1672"/>
                    <a:pt x="4443" y="849"/>
                    <a:pt x="3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0"/>
            <p:cNvSpPr/>
            <p:nvPr/>
          </p:nvSpPr>
          <p:spPr>
            <a:xfrm>
              <a:off x="3306449" y="3916339"/>
              <a:ext cx="28267" cy="25401"/>
            </a:xfrm>
            <a:custGeom>
              <a:avLst/>
              <a:gdLst/>
              <a:ahLst/>
              <a:cxnLst/>
              <a:rect l="l" t="t" r="r" b="b"/>
              <a:pathLst>
                <a:path w="286" h="257" extrusionOk="0">
                  <a:moveTo>
                    <a:pt x="106" y="1"/>
                  </a:moveTo>
                  <a:cubicBezTo>
                    <a:pt x="101" y="1"/>
                    <a:pt x="96" y="1"/>
                    <a:pt x="91" y="2"/>
                  </a:cubicBezTo>
                  <a:cubicBezTo>
                    <a:pt x="39" y="41"/>
                    <a:pt x="0" y="92"/>
                    <a:pt x="7" y="157"/>
                  </a:cubicBezTo>
                  <a:cubicBezTo>
                    <a:pt x="12" y="222"/>
                    <a:pt x="60" y="257"/>
                    <a:pt x="114" y="257"/>
                  </a:cubicBezTo>
                  <a:cubicBezTo>
                    <a:pt x="130" y="257"/>
                    <a:pt x="146" y="254"/>
                    <a:pt x="162" y="248"/>
                  </a:cubicBezTo>
                  <a:cubicBezTo>
                    <a:pt x="234" y="228"/>
                    <a:pt x="285" y="151"/>
                    <a:pt x="240" y="80"/>
                  </a:cubicBezTo>
                  <a:cubicBezTo>
                    <a:pt x="216" y="32"/>
                    <a:pt x="160" y="1"/>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0"/>
            <p:cNvSpPr/>
            <p:nvPr/>
          </p:nvSpPr>
          <p:spPr>
            <a:xfrm>
              <a:off x="3238649" y="3805545"/>
              <a:ext cx="46156" cy="17494"/>
            </a:xfrm>
            <a:custGeom>
              <a:avLst/>
              <a:gdLst/>
              <a:ahLst/>
              <a:cxnLst/>
              <a:rect l="l" t="t" r="r" b="b"/>
              <a:pathLst>
                <a:path w="467" h="177" extrusionOk="0">
                  <a:moveTo>
                    <a:pt x="118" y="0"/>
                  </a:moveTo>
                  <a:cubicBezTo>
                    <a:pt x="85" y="0"/>
                    <a:pt x="53" y="3"/>
                    <a:pt x="19" y="9"/>
                  </a:cubicBezTo>
                  <a:cubicBezTo>
                    <a:pt x="0" y="15"/>
                    <a:pt x="7" y="54"/>
                    <a:pt x="26" y="54"/>
                  </a:cubicBezTo>
                  <a:cubicBezTo>
                    <a:pt x="162" y="54"/>
                    <a:pt x="285" y="93"/>
                    <a:pt x="395" y="171"/>
                  </a:cubicBezTo>
                  <a:cubicBezTo>
                    <a:pt x="401" y="175"/>
                    <a:pt x="408" y="177"/>
                    <a:pt x="414" y="177"/>
                  </a:cubicBezTo>
                  <a:cubicBezTo>
                    <a:pt x="444" y="177"/>
                    <a:pt x="466" y="128"/>
                    <a:pt x="434" y="106"/>
                  </a:cubicBezTo>
                  <a:cubicBezTo>
                    <a:pt x="338" y="36"/>
                    <a:pt x="231" y="0"/>
                    <a:pt x="118"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0"/>
            <p:cNvSpPr/>
            <p:nvPr/>
          </p:nvSpPr>
          <p:spPr>
            <a:xfrm>
              <a:off x="3222638" y="3790226"/>
              <a:ext cx="54755" cy="16407"/>
            </a:xfrm>
            <a:custGeom>
              <a:avLst/>
              <a:gdLst/>
              <a:ahLst/>
              <a:cxnLst/>
              <a:rect l="l" t="t" r="r" b="b"/>
              <a:pathLst>
                <a:path w="554" h="166" extrusionOk="0">
                  <a:moveTo>
                    <a:pt x="171" y="1"/>
                  </a:moveTo>
                  <a:cubicBezTo>
                    <a:pt x="129" y="1"/>
                    <a:pt x="87" y="4"/>
                    <a:pt x="45" y="9"/>
                  </a:cubicBezTo>
                  <a:cubicBezTo>
                    <a:pt x="0" y="15"/>
                    <a:pt x="0" y="86"/>
                    <a:pt x="45" y="86"/>
                  </a:cubicBezTo>
                  <a:cubicBezTo>
                    <a:pt x="67" y="85"/>
                    <a:pt x="88" y="84"/>
                    <a:pt x="108" y="84"/>
                  </a:cubicBezTo>
                  <a:cubicBezTo>
                    <a:pt x="243" y="84"/>
                    <a:pt x="363" y="119"/>
                    <a:pt x="492" y="164"/>
                  </a:cubicBezTo>
                  <a:cubicBezTo>
                    <a:pt x="496" y="165"/>
                    <a:pt x="499" y="166"/>
                    <a:pt x="502" y="166"/>
                  </a:cubicBezTo>
                  <a:cubicBezTo>
                    <a:pt x="535" y="166"/>
                    <a:pt x="554" y="110"/>
                    <a:pt x="518" y="93"/>
                  </a:cubicBezTo>
                  <a:cubicBezTo>
                    <a:pt x="417" y="25"/>
                    <a:pt x="294" y="1"/>
                    <a:pt x="171"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0"/>
            <p:cNvSpPr/>
            <p:nvPr/>
          </p:nvSpPr>
          <p:spPr>
            <a:xfrm>
              <a:off x="2865350" y="4050952"/>
              <a:ext cx="35482" cy="20755"/>
            </a:xfrm>
            <a:custGeom>
              <a:avLst/>
              <a:gdLst/>
              <a:ahLst/>
              <a:cxnLst/>
              <a:rect l="l" t="t" r="r" b="b"/>
              <a:pathLst>
                <a:path w="359" h="210" extrusionOk="0">
                  <a:moveTo>
                    <a:pt x="293" y="0"/>
                  </a:moveTo>
                  <a:cubicBezTo>
                    <a:pt x="286" y="0"/>
                    <a:pt x="280" y="2"/>
                    <a:pt x="274" y="6"/>
                  </a:cubicBezTo>
                  <a:cubicBezTo>
                    <a:pt x="189" y="58"/>
                    <a:pt x="105" y="110"/>
                    <a:pt x="28" y="168"/>
                  </a:cubicBezTo>
                  <a:cubicBezTo>
                    <a:pt x="0" y="184"/>
                    <a:pt x="14" y="210"/>
                    <a:pt x="35" y="210"/>
                  </a:cubicBezTo>
                  <a:cubicBezTo>
                    <a:pt x="39" y="210"/>
                    <a:pt x="43" y="209"/>
                    <a:pt x="47" y="207"/>
                  </a:cubicBezTo>
                  <a:cubicBezTo>
                    <a:pt x="92" y="188"/>
                    <a:pt x="138" y="168"/>
                    <a:pt x="183" y="149"/>
                  </a:cubicBezTo>
                  <a:cubicBezTo>
                    <a:pt x="194" y="152"/>
                    <a:pt x="208" y="156"/>
                    <a:pt x="219" y="156"/>
                  </a:cubicBezTo>
                  <a:cubicBezTo>
                    <a:pt x="228" y="156"/>
                    <a:pt x="236" y="154"/>
                    <a:pt x="241" y="149"/>
                  </a:cubicBezTo>
                  <a:cubicBezTo>
                    <a:pt x="274" y="123"/>
                    <a:pt x="300" y="103"/>
                    <a:pt x="325" y="77"/>
                  </a:cubicBezTo>
                  <a:cubicBezTo>
                    <a:pt x="358" y="50"/>
                    <a:pt x="327"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0"/>
            <p:cNvSpPr/>
            <p:nvPr/>
          </p:nvSpPr>
          <p:spPr>
            <a:xfrm>
              <a:off x="2827990" y="4036423"/>
              <a:ext cx="53569" cy="29453"/>
            </a:xfrm>
            <a:custGeom>
              <a:avLst/>
              <a:gdLst/>
              <a:ahLst/>
              <a:cxnLst/>
              <a:rect l="l" t="t" r="r" b="b"/>
              <a:pathLst>
                <a:path w="542" h="298" extrusionOk="0">
                  <a:moveTo>
                    <a:pt x="478" y="0"/>
                  </a:moveTo>
                  <a:cubicBezTo>
                    <a:pt x="471" y="0"/>
                    <a:pt x="464" y="2"/>
                    <a:pt x="457" y="4"/>
                  </a:cubicBezTo>
                  <a:cubicBezTo>
                    <a:pt x="308" y="69"/>
                    <a:pt x="159" y="166"/>
                    <a:pt x="23" y="250"/>
                  </a:cubicBezTo>
                  <a:cubicBezTo>
                    <a:pt x="1" y="262"/>
                    <a:pt x="8" y="298"/>
                    <a:pt x="32" y="298"/>
                  </a:cubicBezTo>
                  <a:cubicBezTo>
                    <a:pt x="35" y="298"/>
                    <a:pt x="39" y="297"/>
                    <a:pt x="43" y="296"/>
                  </a:cubicBezTo>
                  <a:cubicBezTo>
                    <a:pt x="192" y="231"/>
                    <a:pt x="360" y="166"/>
                    <a:pt x="503" y="75"/>
                  </a:cubicBezTo>
                  <a:cubicBezTo>
                    <a:pt x="542" y="48"/>
                    <a:pt x="518" y="0"/>
                    <a:pt x="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20"/>
          <p:cNvGrpSpPr/>
          <p:nvPr/>
        </p:nvGrpSpPr>
        <p:grpSpPr>
          <a:xfrm>
            <a:off x="2265628" y="1932109"/>
            <a:ext cx="2311351" cy="2472093"/>
            <a:chOff x="2265628" y="2663629"/>
            <a:chExt cx="2311351" cy="2472093"/>
          </a:xfrm>
        </p:grpSpPr>
        <p:sp>
          <p:nvSpPr>
            <p:cNvPr id="748" name="Google Shape;748;p20"/>
            <p:cNvSpPr/>
            <p:nvPr/>
          </p:nvSpPr>
          <p:spPr>
            <a:xfrm>
              <a:off x="2368518" y="3480829"/>
              <a:ext cx="2017466" cy="569294"/>
            </a:xfrm>
            <a:prstGeom prst="roundRect">
              <a:avLst>
                <a:gd name="adj" fmla="val 50000"/>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1700" dirty="0">
                  <a:solidFill>
                    <a:srgbClr val="FFFFFF"/>
                  </a:solidFill>
                  <a:latin typeface="Fira Sans Extra Condensed Medium"/>
                  <a:ea typeface="Fira Sans Extra Condensed Medium"/>
                  <a:cs typeface="Fira Sans Extra Condensed Medium"/>
                  <a:sym typeface="Fira Sans Extra Condensed Medium"/>
                </a:rPr>
                <a:t>Кітапхананың жұмыс уақыты</a:t>
              </a:r>
              <a:endParaRPr dirty="0">
                <a:solidFill>
                  <a:srgbClr val="FFFFFF"/>
                </a:solidFill>
              </a:endParaRPr>
            </a:p>
          </p:txBody>
        </p:sp>
        <p:sp>
          <p:nvSpPr>
            <p:cNvPr id="749" name="Google Shape;749;p20"/>
            <p:cNvSpPr txBox="1"/>
            <p:nvPr/>
          </p:nvSpPr>
          <p:spPr>
            <a:xfrm>
              <a:off x="2265628" y="4594338"/>
              <a:ext cx="2311351" cy="5413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latin typeface="Roboto"/>
                  <a:ea typeface="Roboto"/>
                  <a:cs typeface="Roboto"/>
                  <a:sym typeface="Roboto"/>
                </a:rPr>
                <a:t>Қолданбалы бағдарламаларға әсер ететін ішкі бағдарламалар жиынтығы. Көптеген бағдарламалар жұмыс процедуралары кезінде бірнеше кітапхананы пайдаланады.</a:t>
              </a:r>
              <a:endParaRPr lang="en-US" sz="1200" dirty="0">
                <a:latin typeface="Roboto"/>
                <a:ea typeface="Roboto"/>
                <a:cs typeface="Roboto"/>
                <a:sym typeface="Roboto"/>
              </a:endParaRPr>
            </a:p>
          </p:txBody>
        </p:sp>
        <p:cxnSp>
          <p:nvCxnSpPr>
            <p:cNvPr id="750" name="Google Shape;750;p20"/>
            <p:cNvCxnSpPr/>
            <p:nvPr/>
          </p:nvCxnSpPr>
          <p:spPr>
            <a:xfrm>
              <a:off x="3236271" y="2663629"/>
              <a:ext cx="0" cy="817200"/>
            </a:xfrm>
            <a:prstGeom prst="straightConnector1">
              <a:avLst/>
            </a:prstGeom>
            <a:noFill/>
            <a:ln w="19050" cap="flat" cmpd="sng">
              <a:solidFill>
                <a:schemeClr val="accent4"/>
              </a:solidFill>
              <a:prstDash val="solid"/>
              <a:round/>
              <a:headEnd type="none" w="med" len="med"/>
              <a:tailEnd type="none" w="med" len="med"/>
            </a:ln>
          </p:spPr>
        </p:cxnSp>
      </p:grpSp>
      <p:grpSp>
        <p:nvGrpSpPr>
          <p:cNvPr id="751" name="Google Shape;751;p20"/>
          <p:cNvGrpSpPr/>
          <p:nvPr/>
        </p:nvGrpSpPr>
        <p:grpSpPr>
          <a:xfrm>
            <a:off x="4548633" y="1922415"/>
            <a:ext cx="2017466" cy="2615761"/>
            <a:chOff x="4721402" y="2654529"/>
            <a:chExt cx="2017466" cy="2615761"/>
          </a:xfrm>
        </p:grpSpPr>
        <p:sp>
          <p:nvSpPr>
            <p:cNvPr id="752" name="Google Shape;752;p20"/>
            <p:cNvSpPr/>
            <p:nvPr/>
          </p:nvSpPr>
          <p:spPr>
            <a:xfrm>
              <a:off x="4721402" y="3443176"/>
              <a:ext cx="2017466" cy="692365"/>
            </a:xfrm>
            <a:prstGeom prst="roundRect">
              <a:avLst>
                <a:gd name="adj" fmla="val 50000"/>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1700" dirty="0">
                  <a:solidFill>
                    <a:srgbClr val="FFFFFF"/>
                  </a:solidFill>
                  <a:latin typeface="Fira Sans Extra Condensed Medium"/>
                  <a:ea typeface="Fira Sans Extra Condensed Medium"/>
                  <a:cs typeface="Fira Sans Extra Condensed Medium"/>
                  <a:sym typeface="Fira Sans Extra Condensed Medium"/>
                </a:rPr>
                <a:t>Пайдаланушы интерфейсінің деңгейі</a:t>
              </a:r>
              <a:endParaRPr dirty="0">
                <a:solidFill>
                  <a:srgbClr val="FFFFFF"/>
                </a:solidFill>
              </a:endParaRPr>
            </a:p>
          </p:txBody>
        </p:sp>
        <p:sp>
          <p:nvSpPr>
            <p:cNvPr id="753" name="Google Shape;753;p20"/>
            <p:cNvSpPr txBox="1"/>
            <p:nvPr/>
          </p:nvSpPr>
          <p:spPr>
            <a:xfrm>
              <a:off x="4825618" y="4026084"/>
              <a:ext cx="1884600" cy="12442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latin typeface="Roboto"/>
                  <a:ea typeface="Roboto"/>
                  <a:cs typeface="Roboto"/>
                  <a:sym typeface="Roboto"/>
                </a:rPr>
                <a:t>Қолданба мен пайдаланушы арасындағы байланысқа жауап береді.</a:t>
              </a:r>
              <a:endParaRPr sz="1200" dirty="0">
                <a:latin typeface="Roboto"/>
                <a:ea typeface="Roboto"/>
                <a:cs typeface="Roboto"/>
                <a:sym typeface="Roboto"/>
              </a:endParaRPr>
            </a:p>
          </p:txBody>
        </p:sp>
        <p:cxnSp>
          <p:nvCxnSpPr>
            <p:cNvPr id="754" name="Google Shape;754;p20"/>
            <p:cNvCxnSpPr/>
            <p:nvPr/>
          </p:nvCxnSpPr>
          <p:spPr>
            <a:xfrm>
              <a:off x="5923039" y="2654529"/>
              <a:ext cx="0" cy="817200"/>
            </a:xfrm>
            <a:prstGeom prst="straightConnector1">
              <a:avLst/>
            </a:prstGeom>
            <a:noFill/>
            <a:ln w="19050" cap="flat" cmpd="sng">
              <a:solidFill>
                <a:schemeClr val="accent2"/>
              </a:solidFill>
              <a:prstDash val="solid"/>
              <a:round/>
              <a:headEnd type="none" w="med" len="med"/>
              <a:tailEnd type="none" w="med" len="med"/>
            </a:ln>
          </p:spPr>
        </p:cxnSp>
      </p:grpSp>
      <p:sp>
        <p:nvSpPr>
          <p:cNvPr id="755" name="Google Shape;755;p20"/>
          <p:cNvSpPr/>
          <p:nvPr/>
        </p:nvSpPr>
        <p:spPr>
          <a:xfrm>
            <a:off x="1493796" y="1429355"/>
            <a:ext cx="1403167" cy="341131"/>
          </a:xfrm>
          <a:custGeom>
            <a:avLst/>
            <a:gdLst/>
            <a:ahLst/>
            <a:cxnLst/>
            <a:rect l="l" t="t" r="r" b="b"/>
            <a:pathLst>
              <a:path w="41206" h="10199" extrusionOk="0">
                <a:moveTo>
                  <a:pt x="0" y="9813"/>
                </a:moveTo>
                <a:cubicBezTo>
                  <a:pt x="4034" y="9813"/>
                  <a:pt x="8153" y="10636"/>
                  <a:pt x="12103" y="9813"/>
                </a:cubicBezTo>
                <a:cubicBezTo>
                  <a:pt x="17877" y="8610"/>
                  <a:pt x="22031" y="3374"/>
                  <a:pt x="27375" y="880"/>
                </a:cubicBezTo>
                <a:cubicBezTo>
                  <a:pt x="31703" y="-1140"/>
                  <a:pt x="38559" y="650"/>
                  <a:pt x="41206" y="4626"/>
                </a:cubicBezTo>
              </a:path>
            </a:pathLst>
          </a:custGeom>
          <a:noFill/>
          <a:ln w="9525" cap="flat" cmpd="sng">
            <a:solidFill>
              <a:schemeClr val="dk1"/>
            </a:solidFill>
            <a:prstDash val="solid"/>
            <a:round/>
            <a:headEnd type="none" w="med" len="med"/>
            <a:tailEnd type="none" w="med" len="med"/>
          </a:ln>
        </p:spPr>
        <p:txBody>
          <a:bodyPr/>
          <a:lstStyle/>
          <a:p>
            <a:endParaRPr lang="ru-KZ"/>
          </a:p>
        </p:txBody>
      </p:sp>
      <p:sp>
        <p:nvSpPr>
          <p:cNvPr id="756" name="Google Shape;756;p20"/>
          <p:cNvSpPr/>
          <p:nvPr/>
        </p:nvSpPr>
        <p:spPr>
          <a:xfrm>
            <a:off x="3570879" y="1633230"/>
            <a:ext cx="299247" cy="201750"/>
          </a:xfrm>
          <a:custGeom>
            <a:avLst/>
            <a:gdLst/>
            <a:ahLst/>
            <a:cxnLst/>
            <a:rect l="l" t="t" r="r" b="b"/>
            <a:pathLst>
              <a:path w="37748" h="8070" extrusionOk="0">
                <a:moveTo>
                  <a:pt x="0" y="6052"/>
                </a:moveTo>
                <a:cubicBezTo>
                  <a:pt x="12254" y="9551"/>
                  <a:pt x="28737" y="9011"/>
                  <a:pt x="37748" y="0"/>
                </a:cubicBezTo>
              </a:path>
            </a:pathLst>
          </a:custGeom>
          <a:noFill/>
          <a:ln w="9525" cap="flat" cmpd="sng">
            <a:solidFill>
              <a:schemeClr val="dk1"/>
            </a:solidFill>
            <a:prstDash val="solid"/>
            <a:round/>
            <a:headEnd type="none" w="med" len="med"/>
            <a:tailEnd type="none" w="med" len="med"/>
          </a:ln>
        </p:spPr>
        <p:txBody>
          <a:bodyPr/>
          <a:lstStyle/>
          <a:p>
            <a:endParaRPr lang="ru-KZ"/>
          </a:p>
        </p:txBody>
      </p:sp>
      <p:sp>
        <p:nvSpPr>
          <p:cNvPr id="757" name="Google Shape;757;p20"/>
          <p:cNvSpPr/>
          <p:nvPr/>
        </p:nvSpPr>
        <p:spPr>
          <a:xfrm>
            <a:off x="6058341" y="1683680"/>
            <a:ext cx="1536170" cy="158325"/>
          </a:xfrm>
          <a:custGeom>
            <a:avLst/>
            <a:gdLst/>
            <a:ahLst/>
            <a:cxnLst/>
            <a:rect l="l" t="t" r="r" b="b"/>
            <a:pathLst>
              <a:path w="55613" h="6333" extrusionOk="0">
                <a:moveTo>
                  <a:pt x="0" y="0"/>
                </a:moveTo>
                <a:cubicBezTo>
                  <a:pt x="18138" y="4028"/>
                  <a:pt x="37993" y="9639"/>
                  <a:pt x="55613" y="3745"/>
                </a:cubicBezTo>
              </a:path>
            </a:pathLst>
          </a:custGeom>
          <a:noFill/>
          <a:ln w="9525" cap="flat" cmpd="sng">
            <a:solidFill>
              <a:schemeClr val="dk1"/>
            </a:solidFill>
            <a:prstDash val="solid"/>
            <a:round/>
            <a:headEnd type="none" w="med" len="med"/>
            <a:tailEnd type="none" w="med" len="med"/>
          </a:ln>
        </p:spPr>
        <p:txBody>
          <a:bodyPr/>
          <a:lstStyle/>
          <a:p>
            <a:endParaRPr lang="ru-KZ"/>
          </a:p>
        </p:txBody>
      </p:sp>
      <p:grpSp>
        <p:nvGrpSpPr>
          <p:cNvPr id="758" name="Google Shape;758;p20"/>
          <p:cNvGrpSpPr/>
          <p:nvPr/>
        </p:nvGrpSpPr>
        <p:grpSpPr>
          <a:xfrm>
            <a:off x="6396095" y="1965633"/>
            <a:ext cx="2800348" cy="3049046"/>
            <a:chOff x="6438736" y="2825974"/>
            <a:chExt cx="2800348" cy="3049046"/>
          </a:xfrm>
        </p:grpSpPr>
        <p:sp>
          <p:nvSpPr>
            <p:cNvPr id="759" name="Google Shape;759;p20"/>
            <p:cNvSpPr/>
            <p:nvPr/>
          </p:nvSpPr>
          <p:spPr>
            <a:xfrm>
              <a:off x="6719708" y="3534315"/>
              <a:ext cx="2334090" cy="557274"/>
            </a:xfrm>
            <a:prstGeom prst="roundRect">
              <a:avLst>
                <a:gd name="adj" fmla="val 50000"/>
              </a:avLst>
            </a:pr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rgbClr val="FFFFFF"/>
                  </a:solidFill>
                  <a:latin typeface="Fira Sans Extra Condensed Medium"/>
                  <a:ea typeface="Fira Sans Extra Condensed Medium"/>
                  <a:cs typeface="Fira Sans Extra Condensed Medium"/>
                  <a:sym typeface="Fira Sans Extra Condensed Medium"/>
                </a:rPr>
                <a:t>Script  or macros </a:t>
              </a:r>
              <a:endParaRPr lang="en-US" dirty="0">
                <a:solidFill>
                  <a:srgbClr val="FFFFFF"/>
                </a:solidFill>
              </a:endParaRPr>
            </a:p>
          </p:txBody>
        </p:sp>
        <p:sp>
          <p:nvSpPr>
            <p:cNvPr id="760" name="Google Shape;760;p20"/>
            <p:cNvSpPr txBox="1"/>
            <p:nvPr/>
          </p:nvSpPr>
          <p:spPr>
            <a:xfrm>
              <a:off x="6438736" y="4112682"/>
              <a:ext cx="2800348" cy="17623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latin typeface="Roboto"/>
                  <a:ea typeface="Roboto"/>
                  <a:cs typeface="Roboto"/>
                  <a:sym typeface="Roboto"/>
                </a:rPr>
                <a:t>Көптеген қосымшалар қолданатын процедуралар пайдаланушыларға кіріктірілген командалар жиынтығын құруға мүмкіндік береді. Сценарийлер мен макростар пайдаланушыларға жиі қолданылатын функциялардың реттілігін автоматтандыруға мүмкіндік береді.</a:t>
              </a:r>
              <a:endParaRPr lang="en-US" sz="1200" dirty="0">
                <a:latin typeface="Roboto"/>
                <a:ea typeface="Roboto"/>
                <a:cs typeface="Roboto"/>
                <a:sym typeface="Roboto"/>
              </a:endParaRPr>
            </a:p>
          </p:txBody>
        </p:sp>
        <p:cxnSp>
          <p:nvCxnSpPr>
            <p:cNvPr id="761" name="Google Shape;761;p20"/>
            <p:cNvCxnSpPr/>
            <p:nvPr/>
          </p:nvCxnSpPr>
          <p:spPr>
            <a:xfrm>
              <a:off x="7781663" y="2825974"/>
              <a:ext cx="0" cy="817200"/>
            </a:xfrm>
            <a:prstGeom prst="straightConnector1">
              <a:avLst/>
            </a:prstGeom>
            <a:noFill/>
            <a:ln w="19050" cap="flat" cmpd="sng">
              <a:solidFill>
                <a:schemeClr val="accent3"/>
              </a:solidFill>
              <a:prstDash val="solid"/>
              <a:round/>
              <a:headEnd type="none" w="med" len="med"/>
              <a:tailEnd type="none" w="med" len="med"/>
            </a:ln>
          </p:spPr>
        </p:cxnSp>
      </p:grpSp>
      <p:grpSp>
        <p:nvGrpSpPr>
          <p:cNvPr id="762" name="Google Shape;762;p20"/>
          <p:cNvGrpSpPr/>
          <p:nvPr/>
        </p:nvGrpSpPr>
        <p:grpSpPr>
          <a:xfrm>
            <a:off x="59544" y="1915452"/>
            <a:ext cx="2146323" cy="2530914"/>
            <a:chOff x="107904" y="2825974"/>
            <a:chExt cx="2146323" cy="2530914"/>
          </a:xfrm>
        </p:grpSpPr>
        <p:sp>
          <p:nvSpPr>
            <p:cNvPr id="763" name="Google Shape;763;p20"/>
            <p:cNvSpPr/>
            <p:nvPr/>
          </p:nvSpPr>
          <p:spPr>
            <a:xfrm>
              <a:off x="107904" y="3599349"/>
              <a:ext cx="2146323" cy="557274"/>
            </a:xfrm>
            <a:prstGeom prst="roundRect">
              <a:avLst>
                <a:gd name="adj" fmla="val 50000"/>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1700" dirty="0">
                  <a:solidFill>
                    <a:srgbClr val="FFFFFF"/>
                  </a:solidFill>
                  <a:latin typeface="Fira Sans Extra Condensed Medium"/>
                  <a:ea typeface="Fira Sans Extra Condensed Medium"/>
                  <a:cs typeface="Fira Sans Extra Condensed Medium"/>
                  <a:sym typeface="Fira Sans Extra Condensed Medium"/>
                </a:rPr>
                <a:t>Интерфейс қосымшасы</a:t>
              </a:r>
              <a:endParaRPr dirty="0">
                <a:solidFill>
                  <a:srgbClr val="FFFFFF"/>
                </a:solidFill>
              </a:endParaRPr>
            </a:p>
          </p:txBody>
        </p:sp>
        <p:sp>
          <p:nvSpPr>
            <p:cNvPr id="764" name="Google Shape;764;p20"/>
            <p:cNvSpPr txBox="1"/>
            <p:nvPr/>
          </p:nvSpPr>
          <p:spPr>
            <a:xfrm>
              <a:off x="251874" y="4141770"/>
              <a:ext cx="1884600" cy="1215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200" dirty="0">
                  <a:latin typeface="Roboto"/>
                  <a:ea typeface="Roboto"/>
                  <a:cs typeface="Roboto"/>
                  <a:sym typeface="Roboto"/>
                </a:rPr>
                <a:t>Пайдаланушы бағдарламалары (қосымшалары) операциялық жүйемен байланысқан деңгей.</a:t>
              </a:r>
              <a:endParaRPr lang="en-US" sz="1200" dirty="0">
                <a:latin typeface="Roboto"/>
                <a:ea typeface="Roboto"/>
                <a:cs typeface="Roboto"/>
                <a:sym typeface="Roboto"/>
              </a:endParaRPr>
            </a:p>
          </p:txBody>
        </p:sp>
        <p:cxnSp>
          <p:nvCxnSpPr>
            <p:cNvPr id="765" name="Google Shape;765;p20"/>
            <p:cNvCxnSpPr/>
            <p:nvPr/>
          </p:nvCxnSpPr>
          <p:spPr>
            <a:xfrm>
              <a:off x="1334925" y="2825974"/>
              <a:ext cx="0" cy="817200"/>
            </a:xfrm>
            <a:prstGeom prst="straightConnector1">
              <a:avLst/>
            </a:prstGeom>
            <a:noFill/>
            <a:ln w="19050" cap="flat" cmpd="sng">
              <a:solidFill>
                <a:schemeClr val="accent5"/>
              </a:solidFill>
              <a:prstDash val="solid"/>
              <a:round/>
              <a:headEnd type="none" w="med" len="med"/>
              <a:tailEnd type="none" w="med" len="med"/>
            </a:ln>
          </p:spPr>
        </p:cxnSp>
      </p:grpSp>
      <p:grpSp>
        <p:nvGrpSpPr>
          <p:cNvPr id="766" name="Google Shape;766;p20"/>
          <p:cNvGrpSpPr/>
          <p:nvPr/>
        </p:nvGrpSpPr>
        <p:grpSpPr>
          <a:xfrm>
            <a:off x="3766543" y="1024428"/>
            <a:ext cx="1792937" cy="1476828"/>
            <a:chOff x="3706014" y="1617837"/>
            <a:chExt cx="1792937" cy="1476828"/>
          </a:xfrm>
        </p:grpSpPr>
        <p:sp>
          <p:nvSpPr>
            <p:cNvPr id="767" name="Google Shape;767;p20"/>
            <p:cNvSpPr/>
            <p:nvPr/>
          </p:nvSpPr>
          <p:spPr>
            <a:xfrm>
              <a:off x="3719692" y="2897877"/>
              <a:ext cx="1779259" cy="196788"/>
            </a:xfrm>
            <a:custGeom>
              <a:avLst/>
              <a:gdLst/>
              <a:ahLst/>
              <a:cxnLst/>
              <a:rect l="l" t="t" r="r" b="b"/>
              <a:pathLst>
                <a:path w="32911" h="3640" extrusionOk="0">
                  <a:moveTo>
                    <a:pt x="16455" y="0"/>
                  </a:moveTo>
                  <a:cubicBezTo>
                    <a:pt x="7370" y="0"/>
                    <a:pt x="0" y="816"/>
                    <a:pt x="0" y="1820"/>
                  </a:cubicBezTo>
                  <a:cubicBezTo>
                    <a:pt x="0" y="2824"/>
                    <a:pt x="7370" y="3640"/>
                    <a:pt x="16455" y="3640"/>
                  </a:cubicBezTo>
                  <a:cubicBezTo>
                    <a:pt x="25541" y="3640"/>
                    <a:pt x="32910" y="2824"/>
                    <a:pt x="32910" y="1820"/>
                  </a:cubicBezTo>
                  <a:cubicBezTo>
                    <a:pt x="32910" y="816"/>
                    <a:pt x="25541" y="0"/>
                    <a:pt x="1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0"/>
            <p:cNvSpPr/>
            <p:nvPr/>
          </p:nvSpPr>
          <p:spPr>
            <a:xfrm>
              <a:off x="3867066" y="1905558"/>
              <a:ext cx="1517055" cy="753581"/>
            </a:xfrm>
            <a:custGeom>
              <a:avLst/>
              <a:gdLst/>
              <a:ahLst/>
              <a:cxnLst/>
              <a:rect l="l" t="t" r="r" b="b"/>
              <a:pathLst>
                <a:path w="28061" h="13939" extrusionOk="0">
                  <a:moveTo>
                    <a:pt x="9836" y="1323"/>
                  </a:moveTo>
                  <a:cubicBezTo>
                    <a:pt x="15287" y="1323"/>
                    <a:pt x="20735" y="1397"/>
                    <a:pt x="26182" y="1544"/>
                  </a:cubicBezTo>
                  <a:cubicBezTo>
                    <a:pt x="26208" y="1544"/>
                    <a:pt x="26221" y="1557"/>
                    <a:pt x="26227" y="1570"/>
                  </a:cubicBezTo>
                  <a:cubicBezTo>
                    <a:pt x="26331" y="1551"/>
                    <a:pt x="26428" y="1544"/>
                    <a:pt x="26532" y="1544"/>
                  </a:cubicBezTo>
                  <a:cubicBezTo>
                    <a:pt x="26542" y="1535"/>
                    <a:pt x="26556" y="1530"/>
                    <a:pt x="26571" y="1530"/>
                  </a:cubicBezTo>
                  <a:cubicBezTo>
                    <a:pt x="26585" y="1530"/>
                    <a:pt x="26600" y="1535"/>
                    <a:pt x="26610" y="1544"/>
                  </a:cubicBezTo>
                  <a:lnTo>
                    <a:pt x="26616" y="1544"/>
                  </a:lnTo>
                  <a:cubicBezTo>
                    <a:pt x="26655" y="1551"/>
                    <a:pt x="26661" y="1603"/>
                    <a:pt x="26629" y="1616"/>
                  </a:cubicBezTo>
                  <a:cubicBezTo>
                    <a:pt x="26655" y="3494"/>
                    <a:pt x="26668" y="5372"/>
                    <a:pt x="26707" y="7250"/>
                  </a:cubicBezTo>
                  <a:cubicBezTo>
                    <a:pt x="26739" y="9121"/>
                    <a:pt x="26830" y="11005"/>
                    <a:pt x="26817" y="12877"/>
                  </a:cubicBezTo>
                  <a:cubicBezTo>
                    <a:pt x="26849" y="12903"/>
                    <a:pt x="26843" y="12981"/>
                    <a:pt x="26784" y="12981"/>
                  </a:cubicBezTo>
                  <a:cubicBezTo>
                    <a:pt x="24893" y="12955"/>
                    <a:pt x="23003" y="12929"/>
                    <a:pt x="21112" y="12916"/>
                  </a:cubicBezTo>
                  <a:cubicBezTo>
                    <a:pt x="18850" y="12894"/>
                    <a:pt x="16586" y="12884"/>
                    <a:pt x="14323" y="12884"/>
                  </a:cubicBezTo>
                  <a:cubicBezTo>
                    <a:pt x="13274" y="12884"/>
                    <a:pt x="12226" y="12886"/>
                    <a:pt x="11178" y="12890"/>
                  </a:cubicBezTo>
                  <a:cubicBezTo>
                    <a:pt x="8122" y="12902"/>
                    <a:pt x="5065" y="12969"/>
                    <a:pt x="2009" y="12969"/>
                  </a:cubicBezTo>
                  <a:cubicBezTo>
                    <a:pt x="1756" y="12969"/>
                    <a:pt x="1503" y="12969"/>
                    <a:pt x="1250" y="12968"/>
                  </a:cubicBezTo>
                  <a:cubicBezTo>
                    <a:pt x="1199" y="12968"/>
                    <a:pt x="1192" y="12909"/>
                    <a:pt x="1224" y="12883"/>
                  </a:cubicBezTo>
                  <a:cubicBezTo>
                    <a:pt x="1218" y="10941"/>
                    <a:pt x="1270" y="8998"/>
                    <a:pt x="1212" y="7049"/>
                  </a:cubicBezTo>
                  <a:cubicBezTo>
                    <a:pt x="1160" y="5171"/>
                    <a:pt x="965" y="3273"/>
                    <a:pt x="1231" y="1402"/>
                  </a:cubicBezTo>
                  <a:cubicBezTo>
                    <a:pt x="1234" y="1372"/>
                    <a:pt x="1255" y="1359"/>
                    <a:pt x="1278" y="1359"/>
                  </a:cubicBezTo>
                  <a:cubicBezTo>
                    <a:pt x="1299" y="1359"/>
                    <a:pt x="1322" y="1370"/>
                    <a:pt x="1335" y="1389"/>
                  </a:cubicBezTo>
                  <a:cubicBezTo>
                    <a:pt x="2548" y="1337"/>
                    <a:pt x="3767" y="1331"/>
                    <a:pt x="4984" y="1331"/>
                  </a:cubicBezTo>
                  <a:cubicBezTo>
                    <a:pt x="5331" y="1331"/>
                    <a:pt x="5679" y="1332"/>
                    <a:pt x="6026" y="1332"/>
                  </a:cubicBezTo>
                  <a:cubicBezTo>
                    <a:pt x="6286" y="1332"/>
                    <a:pt x="6547" y="1332"/>
                    <a:pt x="6807" y="1331"/>
                  </a:cubicBezTo>
                  <a:cubicBezTo>
                    <a:pt x="7816" y="1326"/>
                    <a:pt x="8826" y="1323"/>
                    <a:pt x="9836" y="1323"/>
                  </a:cubicBezTo>
                  <a:close/>
                  <a:moveTo>
                    <a:pt x="11175" y="1"/>
                  </a:moveTo>
                  <a:cubicBezTo>
                    <a:pt x="10485" y="1"/>
                    <a:pt x="9795" y="2"/>
                    <a:pt x="9106" y="3"/>
                  </a:cubicBezTo>
                  <a:cubicBezTo>
                    <a:pt x="7642" y="3"/>
                    <a:pt x="6185" y="10"/>
                    <a:pt x="4721" y="16"/>
                  </a:cubicBezTo>
                  <a:cubicBezTo>
                    <a:pt x="3990" y="16"/>
                    <a:pt x="3258" y="23"/>
                    <a:pt x="2533" y="29"/>
                  </a:cubicBezTo>
                  <a:cubicBezTo>
                    <a:pt x="2519" y="29"/>
                    <a:pt x="2506" y="29"/>
                    <a:pt x="2492" y="29"/>
                  </a:cubicBezTo>
                  <a:cubicBezTo>
                    <a:pt x="2256" y="29"/>
                    <a:pt x="1978" y="10"/>
                    <a:pt x="1697" y="10"/>
                  </a:cubicBezTo>
                  <a:cubicBezTo>
                    <a:pt x="1223" y="10"/>
                    <a:pt x="741" y="65"/>
                    <a:pt x="434" y="359"/>
                  </a:cubicBezTo>
                  <a:cubicBezTo>
                    <a:pt x="1" y="774"/>
                    <a:pt x="39" y="1480"/>
                    <a:pt x="39" y="2030"/>
                  </a:cubicBezTo>
                  <a:cubicBezTo>
                    <a:pt x="39" y="2762"/>
                    <a:pt x="39" y="3487"/>
                    <a:pt x="39" y="4212"/>
                  </a:cubicBezTo>
                  <a:cubicBezTo>
                    <a:pt x="39" y="5663"/>
                    <a:pt x="39" y="7114"/>
                    <a:pt x="39" y="8564"/>
                  </a:cubicBezTo>
                  <a:cubicBezTo>
                    <a:pt x="39" y="10041"/>
                    <a:pt x="39" y="11511"/>
                    <a:pt x="39" y="12987"/>
                  </a:cubicBezTo>
                  <a:cubicBezTo>
                    <a:pt x="46" y="13266"/>
                    <a:pt x="46" y="13816"/>
                    <a:pt x="59" y="13822"/>
                  </a:cubicBezTo>
                  <a:cubicBezTo>
                    <a:pt x="62" y="13823"/>
                    <a:pt x="65" y="13823"/>
                    <a:pt x="68" y="13823"/>
                  </a:cubicBezTo>
                  <a:cubicBezTo>
                    <a:pt x="93" y="13823"/>
                    <a:pt x="100" y="13801"/>
                    <a:pt x="117" y="13784"/>
                  </a:cubicBezTo>
                  <a:cubicBezTo>
                    <a:pt x="111" y="13784"/>
                    <a:pt x="117" y="13777"/>
                    <a:pt x="111" y="13777"/>
                  </a:cubicBezTo>
                  <a:cubicBezTo>
                    <a:pt x="106" y="13764"/>
                    <a:pt x="119" y="13755"/>
                    <a:pt x="130" y="13755"/>
                  </a:cubicBezTo>
                  <a:cubicBezTo>
                    <a:pt x="135" y="13755"/>
                    <a:pt x="141" y="13757"/>
                    <a:pt x="143" y="13764"/>
                  </a:cubicBezTo>
                  <a:cubicBezTo>
                    <a:pt x="150" y="13777"/>
                    <a:pt x="162" y="13790"/>
                    <a:pt x="162" y="13803"/>
                  </a:cubicBezTo>
                  <a:cubicBezTo>
                    <a:pt x="498" y="13801"/>
                    <a:pt x="834" y="13800"/>
                    <a:pt x="1170" y="13800"/>
                  </a:cubicBezTo>
                  <a:cubicBezTo>
                    <a:pt x="2882" y="13800"/>
                    <a:pt x="4598" y="13823"/>
                    <a:pt x="6314" y="13829"/>
                  </a:cubicBezTo>
                  <a:cubicBezTo>
                    <a:pt x="13554" y="13868"/>
                    <a:pt x="20794" y="13900"/>
                    <a:pt x="28028" y="13939"/>
                  </a:cubicBezTo>
                  <a:cubicBezTo>
                    <a:pt x="27944" y="11601"/>
                    <a:pt x="27892" y="9263"/>
                    <a:pt x="27918" y="6926"/>
                  </a:cubicBezTo>
                  <a:cubicBezTo>
                    <a:pt x="27931" y="5754"/>
                    <a:pt x="27956" y="4588"/>
                    <a:pt x="28002" y="3416"/>
                  </a:cubicBezTo>
                  <a:cubicBezTo>
                    <a:pt x="28041" y="2393"/>
                    <a:pt x="28060" y="1402"/>
                    <a:pt x="27704" y="437"/>
                  </a:cubicBezTo>
                  <a:cubicBezTo>
                    <a:pt x="27698" y="439"/>
                    <a:pt x="27692" y="439"/>
                    <a:pt x="27687" y="439"/>
                  </a:cubicBezTo>
                  <a:cubicBezTo>
                    <a:pt x="27669" y="439"/>
                    <a:pt x="27654" y="431"/>
                    <a:pt x="27639" y="411"/>
                  </a:cubicBezTo>
                  <a:cubicBezTo>
                    <a:pt x="27472" y="153"/>
                    <a:pt x="27132" y="124"/>
                    <a:pt x="26822" y="124"/>
                  </a:cubicBezTo>
                  <a:cubicBezTo>
                    <a:pt x="26733" y="124"/>
                    <a:pt x="26646" y="127"/>
                    <a:pt x="26567" y="127"/>
                  </a:cubicBezTo>
                  <a:cubicBezTo>
                    <a:pt x="26548" y="127"/>
                    <a:pt x="26530" y="127"/>
                    <a:pt x="26512" y="126"/>
                  </a:cubicBezTo>
                  <a:cubicBezTo>
                    <a:pt x="26104" y="120"/>
                    <a:pt x="25696" y="113"/>
                    <a:pt x="25288" y="107"/>
                  </a:cubicBezTo>
                  <a:cubicBezTo>
                    <a:pt x="24447" y="94"/>
                    <a:pt x="23611" y="87"/>
                    <a:pt x="22776" y="74"/>
                  </a:cubicBezTo>
                  <a:cubicBezTo>
                    <a:pt x="21138" y="55"/>
                    <a:pt x="19506" y="42"/>
                    <a:pt x="17874" y="29"/>
                  </a:cubicBezTo>
                  <a:cubicBezTo>
                    <a:pt x="15643" y="9"/>
                    <a:pt x="13408" y="1"/>
                    <a:pt x="1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0"/>
            <p:cNvSpPr/>
            <p:nvPr/>
          </p:nvSpPr>
          <p:spPr>
            <a:xfrm>
              <a:off x="3919237" y="1976758"/>
              <a:ext cx="1399414" cy="630588"/>
            </a:xfrm>
            <a:custGeom>
              <a:avLst/>
              <a:gdLst/>
              <a:ahLst/>
              <a:cxnLst/>
              <a:rect l="l" t="t" r="r" b="b"/>
              <a:pathLst>
                <a:path w="25885" h="11664" extrusionOk="0">
                  <a:moveTo>
                    <a:pt x="8631" y="121"/>
                  </a:moveTo>
                  <a:cubicBezTo>
                    <a:pt x="9096" y="121"/>
                    <a:pt x="9560" y="122"/>
                    <a:pt x="10025" y="124"/>
                  </a:cubicBezTo>
                  <a:cubicBezTo>
                    <a:pt x="13269" y="130"/>
                    <a:pt x="16507" y="163"/>
                    <a:pt x="19745" y="221"/>
                  </a:cubicBezTo>
                  <a:cubicBezTo>
                    <a:pt x="21539" y="253"/>
                    <a:pt x="23326" y="292"/>
                    <a:pt x="25120" y="337"/>
                  </a:cubicBezTo>
                  <a:cubicBezTo>
                    <a:pt x="25126" y="344"/>
                    <a:pt x="25133" y="344"/>
                    <a:pt x="25139" y="344"/>
                  </a:cubicBezTo>
                  <a:lnTo>
                    <a:pt x="25217" y="344"/>
                  </a:lnTo>
                  <a:cubicBezTo>
                    <a:pt x="25237" y="344"/>
                    <a:pt x="25250" y="337"/>
                    <a:pt x="25262" y="325"/>
                  </a:cubicBezTo>
                  <a:cubicBezTo>
                    <a:pt x="25353" y="312"/>
                    <a:pt x="25450" y="305"/>
                    <a:pt x="25547" y="305"/>
                  </a:cubicBezTo>
                  <a:cubicBezTo>
                    <a:pt x="25554" y="2177"/>
                    <a:pt x="25593" y="4055"/>
                    <a:pt x="25625" y="5933"/>
                  </a:cubicBezTo>
                  <a:cubicBezTo>
                    <a:pt x="25657" y="7804"/>
                    <a:pt x="25651" y="9682"/>
                    <a:pt x="25761" y="11553"/>
                  </a:cubicBezTo>
                  <a:cubicBezTo>
                    <a:pt x="21759" y="11479"/>
                    <a:pt x="17755" y="11450"/>
                    <a:pt x="13751" y="11450"/>
                  </a:cubicBezTo>
                  <a:cubicBezTo>
                    <a:pt x="11153" y="11450"/>
                    <a:pt x="8555" y="11462"/>
                    <a:pt x="5958" y="11482"/>
                  </a:cubicBezTo>
                  <a:cubicBezTo>
                    <a:pt x="4093" y="11502"/>
                    <a:pt x="2228" y="11495"/>
                    <a:pt x="363" y="11560"/>
                  </a:cubicBezTo>
                  <a:cubicBezTo>
                    <a:pt x="467" y="9669"/>
                    <a:pt x="421" y="7752"/>
                    <a:pt x="370" y="5861"/>
                  </a:cubicBezTo>
                  <a:cubicBezTo>
                    <a:pt x="318" y="3970"/>
                    <a:pt x="111" y="2047"/>
                    <a:pt x="370" y="163"/>
                  </a:cubicBezTo>
                  <a:cubicBezTo>
                    <a:pt x="692" y="168"/>
                    <a:pt x="1014" y="170"/>
                    <a:pt x="1337" y="170"/>
                  </a:cubicBezTo>
                  <a:cubicBezTo>
                    <a:pt x="2646" y="170"/>
                    <a:pt x="3956" y="135"/>
                    <a:pt x="5265" y="130"/>
                  </a:cubicBezTo>
                  <a:cubicBezTo>
                    <a:pt x="6387" y="126"/>
                    <a:pt x="7509" y="121"/>
                    <a:pt x="8631" y="121"/>
                  </a:cubicBezTo>
                  <a:close/>
                  <a:moveTo>
                    <a:pt x="8868" y="6"/>
                  </a:moveTo>
                  <a:cubicBezTo>
                    <a:pt x="7859" y="6"/>
                    <a:pt x="6850" y="9"/>
                    <a:pt x="5842" y="14"/>
                  </a:cubicBezTo>
                  <a:cubicBezTo>
                    <a:pt x="4022" y="20"/>
                    <a:pt x="2189" y="1"/>
                    <a:pt x="370" y="78"/>
                  </a:cubicBezTo>
                  <a:lnTo>
                    <a:pt x="363" y="78"/>
                  </a:lnTo>
                  <a:cubicBezTo>
                    <a:pt x="353" y="56"/>
                    <a:pt x="331" y="43"/>
                    <a:pt x="310" y="43"/>
                  </a:cubicBezTo>
                  <a:cubicBezTo>
                    <a:pt x="289" y="43"/>
                    <a:pt x="269" y="56"/>
                    <a:pt x="266" y="85"/>
                  </a:cubicBezTo>
                  <a:cubicBezTo>
                    <a:pt x="0" y="1956"/>
                    <a:pt x="195" y="3854"/>
                    <a:pt x="247" y="5732"/>
                  </a:cubicBezTo>
                  <a:cubicBezTo>
                    <a:pt x="305" y="7681"/>
                    <a:pt x="253" y="9624"/>
                    <a:pt x="259" y="11566"/>
                  </a:cubicBezTo>
                  <a:cubicBezTo>
                    <a:pt x="227" y="11592"/>
                    <a:pt x="234" y="11657"/>
                    <a:pt x="285" y="11657"/>
                  </a:cubicBezTo>
                  <a:cubicBezTo>
                    <a:pt x="520" y="11658"/>
                    <a:pt x="756" y="11658"/>
                    <a:pt x="991" y="11658"/>
                  </a:cubicBezTo>
                  <a:cubicBezTo>
                    <a:pt x="4065" y="11658"/>
                    <a:pt x="7139" y="11585"/>
                    <a:pt x="10213" y="11573"/>
                  </a:cubicBezTo>
                  <a:cubicBezTo>
                    <a:pt x="10994" y="11571"/>
                    <a:pt x="11775" y="11571"/>
                    <a:pt x="12557" y="11571"/>
                  </a:cubicBezTo>
                  <a:cubicBezTo>
                    <a:pt x="15087" y="11571"/>
                    <a:pt x="17619" y="11579"/>
                    <a:pt x="20147" y="11599"/>
                  </a:cubicBezTo>
                  <a:cubicBezTo>
                    <a:pt x="22038" y="11612"/>
                    <a:pt x="23928" y="11638"/>
                    <a:pt x="25819" y="11664"/>
                  </a:cubicBezTo>
                  <a:cubicBezTo>
                    <a:pt x="25878" y="11664"/>
                    <a:pt x="25884" y="11586"/>
                    <a:pt x="25852" y="11560"/>
                  </a:cubicBezTo>
                  <a:cubicBezTo>
                    <a:pt x="25865" y="9688"/>
                    <a:pt x="25774" y="7804"/>
                    <a:pt x="25742" y="5933"/>
                  </a:cubicBezTo>
                  <a:cubicBezTo>
                    <a:pt x="25703" y="4055"/>
                    <a:pt x="25690" y="2177"/>
                    <a:pt x="25664" y="299"/>
                  </a:cubicBezTo>
                  <a:cubicBezTo>
                    <a:pt x="25696" y="286"/>
                    <a:pt x="25690" y="234"/>
                    <a:pt x="25645" y="234"/>
                  </a:cubicBezTo>
                  <a:cubicBezTo>
                    <a:pt x="25634" y="220"/>
                    <a:pt x="25618" y="214"/>
                    <a:pt x="25603" y="214"/>
                  </a:cubicBezTo>
                  <a:cubicBezTo>
                    <a:pt x="25589" y="214"/>
                    <a:pt x="25576" y="218"/>
                    <a:pt x="25567" y="227"/>
                  </a:cubicBezTo>
                  <a:cubicBezTo>
                    <a:pt x="25463" y="227"/>
                    <a:pt x="25360" y="234"/>
                    <a:pt x="25262" y="260"/>
                  </a:cubicBezTo>
                  <a:cubicBezTo>
                    <a:pt x="25256" y="240"/>
                    <a:pt x="25243" y="227"/>
                    <a:pt x="25217" y="227"/>
                  </a:cubicBezTo>
                  <a:cubicBezTo>
                    <a:pt x="19770" y="80"/>
                    <a:pt x="14317" y="6"/>
                    <a:pt x="8868" y="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p:nvPr/>
          </p:nvSpPr>
          <p:spPr>
            <a:xfrm>
              <a:off x="3925562" y="1983300"/>
              <a:ext cx="1386439" cy="618424"/>
            </a:xfrm>
            <a:custGeom>
              <a:avLst/>
              <a:gdLst/>
              <a:ahLst/>
              <a:cxnLst/>
              <a:rect l="l" t="t" r="r" b="b"/>
              <a:pathLst>
                <a:path w="25645" h="11439" extrusionOk="0">
                  <a:moveTo>
                    <a:pt x="22426" y="398"/>
                  </a:moveTo>
                  <a:cubicBezTo>
                    <a:pt x="22659" y="424"/>
                    <a:pt x="22892" y="437"/>
                    <a:pt x="23119" y="463"/>
                  </a:cubicBezTo>
                  <a:cubicBezTo>
                    <a:pt x="23155" y="469"/>
                    <a:pt x="23157" y="521"/>
                    <a:pt x="23124" y="521"/>
                  </a:cubicBezTo>
                  <a:cubicBezTo>
                    <a:pt x="23123" y="521"/>
                    <a:pt x="23121" y="521"/>
                    <a:pt x="23119" y="521"/>
                  </a:cubicBezTo>
                  <a:cubicBezTo>
                    <a:pt x="22885" y="501"/>
                    <a:pt x="22659" y="476"/>
                    <a:pt x="22426" y="450"/>
                  </a:cubicBezTo>
                  <a:cubicBezTo>
                    <a:pt x="22400" y="443"/>
                    <a:pt x="22400" y="398"/>
                    <a:pt x="22426" y="398"/>
                  </a:cubicBezTo>
                  <a:close/>
                  <a:moveTo>
                    <a:pt x="23332" y="631"/>
                  </a:moveTo>
                  <a:cubicBezTo>
                    <a:pt x="23378" y="631"/>
                    <a:pt x="23371" y="689"/>
                    <a:pt x="23332" y="696"/>
                  </a:cubicBezTo>
                  <a:cubicBezTo>
                    <a:pt x="23106" y="722"/>
                    <a:pt x="22872" y="728"/>
                    <a:pt x="22646" y="741"/>
                  </a:cubicBezTo>
                  <a:cubicBezTo>
                    <a:pt x="22613" y="741"/>
                    <a:pt x="22613" y="689"/>
                    <a:pt x="22646" y="689"/>
                  </a:cubicBezTo>
                  <a:cubicBezTo>
                    <a:pt x="22872" y="670"/>
                    <a:pt x="23106" y="644"/>
                    <a:pt x="23332" y="631"/>
                  </a:cubicBezTo>
                  <a:close/>
                  <a:moveTo>
                    <a:pt x="10931" y="10927"/>
                  </a:moveTo>
                  <a:cubicBezTo>
                    <a:pt x="10970" y="10927"/>
                    <a:pt x="10970" y="10986"/>
                    <a:pt x="10931" y="10986"/>
                  </a:cubicBezTo>
                  <a:cubicBezTo>
                    <a:pt x="10853" y="10982"/>
                    <a:pt x="10776" y="10982"/>
                    <a:pt x="10697" y="10982"/>
                  </a:cubicBezTo>
                  <a:cubicBezTo>
                    <a:pt x="10619" y="10982"/>
                    <a:pt x="10539" y="10982"/>
                    <a:pt x="10458" y="10979"/>
                  </a:cubicBezTo>
                  <a:cubicBezTo>
                    <a:pt x="10433" y="10973"/>
                    <a:pt x="10433" y="10934"/>
                    <a:pt x="10458" y="10934"/>
                  </a:cubicBezTo>
                  <a:cubicBezTo>
                    <a:pt x="10620" y="10927"/>
                    <a:pt x="10776" y="10927"/>
                    <a:pt x="10931" y="10927"/>
                  </a:cubicBezTo>
                  <a:close/>
                  <a:moveTo>
                    <a:pt x="10847" y="11109"/>
                  </a:moveTo>
                  <a:cubicBezTo>
                    <a:pt x="10879" y="11109"/>
                    <a:pt x="10886" y="11161"/>
                    <a:pt x="10853" y="11161"/>
                  </a:cubicBezTo>
                  <a:cubicBezTo>
                    <a:pt x="10687" y="11193"/>
                    <a:pt x="10512" y="11208"/>
                    <a:pt x="10338" y="11208"/>
                  </a:cubicBezTo>
                  <a:cubicBezTo>
                    <a:pt x="10235" y="11208"/>
                    <a:pt x="10132" y="11203"/>
                    <a:pt x="10031" y="11193"/>
                  </a:cubicBezTo>
                  <a:cubicBezTo>
                    <a:pt x="9999" y="11186"/>
                    <a:pt x="9999" y="11141"/>
                    <a:pt x="10031" y="11141"/>
                  </a:cubicBezTo>
                  <a:cubicBezTo>
                    <a:pt x="10108" y="11146"/>
                    <a:pt x="10183" y="11149"/>
                    <a:pt x="10258" y="11149"/>
                  </a:cubicBezTo>
                  <a:cubicBezTo>
                    <a:pt x="10456" y="11149"/>
                    <a:pt x="10650" y="11132"/>
                    <a:pt x="10847" y="11109"/>
                  </a:cubicBezTo>
                  <a:close/>
                  <a:moveTo>
                    <a:pt x="8514" y="0"/>
                  </a:moveTo>
                  <a:cubicBezTo>
                    <a:pt x="7392" y="0"/>
                    <a:pt x="6270" y="5"/>
                    <a:pt x="5148" y="9"/>
                  </a:cubicBezTo>
                  <a:cubicBezTo>
                    <a:pt x="3868" y="19"/>
                    <a:pt x="2588" y="50"/>
                    <a:pt x="1308" y="50"/>
                  </a:cubicBezTo>
                  <a:cubicBezTo>
                    <a:pt x="956" y="50"/>
                    <a:pt x="604" y="47"/>
                    <a:pt x="253" y="42"/>
                  </a:cubicBezTo>
                  <a:cubicBezTo>
                    <a:pt x="0" y="1926"/>
                    <a:pt x="201" y="3849"/>
                    <a:pt x="253" y="5740"/>
                  </a:cubicBezTo>
                  <a:cubicBezTo>
                    <a:pt x="304" y="7631"/>
                    <a:pt x="350" y="9548"/>
                    <a:pt x="246" y="11439"/>
                  </a:cubicBezTo>
                  <a:cubicBezTo>
                    <a:pt x="2105" y="11374"/>
                    <a:pt x="3976" y="11381"/>
                    <a:pt x="5841" y="11361"/>
                  </a:cubicBezTo>
                  <a:cubicBezTo>
                    <a:pt x="8438" y="11341"/>
                    <a:pt x="11036" y="11329"/>
                    <a:pt x="13634" y="11329"/>
                  </a:cubicBezTo>
                  <a:cubicBezTo>
                    <a:pt x="17638" y="11329"/>
                    <a:pt x="21642" y="11358"/>
                    <a:pt x="25644" y="11432"/>
                  </a:cubicBezTo>
                  <a:cubicBezTo>
                    <a:pt x="25534" y="9561"/>
                    <a:pt x="25540" y="7683"/>
                    <a:pt x="25508" y="5812"/>
                  </a:cubicBezTo>
                  <a:cubicBezTo>
                    <a:pt x="25476" y="3934"/>
                    <a:pt x="25437" y="2062"/>
                    <a:pt x="25430" y="184"/>
                  </a:cubicBezTo>
                  <a:cubicBezTo>
                    <a:pt x="25333" y="184"/>
                    <a:pt x="25236" y="191"/>
                    <a:pt x="25139" y="204"/>
                  </a:cubicBezTo>
                  <a:cubicBezTo>
                    <a:pt x="25133" y="216"/>
                    <a:pt x="25120" y="223"/>
                    <a:pt x="25100" y="223"/>
                  </a:cubicBezTo>
                  <a:lnTo>
                    <a:pt x="25003" y="223"/>
                  </a:lnTo>
                  <a:cubicBezTo>
                    <a:pt x="23209" y="171"/>
                    <a:pt x="21422" y="132"/>
                    <a:pt x="19628" y="100"/>
                  </a:cubicBezTo>
                  <a:cubicBezTo>
                    <a:pt x="16390" y="42"/>
                    <a:pt x="13152" y="9"/>
                    <a:pt x="9908" y="3"/>
                  </a:cubicBezTo>
                  <a:cubicBezTo>
                    <a:pt x="9443" y="1"/>
                    <a:pt x="8979" y="0"/>
                    <a:pt x="8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a:off x="5148081" y="2017359"/>
              <a:ext cx="41358" cy="6055"/>
            </a:xfrm>
            <a:custGeom>
              <a:avLst/>
              <a:gdLst/>
              <a:ahLst/>
              <a:cxnLst/>
              <a:rect l="l" t="t" r="r" b="b"/>
              <a:pathLst>
                <a:path w="765" h="112" extrusionOk="0">
                  <a:moveTo>
                    <a:pt x="719" y="1"/>
                  </a:moveTo>
                  <a:cubicBezTo>
                    <a:pt x="493" y="14"/>
                    <a:pt x="259" y="40"/>
                    <a:pt x="33" y="59"/>
                  </a:cubicBezTo>
                  <a:cubicBezTo>
                    <a:pt x="0" y="66"/>
                    <a:pt x="0" y="111"/>
                    <a:pt x="33" y="111"/>
                  </a:cubicBezTo>
                  <a:cubicBezTo>
                    <a:pt x="259" y="98"/>
                    <a:pt x="493" y="92"/>
                    <a:pt x="719" y="66"/>
                  </a:cubicBezTo>
                  <a:cubicBezTo>
                    <a:pt x="758" y="59"/>
                    <a:pt x="765"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0"/>
            <p:cNvSpPr/>
            <p:nvPr/>
          </p:nvSpPr>
          <p:spPr>
            <a:xfrm>
              <a:off x="5136512" y="2004763"/>
              <a:ext cx="41034" cy="6758"/>
            </a:xfrm>
            <a:custGeom>
              <a:avLst/>
              <a:gdLst/>
              <a:ahLst/>
              <a:cxnLst/>
              <a:rect l="l" t="t" r="r" b="b"/>
              <a:pathLst>
                <a:path w="759" h="125" extrusionOk="0">
                  <a:moveTo>
                    <a:pt x="27" y="1"/>
                  </a:moveTo>
                  <a:cubicBezTo>
                    <a:pt x="1" y="1"/>
                    <a:pt x="1" y="46"/>
                    <a:pt x="27" y="53"/>
                  </a:cubicBezTo>
                  <a:cubicBezTo>
                    <a:pt x="260" y="79"/>
                    <a:pt x="486" y="104"/>
                    <a:pt x="720" y="124"/>
                  </a:cubicBezTo>
                  <a:cubicBezTo>
                    <a:pt x="722" y="124"/>
                    <a:pt x="724" y="124"/>
                    <a:pt x="725" y="124"/>
                  </a:cubicBezTo>
                  <a:cubicBezTo>
                    <a:pt x="758" y="124"/>
                    <a:pt x="756" y="72"/>
                    <a:pt x="720" y="66"/>
                  </a:cubicBezTo>
                  <a:cubicBezTo>
                    <a:pt x="493" y="40"/>
                    <a:pt x="260" y="27"/>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0"/>
            <p:cNvSpPr/>
            <p:nvPr/>
          </p:nvSpPr>
          <p:spPr>
            <a:xfrm>
              <a:off x="4309245" y="2964374"/>
              <a:ext cx="608530" cy="46981"/>
            </a:xfrm>
            <a:custGeom>
              <a:avLst/>
              <a:gdLst/>
              <a:ahLst/>
              <a:cxnLst/>
              <a:rect l="l" t="t" r="r" b="b"/>
              <a:pathLst>
                <a:path w="11256" h="869" extrusionOk="0">
                  <a:moveTo>
                    <a:pt x="10854" y="441"/>
                  </a:moveTo>
                  <a:cubicBezTo>
                    <a:pt x="10893" y="441"/>
                    <a:pt x="10893" y="506"/>
                    <a:pt x="10854" y="506"/>
                  </a:cubicBezTo>
                  <a:cubicBezTo>
                    <a:pt x="10666" y="506"/>
                    <a:pt x="10485" y="499"/>
                    <a:pt x="10297" y="499"/>
                  </a:cubicBezTo>
                  <a:cubicBezTo>
                    <a:pt x="10265" y="499"/>
                    <a:pt x="10265" y="448"/>
                    <a:pt x="10297" y="448"/>
                  </a:cubicBezTo>
                  <a:cubicBezTo>
                    <a:pt x="10485" y="448"/>
                    <a:pt x="10666" y="441"/>
                    <a:pt x="10854" y="441"/>
                  </a:cubicBezTo>
                  <a:close/>
                  <a:moveTo>
                    <a:pt x="10525" y="610"/>
                  </a:moveTo>
                  <a:cubicBezTo>
                    <a:pt x="10592" y="610"/>
                    <a:pt x="10658" y="612"/>
                    <a:pt x="10724" y="616"/>
                  </a:cubicBezTo>
                  <a:cubicBezTo>
                    <a:pt x="10763" y="616"/>
                    <a:pt x="10763" y="674"/>
                    <a:pt x="10724" y="674"/>
                  </a:cubicBezTo>
                  <a:cubicBezTo>
                    <a:pt x="10662" y="678"/>
                    <a:pt x="10599" y="680"/>
                    <a:pt x="10536" y="680"/>
                  </a:cubicBezTo>
                  <a:cubicBezTo>
                    <a:pt x="10385" y="680"/>
                    <a:pt x="10232" y="671"/>
                    <a:pt x="10077" y="661"/>
                  </a:cubicBezTo>
                  <a:cubicBezTo>
                    <a:pt x="10057" y="661"/>
                    <a:pt x="10057" y="629"/>
                    <a:pt x="10077" y="623"/>
                  </a:cubicBezTo>
                  <a:cubicBezTo>
                    <a:pt x="10229" y="618"/>
                    <a:pt x="10378" y="610"/>
                    <a:pt x="10525" y="610"/>
                  </a:cubicBezTo>
                  <a:close/>
                  <a:moveTo>
                    <a:pt x="11158" y="1"/>
                  </a:moveTo>
                  <a:cubicBezTo>
                    <a:pt x="11132" y="1"/>
                    <a:pt x="11106" y="1"/>
                    <a:pt x="11081" y="7"/>
                  </a:cubicBezTo>
                  <a:cubicBezTo>
                    <a:pt x="11087" y="33"/>
                    <a:pt x="11068" y="72"/>
                    <a:pt x="11029" y="79"/>
                  </a:cubicBezTo>
                  <a:cubicBezTo>
                    <a:pt x="9209" y="137"/>
                    <a:pt x="7383" y="169"/>
                    <a:pt x="5563" y="189"/>
                  </a:cubicBezTo>
                  <a:cubicBezTo>
                    <a:pt x="4437" y="201"/>
                    <a:pt x="3307" y="225"/>
                    <a:pt x="2178" y="225"/>
                  </a:cubicBezTo>
                  <a:cubicBezTo>
                    <a:pt x="1483" y="225"/>
                    <a:pt x="789" y="216"/>
                    <a:pt x="98" y="189"/>
                  </a:cubicBezTo>
                  <a:cubicBezTo>
                    <a:pt x="52" y="260"/>
                    <a:pt x="20" y="338"/>
                    <a:pt x="13" y="435"/>
                  </a:cubicBezTo>
                  <a:cubicBezTo>
                    <a:pt x="0" y="597"/>
                    <a:pt x="59" y="733"/>
                    <a:pt x="175" y="843"/>
                  </a:cubicBezTo>
                  <a:cubicBezTo>
                    <a:pt x="182" y="823"/>
                    <a:pt x="195" y="810"/>
                    <a:pt x="221" y="810"/>
                  </a:cubicBezTo>
                  <a:cubicBezTo>
                    <a:pt x="894" y="804"/>
                    <a:pt x="1568" y="804"/>
                    <a:pt x="2248" y="804"/>
                  </a:cubicBezTo>
                  <a:cubicBezTo>
                    <a:pt x="5142" y="804"/>
                    <a:pt x="8043" y="849"/>
                    <a:pt x="10938" y="869"/>
                  </a:cubicBezTo>
                  <a:cubicBezTo>
                    <a:pt x="11158" y="623"/>
                    <a:pt x="11255" y="318"/>
                    <a:pt x="11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0"/>
            <p:cNvSpPr/>
            <p:nvPr/>
          </p:nvSpPr>
          <p:spPr>
            <a:xfrm>
              <a:off x="4864144" y="2988215"/>
              <a:ext cx="34005" cy="3514"/>
            </a:xfrm>
            <a:custGeom>
              <a:avLst/>
              <a:gdLst/>
              <a:ahLst/>
              <a:cxnLst/>
              <a:rect l="l" t="t" r="r" b="b"/>
              <a:pathLst>
                <a:path w="629" h="65" extrusionOk="0">
                  <a:moveTo>
                    <a:pt x="590" y="0"/>
                  </a:moveTo>
                  <a:cubicBezTo>
                    <a:pt x="402" y="0"/>
                    <a:pt x="221" y="7"/>
                    <a:pt x="33" y="7"/>
                  </a:cubicBezTo>
                  <a:cubicBezTo>
                    <a:pt x="1" y="7"/>
                    <a:pt x="1" y="58"/>
                    <a:pt x="33" y="58"/>
                  </a:cubicBezTo>
                  <a:cubicBezTo>
                    <a:pt x="221" y="58"/>
                    <a:pt x="402" y="65"/>
                    <a:pt x="590" y="65"/>
                  </a:cubicBezTo>
                  <a:cubicBezTo>
                    <a:pt x="629" y="65"/>
                    <a:pt x="629"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a:off x="4852953" y="2997352"/>
              <a:ext cx="38222" cy="3784"/>
            </a:xfrm>
            <a:custGeom>
              <a:avLst/>
              <a:gdLst/>
              <a:ahLst/>
              <a:cxnLst/>
              <a:rect l="l" t="t" r="r" b="b"/>
              <a:pathLst>
                <a:path w="707" h="70" extrusionOk="0">
                  <a:moveTo>
                    <a:pt x="468" y="0"/>
                  </a:moveTo>
                  <a:cubicBezTo>
                    <a:pt x="321" y="0"/>
                    <a:pt x="172" y="8"/>
                    <a:pt x="20" y="13"/>
                  </a:cubicBezTo>
                  <a:cubicBezTo>
                    <a:pt x="0" y="19"/>
                    <a:pt x="0" y="51"/>
                    <a:pt x="20" y="58"/>
                  </a:cubicBezTo>
                  <a:cubicBezTo>
                    <a:pt x="172" y="62"/>
                    <a:pt x="321" y="70"/>
                    <a:pt x="468" y="70"/>
                  </a:cubicBezTo>
                  <a:cubicBezTo>
                    <a:pt x="535" y="70"/>
                    <a:pt x="601" y="68"/>
                    <a:pt x="667" y="64"/>
                  </a:cubicBezTo>
                  <a:cubicBezTo>
                    <a:pt x="706" y="64"/>
                    <a:pt x="706" y="6"/>
                    <a:pt x="667" y="6"/>
                  </a:cubicBezTo>
                  <a:cubicBezTo>
                    <a:pt x="601" y="2"/>
                    <a:pt x="535" y="0"/>
                    <a:pt x="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a:off x="4316922" y="2806727"/>
              <a:ext cx="561658" cy="164026"/>
            </a:xfrm>
            <a:custGeom>
              <a:avLst/>
              <a:gdLst/>
              <a:ahLst/>
              <a:cxnLst/>
              <a:rect l="l" t="t" r="r" b="b"/>
              <a:pathLst>
                <a:path w="10389" h="3034" extrusionOk="0">
                  <a:moveTo>
                    <a:pt x="2183" y="2282"/>
                  </a:moveTo>
                  <a:cubicBezTo>
                    <a:pt x="2212" y="2282"/>
                    <a:pt x="2227" y="2322"/>
                    <a:pt x="2203" y="2334"/>
                  </a:cubicBezTo>
                  <a:cubicBezTo>
                    <a:pt x="2034" y="2412"/>
                    <a:pt x="1911" y="2509"/>
                    <a:pt x="1814" y="2664"/>
                  </a:cubicBezTo>
                  <a:cubicBezTo>
                    <a:pt x="1810" y="2673"/>
                    <a:pt x="1803" y="2677"/>
                    <a:pt x="1797" y="2677"/>
                  </a:cubicBezTo>
                  <a:cubicBezTo>
                    <a:pt x="1784" y="2677"/>
                    <a:pt x="1771" y="2662"/>
                    <a:pt x="1775" y="2645"/>
                  </a:cubicBezTo>
                  <a:cubicBezTo>
                    <a:pt x="1847" y="2476"/>
                    <a:pt x="2008" y="2340"/>
                    <a:pt x="2177" y="2282"/>
                  </a:cubicBezTo>
                  <a:cubicBezTo>
                    <a:pt x="2179" y="2282"/>
                    <a:pt x="2181" y="2282"/>
                    <a:pt x="2183" y="2282"/>
                  </a:cubicBezTo>
                  <a:close/>
                  <a:moveTo>
                    <a:pt x="1929" y="2240"/>
                  </a:moveTo>
                  <a:cubicBezTo>
                    <a:pt x="1947" y="2240"/>
                    <a:pt x="1965" y="2263"/>
                    <a:pt x="1950" y="2282"/>
                  </a:cubicBezTo>
                  <a:cubicBezTo>
                    <a:pt x="1827" y="2496"/>
                    <a:pt x="1607" y="2645"/>
                    <a:pt x="1374" y="2716"/>
                  </a:cubicBezTo>
                  <a:cubicBezTo>
                    <a:pt x="1372" y="2717"/>
                    <a:pt x="1370" y="2717"/>
                    <a:pt x="1368" y="2717"/>
                  </a:cubicBezTo>
                  <a:cubicBezTo>
                    <a:pt x="1341" y="2717"/>
                    <a:pt x="1337" y="2677"/>
                    <a:pt x="1361" y="2671"/>
                  </a:cubicBezTo>
                  <a:cubicBezTo>
                    <a:pt x="1594" y="2587"/>
                    <a:pt x="1756" y="2438"/>
                    <a:pt x="1911" y="2250"/>
                  </a:cubicBezTo>
                  <a:cubicBezTo>
                    <a:pt x="1916" y="2243"/>
                    <a:pt x="1923" y="2240"/>
                    <a:pt x="1929" y="2240"/>
                  </a:cubicBezTo>
                  <a:close/>
                  <a:moveTo>
                    <a:pt x="6797" y="0"/>
                  </a:moveTo>
                  <a:cubicBezTo>
                    <a:pt x="5691" y="0"/>
                    <a:pt x="4583" y="6"/>
                    <a:pt x="3478" y="16"/>
                  </a:cubicBezTo>
                  <a:cubicBezTo>
                    <a:pt x="3096" y="1538"/>
                    <a:pt x="1562" y="2736"/>
                    <a:pt x="40" y="2982"/>
                  </a:cubicBezTo>
                  <a:cubicBezTo>
                    <a:pt x="27" y="2995"/>
                    <a:pt x="14" y="3014"/>
                    <a:pt x="1" y="3033"/>
                  </a:cubicBezTo>
                  <a:cubicBezTo>
                    <a:pt x="1033" y="3004"/>
                    <a:pt x="2066" y="3002"/>
                    <a:pt x="3097" y="3002"/>
                  </a:cubicBezTo>
                  <a:cubicBezTo>
                    <a:pt x="3269" y="3002"/>
                    <a:pt x="3441" y="3002"/>
                    <a:pt x="3613" y="3002"/>
                  </a:cubicBezTo>
                  <a:cubicBezTo>
                    <a:pt x="4214" y="3002"/>
                    <a:pt x="4815" y="3001"/>
                    <a:pt x="5415" y="2995"/>
                  </a:cubicBezTo>
                  <a:cubicBezTo>
                    <a:pt x="7072" y="2969"/>
                    <a:pt x="8730" y="2936"/>
                    <a:pt x="10388" y="2897"/>
                  </a:cubicBezTo>
                  <a:cubicBezTo>
                    <a:pt x="9054" y="2684"/>
                    <a:pt x="7850" y="1363"/>
                    <a:pt x="8011" y="3"/>
                  </a:cubicBezTo>
                  <a:cubicBezTo>
                    <a:pt x="7607" y="1"/>
                    <a:pt x="7202" y="0"/>
                    <a:pt x="6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a:off x="4664112" y="2750988"/>
              <a:ext cx="17138" cy="21733"/>
            </a:xfrm>
            <a:custGeom>
              <a:avLst/>
              <a:gdLst/>
              <a:ahLst/>
              <a:cxnLst/>
              <a:rect l="l" t="t" r="r" b="b"/>
              <a:pathLst>
                <a:path w="317" h="402" extrusionOk="0">
                  <a:moveTo>
                    <a:pt x="293" y="1"/>
                  </a:moveTo>
                  <a:cubicBezTo>
                    <a:pt x="280" y="1"/>
                    <a:pt x="265" y="11"/>
                    <a:pt x="262" y="30"/>
                  </a:cubicBezTo>
                  <a:cubicBezTo>
                    <a:pt x="243" y="179"/>
                    <a:pt x="158" y="302"/>
                    <a:pt x="22" y="367"/>
                  </a:cubicBezTo>
                  <a:cubicBezTo>
                    <a:pt x="0" y="372"/>
                    <a:pt x="11" y="402"/>
                    <a:pt x="31" y="402"/>
                  </a:cubicBezTo>
                  <a:cubicBezTo>
                    <a:pt x="35" y="402"/>
                    <a:pt x="38" y="401"/>
                    <a:pt x="42" y="399"/>
                  </a:cubicBezTo>
                  <a:cubicBezTo>
                    <a:pt x="197" y="334"/>
                    <a:pt x="301" y="192"/>
                    <a:pt x="314" y="30"/>
                  </a:cubicBezTo>
                  <a:cubicBezTo>
                    <a:pt x="317" y="11"/>
                    <a:pt x="306"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a:off x="4647893" y="2753205"/>
              <a:ext cx="16759" cy="21895"/>
            </a:xfrm>
            <a:custGeom>
              <a:avLst/>
              <a:gdLst/>
              <a:ahLst/>
              <a:cxnLst/>
              <a:rect l="l" t="t" r="r" b="b"/>
              <a:pathLst>
                <a:path w="310" h="405" extrusionOk="0">
                  <a:moveTo>
                    <a:pt x="281" y="0"/>
                  </a:moveTo>
                  <a:cubicBezTo>
                    <a:pt x="269" y="0"/>
                    <a:pt x="257" y="7"/>
                    <a:pt x="251" y="21"/>
                  </a:cubicBezTo>
                  <a:cubicBezTo>
                    <a:pt x="219" y="170"/>
                    <a:pt x="154" y="280"/>
                    <a:pt x="18" y="365"/>
                  </a:cubicBezTo>
                  <a:cubicBezTo>
                    <a:pt x="0" y="376"/>
                    <a:pt x="15" y="404"/>
                    <a:pt x="37" y="404"/>
                  </a:cubicBezTo>
                  <a:cubicBezTo>
                    <a:pt x="39" y="404"/>
                    <a:pt x="42" y="404"/>
                    <a:pt x="44" y="403"/>
                  </a:cubicBezTo>
                  <a:cubicBezTo>
                    <a:pt x="180" y="326"/>
                    <a:pt x="290" y="183"/>
                    <a:pt x="309" y="28"/>
                  </a:cubicBezTo>
                  <a:cubicBezTo>
                    <a:pt x="309" y="10"/>
                    <a:pt x="296"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a:off x="4578207" y="2703197"/>
              <a:ext cx="85365" cy="70822"/>
            </a:xfrm>
            <a:custGeom>
              <a:avLst/>
              <a:gdLst/>
              <a:ahLst/>
              <a:cxnLst/>
              <a:rect l="l" t="t" r="r" b="b"/>
              <a:pathLst>
                <a:path w="1579" h="1310" extrusionOk="0">
                  <a:moveTo>
                    <a:pt x="867" y="121"/>
                  </a:moveTo>
                  <a:cubicBezTo>
                    <a:pt x="1078" y="121"/>
                    <a:pt x="1279" y="239"/>
                    <a:pt x="1346" y="467"/>
                  </a:cubicBezTo>
                  <a:cubicBezTo>
                    <a:pt x="1449" y="830"/>
                    <a:pt x="1171" y="1180"/>
                    <a:pt x="802" y="1192"/>
                  </a:cubicBezTo>
                  <a:cubicBezTo>
                    <a:pt x="789" y="1193"/>
                    <a:pt x="776" y="1194"/>
                    <a:pt x="763" y="1194"/>
                  </a:cubicBezTo>
                  <a:cubicBezTo>
                    <a:pt x="460" y="1194"/>
                    <a:pt x="179" y="978"/>
                    <a:pt x="141" y="668"/>
                  </a:cubicBezTo>
                  <a:cubicBezTo>
                    <a:pt x="102" y="389"/>
                    <a:pt x="277" y="215"/>
                    <a:pt x="504" y="156"/>
                  </a:cubicBezTo>
                  <a:cubicBezTo>
                    <a:pt x="504" y="185"/>
                    <a:pt x="526" y="211"/>
                    <a:pt x="556" y="211"/>
                  </a:cubicBezTo>
                  <a:cubicBezTo>
                    <a:pt x="566" y="211"/>
                    <a:pt x="577" y="208"/>
                    <a:pt x="588" y="202"/>
                  </a:cubicBezTo>
                  <a:cubicBezTo>
                    <a:pt x="633" y="169"/>
                    <a:pt x="692" y="150"/>
                    <a:pt x="744" y="137"/>
                  </a:cubicBezTo>
                  <a:lnTo>
                    <a:pt x="750" y="137"/>
                  </a:lnTo>
                  <a:cubicBezTo>
                    <a:pt x="757" y="137"/>
                    <a:pt x="763" y="137"/>
                    <a:pt x="763" y="130"/>
                  </a:cubicBezTo>
                  <a:cubicBezTo>
                    <a:pt x="798" y="124"/>
                    <a:pt x="833" y="121"/>
                    <a:pt x="867" y="121"/>
                  </a:cubicBezTo>
                  <a:close/>
                  <a:moveTo>
                    <a:pt x="867" y="1"/>
                  </a:moveTo>
                  <a:cubicBezTo>
                    <a:pt x="791" y="1"/>
                    <a:pt x="713" y="15"/>
                    <a:pt x="640" y="46"/>
                  </a:cubicBezTo>
                  <a:cubicBezTo>
                    <a:pt x="610" y="39"/>
                    <a:pt x="579" y="36"/>
                    <a:pt x="549" y="36"/>
                  </a:cubicBezTo>
                  <a:cubicBezTo>
                    <a:pt x="282" y="36"/>
                    <a:pt x="30" y="304"/>
                    <a:pt x="18" y="577"/>
                  </a:cubicBezTo>
                  <a:cubicBezTo>
                    <a:pt x="0" y="996"/>
                    <a:pt x="380" y="1309"/>
                    <a:pt x="774" y="1309"/>
                  </a:cubicBezTo>
                  <a:cubicBezTo>
                    <a:pt x="807" y="1309"/>
                    <a:pt x="840" y="1307"/>
                    <a:pt x="873" y="1303"/>
                  </a:cubicBezTo>
                  <a:cubicBezTo>
                    <a:pt x="1288" y="1244"/>
                    <a:pt x="1579" y="843"/>
                    <a:pt x="1456" y="435"/>
                  </a:cubicBezTo>
                  <a:cubicBezTo>
                    <a:pt x="1381" y="169"/>
                    <a:pt x="1128"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a:off x="4584045" y="2709685"/>
              <a:ext cx="72552" cy="58063"/>
            </a:xfrm>
            <a:custGeom>
              <a:avLst/>
              <a:gdLst/>
              <a:ahLst/>
              <a:cxnLst/>
              <a:rect l="l" t="t" r="r" b="b"/>
              <a:pathLst>
                <a:path w="1342" h="1074" extrusionOk="0">
                  <a:moveTo>
                    <a:pt x="759" y="1"/>
                  </a:moveTo>
                  <a:cubicBezTo>
                    <a:pt x="725" y="1"/>
                    <a:pt x="690" y="4"/>
                    <a:pt x="655" y="10"/>
                  </a:cubicBezTo>
                  <a:cubicBezTo>
                    <a:pt x="655" y="17"/>
                    <a:pt x="649" y="17"/>
                    <a:pt x="642" y="17"/>
                  </a:cubicBezTo>
                  <a:lnTo>
                    <a:pt x="636" y="17"/>
                  </a:lnTo>
                  <a:cubicBezTo>
                    <a:pt x="584" y="30"/>
                    <a:pt x="532" y="49"/>
                    <a:pt x="480" y="82"/>
                  </a:cubicBezTo>
                  <a:cubicBezTo>
                    <a:pt x="470" y="88"/>
                    <a:pt x="460" y="90"/>
                    <a:pt x="451" y="90"/>
                  </a:cubicBezTo>
                  <a:cubicBezTo>
                    <a:pt x="419" y="90"/>
                    <a:pt x="396" y="60"/>
                    <a:pt x="396" y="30"/>
                  </a:cubicBezTo>
                  <a:cubicBezTo>
                    <a:pt x="169" y="95"/>
                    <a:pt x="1" y="269"/>
                    <a:pt x="33" y="548"/>
                  </a:cubicBezTo>
                  <a:cubicBezTo>
                    <a:pt x="71" y="858"/>
                    <a:pt x="352" y="1074"/>
                    <a:pt x="655" y="1074"/>
                  </a:cubicBezTo>
                  <a:cubicBezTo>
                    <a:pt x="668" y="1074"/>
                    <a:pt x="681" y="1073"/>
                    <a:pt x="694" y="1072"/>
                  </a:cubicBezTo>
                  <a:cubicBezTo>
                    <a:pt x="1063" y="1060"/>
                    <a:pt x="1341" y="710"/>
                    <a:pt x="1238" y="347"/>
                  </a:cubicBezTo>
                  <a:cubicBezTo>
                    <a:pt x="1171" y="119"/>
                    <a:pt x="970"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a:off x="4489544" y="2574042"/>
              <a:ext cx="29086" cy="3190"/>
            </a:xfrm>
            <a:custGeom>
              <a:avLst/>
              <a:gdLst/>
              <a:ahLst/>
              <a:cxnLst/>
              <a:rect l="l" t="t" r="r" b="b"/>
              <a:pathLst>
                <a:path w="538" h="59" extrusionOk="0">
                  <a:moveTo>
                    <a:pt x="499" y="0"/>
                  </a:moveTo>
                  <a:cubicBezTo>
                    <a:pt x="344" y="0"/>
                    <a:pt x="188" y="0"/>
                    <a:pt x="26" y="7"/>
                  </a:cubicBezTo>
                  <a:cubicBezTo>
                    <a:pt x="1" y="7"/>
                    <a:pt x="1" y="52"/>
                    <a:pt x="26" y="52"/>
                  </a:cubicBezTo>
                  <a:cubicBezTo>
                    <a:pt x="107" y="55"/>
                    <a:pt x="187" y="55"/>
                    <a:pt x="265" y="55"/>
                  </a:cubicBezTo>
                  <a:cubicBezTo>
                    <a:pt x="344" y="55"/>
                    <a:pt x="421" y="55"/>
                    <a:pt x="499" y="59"/>
                  </a:cubicBezTo>
                  <a:cubicBezTo>
                    <a:pt x="538" y="59"/>
                    <a:pt x="538" y="0"/>
                    <a:pt x="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a:off x="4466081" y="2583827"/>
              <a:ext cx="48008" cy="5352"/>
            </a:xfrm>
            <a:custGeom>
              <a:avLst/>
              <a:gdLst/>
              <a:ahLst/>
              <a:cxnLst/>
              <a:rect l="l" t="t" r="r" b="b"/>
              <a:pathLst>
                <a:path w="888" h="99" extrusionOk="0">
                  <a:moveTo>
                    <a:pt x="849" y="1"/>
                  </a:moveTo>
                  <a:cubicBezTo>
                    <a:pt x="652" y="24"/>
                    <a:pt x="458" y="41"/>
                    <a:pt x="260" y="41"/>
                  </a:cubicBezTo>
                  <a:cubicBezTo>
                    <a:pt x="185" y="41"/>
                    <a:pt x="110" y="38"/>
                    <a:pt x="33" y="33"/>
                  </a:cubicBezTo>
                  <a:cubicBezTo>
                    <a:pt x="1" y="33"/>
                    <a:pt x="1" y="78"/>
                    <a:pt x="33" y="78"/>
                  </a:cubicBezTo>
                  <a:cubicBezTo>
                    <a:pt x="143" y="91"/>
                    <a:pt x="254" y="98"/>
                    <a:pt x="366" y="98"/>
                  </a:cubicBezTo>
                  <a:cubicBezTo>
                    <a:pt x="532" y="98"/>
                    <a:pt x="697" y="83"/>
                    <a:pt x="855" y="53"/>
                  </a:cubicBezTo>
                  <a:cubicBezTo>
                    <a:pt x="888" y="46"/>
                    <a:pt x="881" y="1"/>
                    <a:pt x="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a:off x="4412613" y="2930044"/>
              <a:ext cx="24707" cy="21409"/>
            </a:xfrm>
            <a:custGeom>
              <a:avLst/>
              <a:gdLst/>
              <a:ahLst/>
              <a:cxnLst/>
              <a:rect l="l" t="t" r="r" b="b"/>
              <a:pathLst>
                <a:path w="457" h="396" extrusionOk="0">
                  <a:moveTo>
                    <a:pt x="413" y="1"/>
                  </a:moveTo>
                  <a:cubicBezTo>
                    <a:pt x="411" y="1"/>
                    <a:pt x="409" y="1"/>
                    <a:pt x="407" y="1"/>
                  </a:cubicBezTo>
                  <a:cubicBezTo>
                    <a:pt x="238" y="59"/>
                    <a:pt x="77" y="195"/>
                    <a:pt x="5" y="364"/>
                  </a:cubicBezTo>
                  <a:cubicBezTo>
                    <a:pt x="1" y="381"/>
                    <a:pt x="14" y="396"/>
                    <a:pt x="27" y="396"/>
                  </a:cubicBezTo>
                  <a:cubicBezTo>
                    <a:pt x="33" y="396"/>
                    <a:pt x="40" y="392"/>
                    <a:pt x="44" y="383"/>
                  </a:cubicBezTo>
                  <a:cubicBezTo>
                    <a:pt x="141" y="228"/>
                    <a:pt x="264" y="131"/>
                    <a:pt x="433" y="53"/>
                  </a:cubicBezTo>
                  <a:cubicBezTo>
                    <a:pt x="457" y="41"/>
                    <a:pt x="442"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0"/>
            <p:cNvSpPr/>
            <p:nvPr/>
          </p:nvSpPr>
          <p:spPr>
            <a:xfrm>
              <a:off x="4389149" y="2927827"/>
              <a:ext cx="34005" cy="25788"/>
            </a:xfrm>
            <a:custGeom>
              <a:avLst/>
              <a:gdLst/>
              <a:ahLst/>
              <a:cxnLst/>
              <a:rect l="l" t="t" r="r" b="b"/>
              <a:pathLst>
                <a:path w="629" h="477" extrusionOk="0">
                  <a:moveTo>
                    <a:pt x="593" y="0"/>
                  </a:moveTo>
                  <a:cubicBezTo>
                    <a:pt x="587" y="0"/>
                    <a:pt x="580" y="3"/>
                    <a:pt x="575" y="10"/>
                  </a:cubicBezTo>
                  <a:cubicBezTo>
                    <a:pt x="420" y="198"/>
                    <a:pt x="258" y="347"/>
                    <a:pt x="25" y="431"/>
                  </a:cubicBezTo>
                  <a:cubicBezTo>
                    <a:pt x="1" y="437"/>
                    <a:pt x="5" y="477"/>
                    <a:pt x="32" y="477"/>
                  </a:cubicBezTo>
                  <a:cubicBezTo>
                    <a:pt x="34" y="477"/>
                    <a:pt x="36" y="477"/>
                    <a:pt x="38" y="476"/>
                  </a:cubicBezTo>
                  <a:cubicBezTo>
                    <a:pt x="271" y="405"/>
                    <a:pt x="491" y="256"/>
                    <a:pt x="614" y="42"/>
                  </a:cubicBezTo>
                  <a:cubicBezTo>
                    <a:pt x="629" y="23"/>
                    <a:pt x="611"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0"/>
            <p:cNvSpPr/>
            <p:nvPr/>
          </p:nvSpPr>
          <p:spPr>
            <a:xfrm>
              <a:off x="3907667" y="2674166"/>
              <a:ext cx="35790" cy="2865"/>
            </a:xfrm>
            <a:custGeom>
              <a:avLst/>
              <a:gdLst/>
              <a:ahLst/>
              <a:cxnLst/>
              <a:rect l="l" t="t" r="r" b="b"/>
              <a:pathLst>
                <a:path w="662" h="53" extrusionOk="0">
                  <a:moveTo>
                    <a:pt x="629" y="0"/>
                  </a:moveTo>
                  <a:cubicBezTo>
                    <a:pt x="428" y="0"/>
                    <a:pt x="227" y="0"/>
                    <a:pt x="27" y="7"/>
                  </a:cubicBezTo>
                  <a:cubicBezTo>
                    <a:pt x="1" y="7"/>
                    <a:pt x="1" y="46"/>
                    <a:pt x="27" y="46"/>
                  </a:cubicBezTo>
                  <a:cubicBezTo>
                    <a:pt x="227" y="52"/>
                    <a:pt x="428" y="52"/>
                    <a:pt x="629" y="52"/>
                  </a:cubicBezTo>
                  <a:cubicBezTo>
                    <a:pt x="661" y="52"/>
                    <a:pt x="661" y="0"/>
                    <a:pt x="629"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a:off x="3886691" y="2662272"/>
              <a:ext cx="52225" cy="7785"/>
            </a:xfrm>
            <a:custGeom>
              <a:avLst/>
              <a:gdLst/>
              <a:ahLst/>
              <a:cxnLst/>
              <a:rect l="l" t="t" r="r" b="b"/>
              <a:pathLst>
                <a:path w="966" h="144" extrusionOk="0">
                  <a:moveTo>
                    <a:pt x="933" y="0"/>
                  </a:moveTo>
                  <a:cubicBezTo>
                    <a:pt x="628" y="26"/>
                    <a:pt x="324" y="59"/>
                    <a:pt x="26" y="97"/>
                  </a:cubicBezTo>
                  <a:cubicBezTo>
                    <a:pt x="2" y="103"/>
                    <a:pt x="0" y="143"/>
                    <a:pt x="21" y="143"/>
                  </a:cubicBezTo>
                  <a:cubicBezTo>
                    <a:pt x="23" y="143"/>
                    <a:pt x="24" y="143"/>
                    <a:pt x="26" y="143"/>
                  </a:cubicBezTo>
                  <a:cubicBezTo>
                    <a:pt x="330" y="123"/>
                    <a:pt x="635" y="97"/>
                    <a:pt x="939" y="59"/>
                  </a:cubicBezTo>
                  <a:cubicBezTo>
                    <a:pt x="965" y="52"/>
                    <a:pt x="959" y="0"/>
                    <a:pt x="933"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0"/>
            <p:cNvSpPr/>
            <p:nvPr/>
          </p:nvSpPr>
          <p:spPr>
            <a:xfrm>
              <a:off x="3891557" y="2100021"/>
              <a:ext cx="81635" cy="130994"/>
            </a:xfrm>
            <a:custGeom>
              <a:avLst/>
              <a:gdLst/>
              <a:ahLst/>
              <a:cxnLst/>
              <a:rect l="l" t="t" r="r" b="b"/>
              <a:pathLst>
                <a:path w="1510" h="2423" extrusionOk="0">
                  <a:moveTo>
                    <a:pt x="755" y="1239"/>
                  </a:moveTo>
                  <a:cubicBezTo>
                    <a:pt x="761" y="1239"/>
                    <a:pt x="766" y="1240"/>
                    <a:pt x="771" y="1244"/>
                  </a:cubicBezTo>
                  <a:cubicBezTo>
                    <a:pt x="933" y="1347"/>
                    <a:pt x="1063" y="1496"/>
                    <a:pt x="1167" y="1658"/>
                  </a:cubicBezTo>
                  <a:cubicBezTo>
                    <a:pt x="1185" y="1690"/>
                    <a:pt x="1151" y="1722"/>
                    <a:pt x="1121" y="1722"/>
                  </a:cubicBezTo>
                  <a:cubicBezTo>
                    <a:pt x="1108" y="1722"/>
                    <a:pt x="1096" y="1717"/>
                    <a:pt x="1089" y="1703"/>
                  </a:cubicBezTo>
                  <a:cubicBezTo>
                    <a:pt x="992" y="1541"/>
                    <a:pt x="875" y="1412"/>
                    <a:pt x="733" y="1295"/>
                  </a:cubicBezTo>
                  <a:cubicBezTo>
                    <a:pt x="711" y="1274"/>
                    <a:pt x="730" y="1239"/>
                    <a:pt x="755" y="1239"/>
                  </a:cubicBezTo>
                  <a:close/>
                  <a:moveTo>
                    <a:pt x="512" y="1235"/>
                  </a:moveTo>
                  <a:cubicBezTo>
                    <a:pt x="519" y="1235"/>
                    <a:pt x="526" y="1238"/>
                    <a:pt x="532" y="1244"/>
                  </a:cubicBezTo>
                  <a:cubicBezTo>
                    <a:pt x="694" y="1380"/>
                    <a:pt x="869" y="1528"/>
                    <a:pt x="1005" y="1690"/>
                  </a:cubicBezTo>
                  <a:cubicBezTo>
                    <a:pt x="1030" y="1721"/>
                    <a:pt x="1004" y="1759"/>
                    <a:pt x="973" y="1759"/>
                  </a:cubicBezTo>
                  <a:cubicBezTo>
                    <a:pt x="964" y="1759"/>
                    <a:pt x="955" y="1756"/>
                    <a:pt x="946" y="1749"/>
                  </a:cubicBezTo>
                  <a:cubicBezTo>
                    <a:pt x="784" y="1613"/>
                    <a:pt x="636" y="1444"/>
                    <a:pt x="493" y="1289"/>
                  </a:cubicBezTo>
                  <a:cubicBezTo>
                    <a:pt x="468" y="1264"/>
                    <a:pt x="489" y="1235"/>
                    <a:pt x="512" y="1235"/>
                  </a:cubicBezTo>
                  <a:close/>
                  <a:moveTo>
                    <a:pt x="1264" y="0"/>
                  </a:moveTo>
                  <a:cubicBezTo>
                    <a:pt x="882" y="434"/>
                    <a:pt x="487" y="849"/>
                    <a:pt x="66" y="1231"/>
                  </a:cubicBezTo>
                  <a:cubicBezTo>
                    <a:pt x="40" y="1250"/>
                    <a:pt x="20" y="1269"/>
                    <a:pt x="1" y="1295"/>
                  </a:cubicBezTo>
                  <a:lnTo>
                    <a:pt x="7" y="1295"/>
                  </a:lnTo>
                  <a:cubicBezTo>
                    <a:pt x="480" y="1606"/>
                    <a:pt x="946" y="1982"/>
                    <a:pt x="1309" y="2422"/>
                  </a:cubicBezTo>
                  <a:cubicBezTo>
                    <a:pt x="1348" y="2344"/>
                    <a:pt x="1380" y="2254"/>
                    <a:pt x="1387" y="2144"/>
                  </a:cubicBezTo>
                  <a:cubicBezTo>
                    <a:pt x="1432" y="1606"/>
                    <a:pt x="1510" y="939"/>
                    <a:pt x="1445" y="402"/>
                  </a:cubicBezTo>
                  <a:cubicBezTo>
                    <a:pt x="1426" y="233"/>
                    <a:pt x="1445" y="91"/>
                    <a:pt x="126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20"/>
            <p:cNvGrpSpPr/>
            <p:nvPr/>
          </p:nvGrpSpPr>
          <p:grpSpPr>
            <a:xfrm>
              <a:off x="4025921" y="2359848"/>
              <a:ext cx="170784" cy="149916"/>
              <a:chOff x="2789346" y="2318280"/>
              <a:chExt cx="312220" cy="274069"/>
            </a:xfrm>
          </p:grpSpPr>
          <p:sp>
            <p:nvSpPr>
              <p:cNvPr id="789" name="Google Shape;789;p20"/>
              <p:cNvSpPr/>
              <p:nvPr/>
            </p:nvSpPr>
            <p:spPr>
              <a:xfrm>
                <a:off x="2789346" y="2318280"/>
                <a:ext cx="312220" cy="274069"/>
              </a:xfrm>
              <a:custGeom>
                <a:avLst/>
                <a:gdLst/>
                <a:ahLst/>
                <a:cxnLst/>
                <a:rect l="l" t="t" r="r" b="b"/>
                <a:pathLst>
                  <a:path w="3159" h="2773" extrusionOk="0">
                    <a:moveTo>
                      <a:pt x="1651" y="117"/>
                    </a:moveTo>
                    <a:cubicBezTo>
                      <a:pt x="1664" y="137"/>
                      <a:pt x="1684" y="150"/>
                      <a:pt x="1716" y="156"/>
                    </a:cubicBezTo>
                    <a:cubicBezTo>
                      <a:pt x="2435" y="176"/>
                      <a:pt x="3018" y="791"/>
                      <a:pt x="2875" y="1523"/>
                    </a:cubicBezTo>
                    <a:cubicBezTo>
                      <a:pt x="2750" y="2173"/>
                      <a:pt x="2185" y="2599"/>
                      <a:pt x="1541" y="2599"/>
                    </a:cubicBezTo>
                    <a:cubicBezTo>
                      <a:pt x="1517" y="2599"/>
                      <a:pt x="1494" y="2599"/>
                      <a:pt x="1470" y="2598"/>
                    </a:cubicBezTo>
                    <a:cubicBezTo>
                      <a:pt x="725" y="2572"/>
                      <a:pt x="110" y="1937"/>
                      <a:pt x="324" y="1179"/>
                    </a:cubicBezTo>
                    <a:cubicBezTo>
                      <a:pt x="499" y="545"/>
                      <a:pt x="1056" y="234"/>
                      <a:pt x="1651" y="117"/>
                    </a:cubicBezTo>
                    <a:close/>
                    <a:moveTo>
                      <a:pt x="1660" y="0"/>
                    </a:moveTo>
                    <a:cubicBezTo>
                      <a:pt x="921" y="0"/>
                      <a:pt x="231" y="562"/>
                      <a:pt x="123" y="1309"/>
                    </a:cubicBezTo>
                    <a:cubicBezTo>
                      <a:pt x="0" y="2164"/>
                      <a:pt x="732" y="2766"/>
                      <a:pt x="1541" y="2772"/>
                    </a:cubicBezTo>
                    <a:cubicBezTo>
                      <a:pt x="1546" y="2773"/>
                      <a:pt x="1550" y="2773"/>
                      <a:pt x="1555" y="2773"/>
                    </a:cubicBezTo>
                    <a:cubicBezTo>
                      <a:pt x="2313" y="2773"/>
                      <a:pt x="2973" y="2230"/>
                      <a:pt x="3063" y="1464"/>
                    </a:cubicBezTo>
                    <a:cubicBezTo>
                      <a:pt x="3159" y="666"/>
                      <a:pt x="2531" y="0"/>
                      <a:pt x="1750" y="0"/>
                    </a:cubicBezTo>
                    <a:cubicBezTo>
                      <a:pt x="1739" y="0"/>
                      <a:pt x="1727" y="1"/>
                      <a:pt x="1716" y="1"/>
                    </a:cubicBezTo>
                    <a:lnTo>
                      <a:pt x="1710" y="1"/>
                    </a:lnTo>
                    <a:cubicBezTo>
                      <a:pt x="1693" y="0"/>
                      <a:pt x="1676" y="0"/>
                      <a:pt x="1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2800217" y="2329844"/>
                <a:ext cx="287412" cy="245407"/>
              </a:xfrm>
              <a:custGeom>
                <a:avLst/>
                <a:gdLst/>
                <a:ahLst/>
                <a:cxnLst/>
                <a:rect l="l" t="t" r="r" b="b"/>
                <a:pathLst>
                  <a:path w="2908" h="2483" extrusionOk="0">
                    <a:moveTo>
                      <a:pt x="1630" y="535"/>
                    </a:moveTo>
                    <a:cubicBezTo>
                      <a:pt x="1635" y="535"/>
                      <a:pt x="1640" y="536"/>
                      <a:pt x="1645" y="538"/>
                    </a:cubicBezTo>
                    <a:cubicBezTo>
                      <a:pt x="1820" y="590"/>
                      <a:pt x="2008" y="680"/>
                      <a:pt x="2131" y="816"/>
                    </a:cubicBezTo>
                    <a:cubicBezTo>
                      <a:pt x="2163" y="848"/>
                      <a:pt x="2133" y="902"/>
                      <a:pt x="2096" y="902"/>
                    </a:cubicBezTo>
                    <a:cubicBezTo>
                      <a:pt x="2089" y="902"/>
                      <a:pt x="2080" y="900"/>
                      <a:pt x="2072" y="894"/>
                    </a:cubicBezTo>
                    <a:cubicBezTo>
                      <a:pt x="1930" y="784"/>
                      <a:pt x="1794" y="680"/>
                      <a:pt x="1626" y="609"/>
                    </a:cubicBezTo>
                    <a:cubicBezTo>
                      <a:pt x="1586" y="592"/>
                      <a:pt x="1596" y="535"/>
                      <a:pt x="1630" y="535"/>
                    </a:cubicBezTo>
                    <a:close/>
                    <a:moveTo>
                      <a:pt x="1431" y="641"/>
                    </a:moveTo>
                    <a:cubicBezTo>
                      <a:pt x="1433" y="641"/>
                      <a:pt x="1435" y="641"/>
                      <a:pt x="1438" y="642"/>
                    </a:cubicBezTo>
                    <a:cubicBezTo>
                      <a:pt x="1600" y="661"/>
                      <a:pt x="1762" y="739"/>
                      <a:pt x="1878" y="855"/>
                    </a:cubicBezTo>
                    <a:cubicBezTo>
                      <a:pt x="1909" y="891"/>
                      <a:pt x="1875" y="938"/>
                      <a:pt x="1841" y="938"/>
                    </a:cubicBezTo>
                    <a:cubicBezTo>
                      <a:pt x="1831" y="938"/>
                      <a:pt x="1822" y="935"/>
                      <a:pt x="1813" y="926"/>
                    </a:cubicBezTo>
                    <a:cubicBezTo>
                      <a:pt x="1697" y="810"/>
                      <a:pt x="1580" y="732"/>
                      <a:pt x="1418" y="693"/>
                    </a:cubicBezTo>
                    <a:cubicBezTo>
                      <a:pt x="1382" y="687"/>
                      <a:pt x="1397" y="641"/>
                      <a:pt x="1431" y="641"/>
                    </a:cubicBezTo>
                    <a:close/>
                    <a:moveTo>
                      <a:pt x="1099" y="602"/>
                    </a:moveTo>
                    <a:cubicBezTo>
                      <a:pt x="1111" y="602"/>
                      <a:pt x="1123" y="604"/>
                      <a:pt x="1133" y="609"/>
                    </a:cubicBezTo>
                    <a:cubicBezTo>
                      <a:pt x="1483" y="829"/>
                      <a:pt x="1833" y="1050"/>
                      <a:pt x="2182" y="1270"/>
                    </a:cubicBezTo>
                    <a:cubicBezTo>
                      <a:pt x="2228" y="1302"/>
                      <a:pt x="2234" y="1373"/>
                      <a:pt x="2182" y="1399"/>
                    </a:cubicBezTo>
                    <a:cubicBezTo>
                      <a:pt x="1852" y="1574"/>
                      <a:pt x="1515" y="1755"/>
                      <a:pt x="1159" y="1859"/>
                    </a:cubicBezTo>
                    <a:cubicBezTo>
                      <a:pt x="1151" y="1862"/>
                      <a:pt x="1143" y="1863"/>
                      <a:pt x="1136" y="1863"/>
                    </a:cubicBezTo>
                    <a:cubicBezTo>
                      <a:pt x="1110" y="1863"/>
                      <a:pt x="1092" y="1846"/>
                      <a:pt x="1082" y="1820"/>
                    </a:cubicBezTo>
                    <a:cubicBezTo>
                      <a:pt x="1072" y="1833"/>
                      <a:pt x="1054" y="1841"/>
                      <a:pt x="1038" y="1841"/>
                    </a:cubicBezTo>
                    <a:cubicBezTo>
                      <a:pt x="1022" y="1841"/>
                      <a:pt x="1007" y="1833"/>
                      <a:pt x="1004" y="1814"/>
                    </a:cubicBezTo>
                    <a:cubicBezTo>
                      <a:pt x="933" y="1425"/>
                      <a:pt x="965" y="1037"/>
                      <a:pt x="1023" y="654"/>
                    </a:cubicBezTo>
                    <a:cubicBezTo>
                      <a:pt x="1028" y="621"/>
                      <a:pt x="1065" y="602"/>
                      <a:pt x="1099" y="602"/>
                    </a:cubicBezTo>
                    <a:close/>
                    <a:moveTo>
                      <a:pt x="1541" y="0"/>
                    </a:moveTo>
                    <a:cubicBezTo>
                      <a:pt x="946" y="117"/>
                      <a:pt x="389" y="428"/>
                      <a:pt x="214" y="1062"/>
                    </a:cubicBezTo>
                    <a:cubicBezTo>
                      <a:pt x="0" y="1820"/>
                      <a:pt x="609" y="2455"/>
                      <a:pt x="1354" y="2481"/>
                    </a:cubicBezTo>
                    <a:cubicBezTo>
                      <a:pt x="1377" y="2482"/>
                      <a:pt x="1401" y="2482"/>
                      <a:pt x="1425" y="2482"/>
                    </a:cubicBezTo>
                    <a:cubicBezTo>
                      <a:pt x="2075" y="2482"/>
                      <a:pt x="2640" y="2056"/>
                      <a:pt x="2765" y="1406"/>
                    </a:cubicBezTo>
                    <a:cubicBezTo>
                      <a:pt x="2908" y="674"/>
                      <a:pt x="2325" y="59"/>
                      <a:pt x="1606" y="39"/>
                    </a:cubicBezTo>
                    <a:cubicBezTo>
                      <a:pt x="1574" y="33"/>
                      <a:pt x="1554" y="20"/>
                      <a:pt x="1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2893023" y="2389243"/>
                <a:ext cx="128090" cy="124829"/>
              </a:xfrm>
              <a:custGeom>
                <a:avLst/>
                <a:gdLst/>
                <a:ahLst/>
                <a:cxnLst/>
                <a:rect l="l" t="t" r="r" b="b"/>
                <a:pathLst>
                  <a:path w="1296" h="1263" extrusionOk="0">
                    <a:moveTo>
                      <a:pt x="214" y="202"/>
                    </a:moveTo>
                    <a:cubicBezTo>
                      <a:pt x="492" y="377"/>
                      <a:pt x="771" y="552"/>
                      <a:pt x="1049" y="727"/>
                    </a:cubicBezTo>
                    <a:cubicBezTo>
                      <a:pt x="758" y="869"/>
                      <a:pt x="453" y="986"/>
                      <a:pt x="168" y="1135"/>
                    </a:cubicBezTo>
                    <a:cubicBezTo>
                      <a:pt x="162" y="1135"/>
                      <a:pt x="156" y="1141"/>
                      <a:pt x="149" y="1148"/>
                    </a:cubicBezTo>
                    <a:cubicBezTo>
                      <a:pt x="162" y="831"/>
                      <a:pt x="175" y="513"/>
                      <a:pt x="214" y="202"/>
                    </a:cubicBezTo>
                    <a:close/>
                    <a:moveTo>
                      <a:pt x="160" y="1"/>
                    </a:moveTo>
                    <a:cubicBezTo>
                      <a:pt x="126" y="1"/>
                      <a:pt x="89" y="20"/>
                      <a:pt x="84" y="53"/>
                    </a:cubicBezTo>
                    <a:cubicBezTo>
                      <a:pt x="26" y="436"/>
                      <a:pt x="0" y="824"/>
                      <a:pt x="65" y="1206"/>
                    </a:cubicBezTo>
                    <a:cubicBezTo>
                      <a:pt x="68" y="1230"/>
                      <a:pt x="84" y="1239"/>
                      <a:pt x="101" y="1239"/>
                    </a:cubicBezTo>
                    <a:cubicBezTo>
                      <a:pt x="117" y="1239"/>
                      <a:pt x="133" y="1231"/>
                      <a:pt x="143" y="1219"/>
                    </a:cubicBezTo>
                    <a:cubicBezTo>
                      <a:pt x="153" y="1245"/>
                      <a:pt x="171" y="1262"/>
                      <a:pt x="197" y="1262"/>
                    </a:cubicBezTo>
                    <a:cubicBezTo>
                      <a:pt x="204" y="1262"/>
                      <a:pt x="212" y="1261"/>
                      <a:pt x="220" y="1258"/>
                    </a:cubicBezTo>
                    <a:cubicBezTo>
                      <a:pt x="576" y="1154"/>
                      <a:pt x="913" y="973"/>
                      <a:pt x="1243" y="798"/>
                    </a:cubicBezTo>
                    <a:cubicBezTo>
                      <a:pt x="1295" y="772"/>
                      <a:pt x="1289" y="701"/>
                      <a:pt x="1243" y="669"/>
                    </a:cubicBezTo>
                    <a:cubicBezTo>
                      <a:pt x="894" y="449"/>
                      <a:pt x="544" y="228"/>
                      <a:pt x="194" y="8"/>
                    </a:cubicBezTo>
                    <a:cubicBezTo>
                      <a:pt x="184" y="3"/>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2957365" y="2382819"/>
                <a:ext cx="56632" cy="36272"/>
              </a:xfrm>
              <a:custGeom>
                <a:avLst/>
                <a:gdLst/>
                <a:ahLst/>
                <a:cxnLst/>
                <a:rect l="l" t="t" r="r" b="b"/>
                <a:pathLst>
                  <a:path w="573" h="367" extrusionOk="0">
                    <a:moveTo>
                      <a:pt x="44" y="0"/>
                    </a:moveTo>
                    <a:cubicBezTo>
                      <a:pt x="8" y="0"/>
                      <a:pt x="0" y="55"/>
                      <a:pt x="36" y="73"/>
                    </a:cubicBezTo>
                    <a:cubicBezTo>
                      <a:pt x="204" y="144"/>
                      <a:pt x="340" y="248"/>
                      <a:pt x="482" y="358"/>
                    </a:cubicBezTo>
                    <a:cubicBezTo>
                      <a:pt x="490" y="364"/>
                      <a:pt x="499" y="366"/>
                      <a:pt x="506" y="366"/>
                    </a:cubicBezTo>
                    <a:cubicBezTo>
                      <a:pt x="543" y="366"/>
                      <a:pt x="573" y="312"/>
                      <a:pt x="541" y="280"/>
                    </a:cubicBezTo>
                    <a:cubicBezTo>
                      <a:pt x="418" y="144"/>
                      <a:pt x="230" y="60"/>
                      <a:pt x="55" y="2"/>
                    </a:cubicBezTo>
                    <a:cubicBezTo>
                      <a:pt x="51" y="1"/>
                      <a:pt x="47"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0"/>
              <p:cNvSpPr/>
              <p:nvPr/>
            </p:nvSpPr>
            <p:spPr>
              <a:xfrm>
                <a:off x="2907750" y="2409208"/>
                <a:ext cx="89050" cy="93498"/>
              </a:xfrm>
              <a:custGeom>
                <a:avLst/>
                <a:gdLst/>
                <a:ahLst/>
                <a:cxnLst/>
                <a:rect l="l" t="t" r="r" b="b"/>
                <a:pathLst>
                  <a:path w="901" h="946" extrusionOk="0">
                    <a:moveTo>
                      <a:pt x="65" y="0"/>
                    </a:moveTo>
                    <a:cubicBezTo>
                      <a:pt x="26" y="311"/>
                      <a:pt x="13" y="629"/>
                      <a:pt x="0" y="946"/>
                    </a:cubicBezTo>
                    <a:cubicBezTo>
                      <a:pt x="7" y="939"/>
                      <a:pt x="13" y="933"/>
                      <a:pt x="19" y="933"/>
                    </a:cubicBezTo>
                    <a:cubicBezTo>
                      <a:pt x="304" y="784"/>
                      <a:pt x="609" y="667"/>
                      <a:pt x="900" y="525"/>
                    </a:cubicBezTo>
                    <a:cubicBezTo>
                      <a:pt x="622" y="350"/>
                      <a:pt x="343" y="175"/>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0"/>
              <p:cNvSpPr/>
              <p:nvPr/>
            </p:nvSpPr>
            <p:spPr>
              <a:xfrm>
                <a:off x="2936708" y="2393098"/>
                <a:ext cx="52185" cy="29552"/>
              </a:xfrm>
              <a:custGeom>
                <a:avLst/>
                <a:gdLst/>
                <a:ahLst/>
                <a:cxnLst/>
                <a:rect l="l" t="t" r="r" b="b"/>
                <a:pathLst>
                  <a:path w="528" h="299" extrusionOk="0">
                    <a:moveTo>
                      <a:pt x="50" y="1"/>
                    </a:moveTo>
                    <a:cubicBezTo>
                      <a:pt x="16" y="1"/>
                      <a:pt x="1" y="47"/>
                      <a:pt x="37" y="53"/>
                    </a:cubicBezTo>
                    <a:cubicBezTo>
                      <a:pt x="199" y="92"/>
                      <a:pt x="316" y="170"/>
                      <a:pt x="432" y="286"/>
                    </a:cubicBezTo>
                    <a:cubicBezTo>
                      <a:pt x="441" y="295"/>
                      <a:pt x="450" y="298"/>
                      <a:pt x="460" y="298"/>
                    </a:cubicBezTo>
                    <a:cubicBezTo>
                      <a:pt x="494" y="298"/>
                      <a:pt x="528" y="252"/>
                      <a:pt x="497" y="222"/>
                    </a:cubicBezTo>
                    <a:cubicBezTo>
                      <a:pt x="381" y="99"/>
                      <a:pt x="219" y="21"/>
                      <a:pt x="57" y="2"/>
                    </a:cubicBezTo>
                    <a:cubicBezTo>
                      <a:pt x="54" y="1"/>
                      <a:pt x="52"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20"/>
            <p:cNvSpPr/>
            <p:nvPr/>
          </p:nvSpPr>
          <p:spPr>
            <a:xfrm>
              <a:off x="4687683" y="2378659"/>
              <a:ext cx="58172" cy="38385"/>
            </a:xfrm>
            <a:custGeom>
              <a:avLst/>
              <a:gdLst/>
              <a:ahLst/>
              <a:cxnLst/>
              <a:rect l="l" t="t" r="r" b="b"/>
              <a:pathLst>
                <a:path w="1076" h="710" extrusionOk="0">
                  <a:moveTo>
                    <a:pt x="1030" y="1"/>
                  </a:moveTo>
                  <a:cubicBezTo>
                    <a:pt x="875" y="137"/>
                    <a:pt x="752" y="286"/>
                    <a:pt x="635" y="461"/>
                  </a:cubicBezTo>
                  <a:cubicBezTo>
                    <a:pt x="626" y="470"/>
                    <a:pt x="611" y="479"/>
                    <a:pt x="595" y="479"/>
                  </a:cubicBezTo>
                  <a:cubicBezTo>
                    <a:pt x="589" y="479"/>
                    <a:pt x="583" y="477"/>
                    <a:pt x="577" y="474"/>
                  </a:cubicBezTo>
                  <a:cubicBezTo>
                    <a:pt x="409" y="357"/>
                    <a:pt x="247" y="228"/>
                    <a:pt x="104" y="79"/>
                  </a:cubicBezTo>
                  <a:cubicBezTo>
                    <a:pt x="66" y="130"/>
                    <a:pt x="27" y="189"/>
                    <a:pt x="1" y="247"/>
                  </a:cubicBezTo>
                  <a:cubicBezTo>
                    <a:pt x="98" y="318"/>
                    <a:pt x="189" y="389"/>
                    <a:pt x="279" y="461"/>
                  </a:cubicBezTo>
                  <a:cubicBezTo>
                    <a:pt x="350" y="519"/>
                    <a:pt x="480" y="687"/>
                    <a:pt x="571" y="707"/>
                  </a:cubicBezTo>
                  <a:cubicBezTo>
                    <a:pt x="579" y="709"/>
                    <a:pt x="586" y="710"/>
                    <a:pt x="594" y="710"/>
                  </a:cubicBezTo>
                  <a:cubicBezTo>
                    <a:pt x="719" y="710"/>
                    <a:pt x="814" y="475"/>
                    <a:pt x="869" y="389"/>
                  </a:cubicBezTo>
                  <a:cubicBezTo>
                    <a:pt x="933" y="286"/>
                    <a:pt x="1005" y="176"/>
                    <a:pt x="1076" y="66"/>
                  </a:cubicBezTo>
                  <a:cubicBezTo>
                    <a:pt x="1063" y="46"/>
                    <a:pt x="1043" y="27"/>
                    <a:pt x="10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4529820" y="2336653"/>
              <a:ext cx="388279" cy="284803"/>
            </a:xfrm>
            <a:custGeom>
              <a:avLst/>
              <a:gdLst/>
              <a:ahLst/>
              <a:cxnLst/>
              <a:rect l="l" t="t" r="r" b="b"/>
              <a:pathLst>
                <a:path w="7182" h="5268" extrusionOk="0">
                  <a:moveTo>
                    <a:pt x="1659" y="4573"/>
                  </a:moveTo>
                  <a:cubicBezTo>
                    <a:pt x="1681" y="4573"/>
                    <a:pt x="1705" y="4593"/>
                    <a:pt x="1697" y="4618"/>
                  </a:cubicBezTo>
                  <a:cubicBezTo>
                    <a:pt x="1664" y="4702"/>
                    <a:pt x="1619" y="4786"/>
                    <a:pt x="1580" y="4871"/>
                  </a:cubicBezTo>
                  <a:cubicBezTo>
                    <a:pt x="1576" y="4879"/>
                    <a:pt x="1568" y="4883"/>
                    <a:pt x="1560" y="4883"/>
                  </a:cubicBezTo>
                  <a:cubicBezTo>
                    <a:pt x="1544" y="4883"/>
                    <a:pt x="1526" y="4868"/>
                    <a:pt x="1535" y="4851"/>
                  </a:cubicBezTo>
                  <a:cubicBezTo>
                    <a:pt x="1561" y="4760"/>
                    <a:pt x="1593" y="4676"/>
                    <a:pt x="1632" y="4592"/>
                  </a:cubicBezTo>
                  <a:cubicBezTo>
                    <a:pt x="1637" y="4579"/>
                    <a:pt x="1647" y="4573"/>
                    <a:pt x="1659" y="4573"/>
                  </a:cubicBezTo>
                  <a:close/>
                  <a:moveTo>
                    <a:pt x="1448" y="4608"/>
                  </a:moveTo>
                  <a:cubicBezTo>
                    <a:pt x="1467" y="4608"/>
                    <a:pt x="1485" y="4623"/>
                    <a:pt x="1477" y="4644"/>
                  </a:cubicBezTo>
                  <a:cubicBezTo>
                    <a:pt x="1451" y="4754"/>
                    <a:pt x="1438" y="4851"/>
                    <a:pt x="1457" y="4955"/>
                  </a:cubicBezTo>
                  <a:cubicBezTo>
                    <a:pt x="1457" y="4974"/>
                    <a:pt x="1444" y="4984"/>
                    <a:pt x="1432" y="4984"/>
                  </a:cubicBezTo>
                  <a:cubicBezTo>
                    <a:pt x="1423" y="4984"/>
                    <a:pt x="1415" y="4979"/>
                    <a:pt x="1412" y="4968"/>
                  </a:cubicBezTo>
                  <a:cubicBezTo>
                    <a:pt x="1373" y="4858"/>
                    <a:pt x="1373" y="4728"/>
                    <a:pt x="1418" y="4625"/>
                  </a:cubicBezTo>
                  <a:cubicBezTo>
                    <a:pt x="1425" y="4613"/>
                    <a:pt x="1437" y="4608"/>
                    <a:pt x="1448" y="4608"/>
                  </a:cubicBezTo>
                  <a:close/>
                  <a:moveTo>
                    <a:pt x="5400" y="2125"/>
                  </a:moveTo>
                  <a:cubicBezTo>
                    <a:pt x="5421" y="2125"/>
                    <a:pt x="5443" y="2135"/>
                    <a:pt x="5453" y="2157"/>
                  </a:cubicBezTo>
                  <a:cubicBezTo>
                    <a:pt x="5822" y="3031"/>
                    <a:pt x="6133" y="4262"/>
                    <a:pt x="5867" y="5207"/>
                  </a:cubicBezTo>
                  <a:cubicBezTo>
                    <a:pt x="5865" y="5215"/>
                    <a:pt x="5858" y="5219"/>
                    <a:pt x="5852" y="5219"/>
                  </a:cubicBezTo>
                  <a:cubicBezTo>
                    <a:pt x="5844" y="5219"/>
                    <a:pt x="5835" y="5212"/>
                    <a:pt x="5835" y="5201"/>
                  </a:cubicBezTo>
                  <a:cubicBezTo>
                    <a:pt x="5790" y="4663"/>
                    <a:pt x="5848" y="4139"/>
                    <a:pt x="5764" y="3601"/>
                  </a:cubicBezTo>
                  <a:cubicBezTo>
                    <a:pt x="5679" y="3109"/>
                    <a:pt x="5537" y="2643"/>
                    <a:pt x="5349" y="2190"/>
                  </a:cubicBezTo>
                  <a:cubicBezTo>
                    <a:pt x="5333" y="2150"/>
                    <a:pt x="5366" y="2125"/>
                    <a:pt x="5400" y="2125"/>
                  </a:cubicBezTo>
                  <a:close/>
                  <a:moveTo>
                    <a:pt x="4792" y="1"/>
                  </a:moveTo>
                  <a:cubicBezTo>
                    <a:pt x="4831" y="428"/>
                    <a:pt x="4643" y="856"/>
                    <a:pt x="4242" y="1108"/>
                  </a:cubicBezTo>
                  <a:cubicBezTo>
                    <a:pt x="4236" y="1112"/>
                    <a:pt x="4231" y="1114"/>
                    <a:pt x="4225" y="1114"/>
                  </a:cubicBezTo>
                  <a:cubicBezTo>
                    <a:pt x="4204" y="1114"/>
                    <a:pt x="4185" y="1088"/>
                    <a:pt x="4190" y="1063"/>
                  </a:cubicBezTo>
                  <a:lnTo>
                    <a:pt x="4190" y="1063"/>
                  </a:lnTo>
                  <a:cubicBezTo>
                    <a:pt x="4180" y="1083"/>
                    <a:pt x="4158" y="1094"/>
                    <a:pt x="4137" y="1094"/>
                  </a:cubicBezTo>
                  <a:cubicBezTo>
                    <a:pt x="4117" y="1094"/>
                    <a:pt x="4099" y="1085"/>
                    <a:pt x="4093" y="1063"/>
                  </a:cubicBezTo>
                  <a:cubicBezTo>
                    <a:pt x="4080" y="1011"/>
                    <a:pt x="4061" y="972"/>
                    <a:pt x="4041" y="927"/>
                  </a:cubicBezTo>
                  <a:cubicBezTo>
                    <a:pt x="3931" y="1095"/>
                    <a:pt x="3827" y="1257"/>
                    <a:pt x="3717" y="1425"/>
                  </a:cubicBezTo>
                  <a:cubicBezTo>
                    <a:pt x="3691" y="1464"/>
                    <a:pt x="3633" y="1613"/>
                    <a:pt x="3568" y="1613"/>
                  </a:cubicBezTo>
                  <a:cubicBezTo>
                    <a:pt x="3566" y="1613"/>
                    <a:pt x="3564" y="1614"/>
                    <a:pt x="3562" y="1614"/>
                  </a:cubicBezTo>
                  <a:cubicBezTo>
                    <a:pt x="3492" y="1614"/>
                    <a:pt x="3418" y="1515"/>
                    <a:pt x="3374" y="1484"/>
                  </a:cubicBezTo>
                  <a:cubicBezTo>
                    <a:pt x="3212" y="1348"/>
                    <a:pt x="3050" y="1212"/>
                    <a:pt x="2901" y="1063"/>
                  </a:cubicBezTo>
                  <a:cubicBezTo>
                    <a:pt x="2882" y="1115"/>
                    <a:pt x="2863" y="1166"/>
                    <a:pt x="2843" y="1218"/>
                  </a:cubicBezTo>
                  <a:cubicBezTo>
                    <a:pt x="2834" y="1239"/>
                    <a:pt x="2814" y="1249"/>
                    <a:pt x="2794" y="1249"/>
                  </a:cubicBezTo>
                  <a:cubicBezTo>
                    <a:pt x="2771" y="1249"/>
                    <a:pt x="2749" y="1234"/>
                    <a:pt x="2752" y="1205"/>
                  </a:cubicBezTo>
                  <a:cubicBezTo>
                    <a:pt x="2500" y="1011"/>
                    <a:pt x="2312" y="752"/>
                    <a:pt x="2202" y="448"/>
                  </a:cubicBezTo>
                  <a:cubicBezTo>
                    <a:pt x="2157" y="331"/>
                    <a:pt x="2111" y="189"/>
                    <a:pt x="2098" y="46"/>
                  </a:cubicBezTo>
                  <a:cubicBezTo>
                    <a:pt x="460" y="1186"/>
                    <a:pt x="78" y="3070"/>
                    <a:pt x="0" y="4968"/>
                  </a:cubicBezTo>
                  <a:cubicBezTo>
                    <a:pt x="0" y="4974"/>
                    <a:pt x="0" y="4981"/>
                    <a:pt x="0" y="4987"/>
                  </a:cubicBezTo>
                  <a:cubicBezTo>
                    <a:pt x="389" y="5032"/>
                    <a:pt x="777" y="5071"/>
                    <a:pt x="1166" y="5104"/>
                  </a:cubicBezTo>
                  <a:cubicBezTo>
                    <a:pt x="1172" y="4579"/>
                    <a:pt x="1231" y="4061"/>
                    <a:pt x="1321" y="3543"/>
                  </a:cubicBezTo>
                  <a:cubicBezTo>
                    <a:pt x="1386" y="3161"/>
                    <a:pt x="1405" y="2494"/>
                    <a:pt x="1684" y="2203"/>
                  </a:cubicBezTo>
                  <a:cubicBezTo>
                    <a:pt x="1693" y="2194"/>
                    <a:pt x="1703" y="2190"/>
                    <a:pt x="1713" y="2190"/>
                  </a:cubicBezTo>
                  <a:cubicBezTo>
                    <a:pt x="1745" y="2190"/>
                    <a:pt x="1772" y="2231"/>
                    <a:pt x="1742" y="2261"/>
                  </a:cubicBezTo>
                  <a:cubicBezTo>
                    <a:pt x="1580" y="2442"/>
                    <a:pt x="1548" y="2805"/>
                    <a:pt x="1503" y="3025"/>
                  </a:cubicBezTo>
                  <a:cubicBezTo>
                    <a:pt x="1457" y="3232"/>
                    <a:pt x="1418" y="3433"/>
                    <a:pt x="1386" y="3640"/>
                  </a:cubicBezTo>
                  <a:cubicBezTo>
                    <a:pt x="1308" y="4126"/>
                    <a:pt x="1269" y="4618"/>
                    <a:pt x="1231" y="5110"/>
                  </a:cubicBezTo>
                  <a:cubicBezTo>
                    <a:pt x="2359" y="5210"/>
                    <a:pt x="3486" y="5267"/>
                    <a:pt x="4615" y="5267"/>
                  </a:cubicBezTo>
                  <a:cubicBezTo>
                    <a:pt x="5468" y="5267"/>
                    <a:pt x="6323" y="5234"/>
                    <a:pt x="7182" y="5162"/>
                  </a:cubicBezTo>
                  <a:cubicBezTo>
                    <a:pt x="7175" y="5156"/>
                    <a:pt x="7169" y="5143"/>
                    <a:pt x="7169" y="5130"/>
                  </a:cubicBezTo>
                  <a:cubicBezTo>
                    <a:pt x="7065" y="4048"/>
                    <a:pt x="6923" y="2999"/>
                    <a:pt x="6450" y="2008"/>
                  </a:cubicBezTo>
                  <a:cubicBezTo>
                    <a:pt x="6062" y="1199"/>
                    <a:pt x="5492" y="545"/>
                    <a:pt x="47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4647082" y="2314271"/>
              <a:ext cx="69363" cy="83040"/>
            </a:xfrm>
            <a:custGeom>
              <a:avLst/>
              <a:gdLst/>
              <a:ahLst/>
              <a:cxnLst/>
              <a:rect l="l" t="t" r="r" b="b"/>
              <a:pathLst>
                <a:path w="1283" h="1536" extrusionOk="0">
                  <a:moveTo>
                    <a:pt x="91" y="0"/>
                  </a:moveTo>
                  <a:cubicBezTo>
                    <a:pt x="91" y="7"/>
                    <a:pt x="91" y="13"/>
                    <a:pt x="85" y="20"/>
                  </a:cubicBezTo>
                  <a:cubicBezTo>
                    <a:pt x="27" y="123"/>
                    <a:pt x="7" y="240"/>
                    <a:pt x="1" y="357"/>
                  </a:cubicBezTo>
                  <a:cubicBezTo>
                    <a:pt x="14" y="369"/>
                    <a:pt x="20" y="389"/>
                    <a:pt x="1" y="402"/>
                  </a:cubicBezTo>
                  <a:cubicBezTo>
                    <a:pt x="20" y="823"/>
                    <a:pt x="324" y="1263"/>
                    <a:pt x="596" y="1535"/>
                  </a:cubicBezTo>
                  <a:cubicBezTo>
                    <a:pt x="661" y="1224"/>
                    <a:pt x="965" y="952"/>
                    <a:pt x="1283" y="901"/>
                  </a:cubicBezTo>
                  <a:cubicBezTo>
                    <a:pt x="1017" y="790"/>
                    <a:pt x="771" y="641"/>
                    <a:pt x="545" y="473"/>
                  </a:cubicBezTo>
                  <a:cubicBezTo>
                    <a:pt x="389" y="350"/>
                    <a:pt x="162" y="201"/>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0"/>
            <p:cNvSpPr/>
            <p:nvPr/>
          </p:nvSpPr>
          <p:spPr>
            <a:xfrm>
              <a:off x="4695036" y="2363954"/>
              <a:ext cx="44872" cy="35087"/>
            </a:xfrm>
            <a:custGeom>
              <a:avLst/>
              <a:gdLst/>
              <a:ahLst/>
              <a:cxnLst/>
              <a:rect l="l" t="t" r="r" b="b"/>
              <a:pathLst>
                <a:path w="830" h="649" extrusionOk="0">
                  <a:moveTo>
                    <a:pt x="499" y="1"/>
                  </a:moveTo>
                  <a:cubicBezTo>
                    <a:pt x="499" y="1"/>
                    <a:pt x="493" y="7"/>
                    <a:pt x="493" y="7"/>
                  </a:cubicBezTo>
                  <a:cubicBezTo>
                    <a:pt x="493" y="14"/>
                    <a:pt x="486" y="27"/>
                    <a:pt x="474" y="33"/>
                  </a:cubicBezTo>
                  <a:cubicBezTo>
                    <a:pt x="312" y="85"/>
                    <a:pt x="156" y="156"/>
                    <a:pt x="33" y="279"/>
                  </a:cubicBezTo>
                  <a:cubicBezTo>
                    <a:pt x="20" y="286"/>
                    <a:pt x="7" y="299"/>
                    <a:pt x="1" y="312"/>
                  </a:cubicBezTo>
                  <a:cubicBezTo>
                    <a:pt x="143" y="428"/>
                    <a:pt x="292" y="545"/>
                    <a:pt x="448" y="649"/>
                  </a:cubicBezTo>
                  <a:cubicBezTo>
                    <a:pt x="551" y="480"/>
                    <a:pt x="681" y="338"/>
                    <a:pt x="830" y="202"/>
                  </a:cubicBezTo>
                  <a:cubicBezTo>
                    <a:pt x="752" y="124"/>
                    <a:pt x="655" y="53"/>
                    <a:pt x="545" y="1"/>
                  </a:cubicBezTo>
                  <a:cubicBezTo>
                    <a:pt x="545" y="1"/>
                    <a:pt x="538" y="7"/>
                    <a:pt x="538" y="7"/>
                  </a:cubicBezTo>
                  <a:cubicBezTo>
                    <a:pt x="533" y="10"/>
                    <a:pt x="528" y="12"/>
                    <a:pt x="522" y="12"/>
                  </a:cubicBezTo>
                  <a:cubicBezTo>
                    <a:pt x="515" y="12"/>
                    <a:pt x="507" y="9"/>
                    <a:pt x="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4728284" y="2307621"/>
              <a:ext cx="63794" cy="86879"/>
            </a:xfrm>
            <a:custGeom>
              <a:avLst/>
              <a:gdLst/>
              <a:ahLst/>
              <a:cxnLst/>
              <a:rect l="l" t="t" r="r" b="b"/>
              <a:pathLst>
                <a:path w="1180" h="1607" extrusionOk="0">
                  <a:moveTo>
                    <a:pt x="830" y="0"/>
                  </a:moveTo>
                  <a:lnTo>
                    <a:pt x="830" y="0"/>
                  </a:lnTo>
                  <a:cubicBezTo>
                    <a:pt x="642" y="382"/>
                    <a:pt x="344" y="732"/>
                    <a:pt x="1" y="991"/>
                  </a:cubicBezTo>
                  <a:cubicBezTo>
                    <a:pt x="254" y="1082"/>
                    <a:pt x="448" y="1315"/>
                    <a:pt x="519" y="1574"/>
                  </a:cubicBezTo>
                  <a:cubicBezTo>
                    <a:pt x="519" y="1580"/>
                    <a:pt x="519" y="1593"/>
                    <a:pt x="519" y="1600"/>
                  </a:cubicBezTo>
                  <a:lnTo>
                    <a:pt x="519" y="1606"/>
                  </a:lnTo>
                  <a:cubicBezTo>
                    <a:pt x="526" y="1600"/>
                    <a:pt x="526" y="1593"/>
                    <a:pt x="532" y="1593"/>
                  </a:cubicBezTo>
                  <a:cubicBezTo>
                    <a:pt x="1031" y="1192"/>
                    <a:pt x="1180" y="557"/>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0"/>
            <p:cNvSpPr/>
            <p:nvPr/>
          </p:nvSpPr>
          <p:spPr>
            <a:xfrm>
              <a:off x="4655516" y="2304810"/>
              <a:ext cx="113099" cy="55036"/>
            </a:xfrm>
            <a:custGeom>
              <a:avLst/>
              <a:gdLst/>
              <a:ahLst/>
              <a:cxnLst/>
              <a:rect l="l" t="t" r="r" b="b"/>
              <a:pathLst>
                <a:path w="2092" h="1018" extrusionOk="0">
                  <a:moveTo>
                    <a:pt x="2053" y="1"/>
                  </a:moveTo>
                  <a:cubicBezTo>
                    <a:pt x="1975" y="39"/>
                    <a:pt x="1891" y="72"/>
                    <a:pt x="1800" y="98"/>
                  </a:cubicBezTo>
                  <a:cubicBezTo>
                    <a:pt x="1504" y="191"/>
                    <a:pt x="1195" y="235"/>
                    <a:pt x="886" y="235"/>
                  </a:cubicBezTo>
                  <a:cubicBezTo>
                    <a:pt x="594" y="235"/>
                    <a:pt x="302" y="196"/>
                    <a:pt x="19" y="124"/>
                  </a:cubicBezTo>
                  <a:cubicBezTo>
                    <a:pt x="13" y="130"/>
                    <a:pt x="6" y="137"/>
                    <a:pt x="0" y="143"/>
                  </a:cubicBezTo>
                  <a:cubicBezTo>
                    <a:pt x="104" y="370"/>
                    <a:pt x="414" y="551"/>
                    <a:pt x="609" y="680"/>
                  </a:cubicBezTo>
                  <a:cubicBezTo>
                    <a:pt x="797" y="810"/>
                    <a:pt x="1004" y="914"/>
                    <a:pt x="1217" y="1011"/>
                  </a:cubicBezTo>
                  <a:lnTo>
                    <a:pt x="1230" y="1011"/>
                  </a:lnTo>
                  <a:cubicBezTo>
                    <a:pt x="1243" y="1011"/>
                    <a:pt x="1256" y="1017"/>
                    <a:pt x="1269" y="1017"/>
                  </a:cubicBezTo>
                  <a:cubicBezTo>
                    <a:pt x="1593" y="713"/>
                    <a:pt x="1859" y="389"/>
                    <a:pt x="2092" y="7"/>
                  </a:cubicBezTo>
                  <a:lnTo>
                    <a:pt x="2092" y="7"/>
                  </a:lnTo>
                  <a:cubicBezTo>
                    <a:pt x="2085" y="13"/>
                    <a:pt x="2079" y="13"/>
                    <a:pt x="2072" y="20"/>
                  </a:cubicBezTo>
                  <a:cubicBezTo>
                    <a:pt x="2066" y="13"/>
                    <a:pt x="2066" y="13"/>
                    <a:pt x="2059" y="7"/>
                  </a:cubicBezTo>
                  <a:cubicBezTo>
                    <a:pt x="2059" y="7"/>
                    <a:pt x="2059" y="7"/>
                    <a:pt x="20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0"/>
            <p:cNvSpPr/>
            <p:nvPr/>
          </p:nvSpPr>
          <p:spPr>
            <a:xfrm>
              <a:off x="4864847" y="2096020"/>
              <a:ext cx="27356" cy="53414"/>
            </a:xfrm>
            <a:custGeom>
              <a:avLst/>
              <a:gdLst/>
              <a:ahLst/>
              <a:cxnLst/>
              <a:rect l="l" t="t" r="r" b="b"/>
              <a:pathLst>
                <a:path w="506" h="988" extrusionOk="0">
                  <a:moveTo>
                    <a:pt x="67" y="0"/>
                  </a:moveTo>
                  <a:cubicBezTo>
                    <a:pt x="52" y="0"/>
                    <a:pt x="36" y="1"/>
                    <a:pt x="20" y="3"/>
                  </a:cubicBezTo>
                  <a:cubicBezTo>
                    <a:pt x="33" y="333"/>
                    <a:pt x="33" y="664"/>
                    <a:pt x="1" y="987"/>
                  </a:cubicBezTo>
                  <a:cubicBezTo>
                    <a:pt x="266" y="974"/>
                    <a:pt x="506" y="780"/>
                    <a:pt x="506" y="489"/>
                  </a:cubicBezTo>
                  <a:cubicBezTo>
                    <a:pt x="506" y="239"/>
                    <a:pt x="316" y="0"/>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4818137" y="2451482"/>
              <a:ext cx="43250" cy="167378"/>
            </a:xfrm>
            <a:custGeom>
              <a:avLst/>
              <a:gdLst/>
              <a:ahLst/>
              <a:cxnLst/>
              <a:rect l="l" t="t" r="r" b="b"/>
              <a:pathLst>
                <a:path w="800" h="3096" extrusionOk="0">
                  <a:moveTo>
                    <a:pt x="67" y="1"/>
                  </a:moveTo>
                  <a:cubicBezTo>
                    <a:pt x="33" y="1"/>
                    <a:pt x="0" y="26"/>
                    <a:pt x="16" y="66"/>
                  </a:cubicBezTo>
                  <a:cubicBezTo>
                    <a:pt x="204" y="519"/>
                    <a:pt x="346" y="985"/>
                    <a:pt x="431" y="1477"/>
                  </a:cubicBezTo>
                  <a:cubicBezTo>
                    <a:pt x="515" y="2015"/>
                    <a:pt x="457" y="2539"/>
                    <a:pt x="502" y="3077"/>
                  </a:cubicBezTo>
                  <a:cubicBezTo>
                    <a:pt x="502" y="3088"/>
                    <a:pt x="511" y="3095"/>
                    <a:pt x="519" y="3095"/>
                  </a:cubicBezTo>
                  <a:cubicBezTo>
                    <a:pt x="525" y="3095"/>
                    <a:pt x="532" y="3091"/>
                    <a:pt x="534" y="3083"/>
                  </a:cubicBezTo>
                  <a:cubicBezTo>
                    <a:pt x="800" y="2138"/>
                    <a:pt x="489" y="907"/>
                    <a:pt x="120" y="33"/>
                  </a:cubicBezTo>
                  <a:cubicBezTo>
                    <a:pt x="110" y="11"/>
                    <a:pt x="88"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4506682" y="1949456"/>
              <a:ext cx="363139" cy="361896"/>
            </a:xfrm>
            <a:custGeom>
              <a:avLst/>
              <a:gdLst/>
              <a:ahLst/>
              <a:cxnLst/>
              <a:rect l="l" t="t" r="r" b="b"/>
              <a:pathLst>
                <a:path w="6717" h="6694" extrusionOk="0">
                  <a:moveTo>
                    <a:pt x="5834" y="4629"/>
                  </a:moveTo>
                  <a:cubicBezTo>
                    <a:pt x="5852" y="4629"/>
                    <a:pt x="5868" y="4648"/>
                    <a:pt x="5855" y="4670"/>
                  </a:cubicBezTo>
                  <a:cubicBezTo>
                    <a:pt x="5816" y="4760"/>
                    <a:pt x="5764" y="4845"/>
                    <a:pt x="5719" y="4922"/>
                  </a:cubicBezTo>
                  <a:cubicBezTo>
                    <a:pt x="5715" y="4931"/>
                    <a:pt x="5708" y="4934"/>
                    <a:pt x="5702" y="4934"/>
                  </a:cubicBezTo>
                  <a:cubicBezTo>
                    <a:pt x="5689" y="4934"/>
                    <a:pt x="5676" y="4920"/>
                    <a:pt x="5680" y="4903"/>
                  </a:cubicBezTo>
                  <a:cubicBezTo>
                    <a:pt x="5719" y="4819"/>
                    <a:pt x="5764" y="4728"/>
                    <a:pt x="5810" y="4644"/>
                  </a:cubicBezTo>
                  <a:cubicBezTo>
                    <a:pt x="5816" y="4633"/>
                    <a:pt x="5825" y="4629"/>
                    <a:pt x="5834" y="4629"/>
                  </a:cubicBezTo>
                  <a:close/>
                  <a:moveTo>
                    <a:pt x="5897" y="4715"/>
                  </a:moveTo>
                  <a:cubicBezTo>
                    <a:pt x="5912" y="4715"/>
                    <a:pt x="5929" y="4726"/>
                    <a:pt x="5933" y="4741"/>
                  </a:cubicBezTo>
                  <a:cubicBezTo>
                    <a:pt x="5959" y="4948"/>
                    <a:pt x="5810" y="5188"/>
                    <a:pt x="5628" y="5285"/>
                  </a:cubicBezTo>
                  <a:cubicBezTo>
                    <a:pt x="5626" y="5286"/>
                    <a:pt x="5625" y="5286"/>
                    <a:pt x="5623" y="5286"/>
                  </a:cubicBezTo>
                  <a:cubicBezTo>
                    <a:pt x="5612" y="5286"/>
                    <a:pt x="5604" y="5271"/>
                    <a:pt x="5615" y="5265"/>
                  </a:cubicBezTo>
                  <a:cubicBezTo>
                    <a:pt x="5693" y="5194"/>
                    <a:pt x="5758" y="5123"/>
                    <a:pt x="5803" y="5026"/>
                  </a:cubicBezTo>
                  <a:cubicBezTo>
                    <a:pt x="5855" y="4935"/>
                    <a:pt x="5861" y="4838"/>
                    <a:pt x="5874" y="4734"/>
                  </a:cubicBezTo>
                  <a:cubicBezTo>
                    <a:pt x="5877" y="4721"/>
                    <a:pt x="5887" y="4715"/>
                    <a:pt x="5897" y="4715"/>
                  </a:cubicBezTo>
                  <a:close/>
                  <a:moveTo>
                    <a:pt x="4909" y="1"/>
                  </a:moveTo>
                  <a:cubicBezTo>
                    <a:pt x="3995" y="1012"/>
                    <a:pt x="2579" y="1466"/>
                    <a:pt x="1210" y="1466"/>
                  </a:cubicBezTo>
                  <a:cubicBezTo>
                    <a:pt x="825" y="1466"/>
                    <a:pt x="444" y="1430"/>
                    <a:pt x="79" y="1361"/>
                  </a:cubicBezTo>
                  <a:lnTo>
                    <a:pt x="79" y="1361"/>
                  </a:lnTo>
                  <a:cubicBezTo>
                    <a:pt x="117" y="2494"/>
                    <a:pt x="1" y="3640"/>
                    <a:pt x="486" y="4709"/>
                  </a:cubicBezTo>
                  <a:cubicBezTo>
                    <a:pt x="1005" y="5822"/>
                    <a:pt x="2151" y="6580"/>
                    <a:pt x="3362" y="6684"/>
                  </a:cubicBezTo>
                  <a:cubicBezTo>
                    <a:pt x="3445" y="6690"/>
                    <a:pt x="3528" y="6693"/>
                    <a:pt x="3609" y="6693"/>
                  </a:cubicBezTo>
                  <a:cubicBezTo>
                    <a:pt x="4733" y="6693"/>
                    <a:pt x="5682" y="6077"/>
                    <a:pt x="6159" y="5039"/>
                  </a:cubicBezTo>
                  <a:cubicBezTo>
                    <a:pt x="6716" y="3821"/>
                    <a:pt x="6515" y="2474"/>
                    <a:pt x="6373" y="1192"/>
                  </a:cubicBezTo>
                  <a:cubicBezTo>
                    <a:pt x="6373" y="1186"/>
                    <a:pt x="6373" y="1186"/>
                    <a:pt x="6373" y="1179"/>
                  </a:cubicBezTo>
                  <a:cubicBezTo>
                    <a:pt x="5719" y="1056"/>
                    <a:pt x="5175" y="616"/>
                    <a:pt x="49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4813487" y="2199658"/>
              <a:ext cx="10488" cy="16597"/>
            </a:xfrm>
            <a:custGeom>
              <a:avLst/>
              <a:gdLst/>
              <a:ahLst/>
              <a:cxnLst/>
              <a:rect l="l" t="t" r="r" b="b"/>
              <a:pathLst>
                <a:path w="194" h="307" extrusionOk="0">
                  <a:moveTo>
                    <a:pt x="159" y="1"/>
                  </a:moveTo>
                  <a:cubicBezTo>
                    <a:pt x="150" y="1"/>
                    <a:pt x="141" y="5"/>
                    <a:pt x="135" y="16"/>
                  </a:cubicBezTo>
                  <a:cubicBezTo>
                    <a:pt x="89" y="100"/>
                    <a:pt x="44" y="191"/>
                    <a:pt x="5" y="275"/>
                  </a:cubicBezTo>
                  <a:cubicBezTo>
                    <a:pt x="1" y="292"/>
                    <a:pt x="14" y="306"/>
                    <a:pt x="27" y="306"/>
                  </a:cubicBezTo>
                  <a:cubicBezTo>
                    <a:pt x="33" y="306"/>
                    <a:pt x="40" y="303"/>
                    <a:pt x="44" y="294"/>
                  </a:cubicBezTo>
                  <a:cubicBezTo>
                    <a:pt x="89" y="217"/>
                    <a:pt x="141" y="132"/>
                    <a:pt x="180" y="42"/>
                  </a:cubicBezTo>
                  <a:cubicBezTo>
                    <a:pt x="193" y="20"/>
                    <a:pt x="177"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4809649" y="2204362"/>
              <a:ext cx="19192" cy="30924"/>
            </a:xfrm>
            <a:custGeom>
              <a:avLst/>
              <a:gdLst/>
              <a:ahLst/>
              <a:cxnLst/>
              <a:rect l="l" t="t" r="r" b="b"/>
              <a:pathLst>
                <a:path w="355" h="572" extrusionOk="0">
                  <a:moveTo>
                    <a:pt x="293" y="0"/>
                  </a:moveTo>
                  <a:cubicBezTo>
                    <a:pt x="283" y="0"/>
                    <a:pt x="273" y="6"/>
                    <a:pt x="270" y="19"/>
                  </a:cubicBezTo>
                  <a:cubicBezTo>
                    <a:pt x="257" y="123"/>
                    <a:pt x="251" y="220"/>
                    <a:pt x="199" y="311"/>
                  </a:cubicBezTo>
                  <a:cubicBezTo>
                    <a:pt x="154" y="408"/>
                    <a:pt x="89" y="479"/>
                    <a:pt x="11" y="550"/>
                  </a:cubicBezTo>
                  <a:cubicBezTo>
                    <a:pt x="0" y="556"/>
                    <a:pt x="8" y="571"/>
                    <a:pt x="19" y="571"/>
                  </a:cubicBezTo>
                  <a:cubicBezTo>
                    <a:pt x="21" y="571"/>
                    <a:pt x="22" y="571"/>
                    <a:pt x="24" y="570"/>
                  </a:cubicBezTo>
                  <a:cubicBezTo>
                    <a:pt x="206" y="473"/>
                    <a:pt x="355" y="233"/>
                    <a:pt x="329" y="26"/>
                  </a:cubicBezTo>
                  <a:cubicBezTo>
                    <a:pt x="325" y="11"/>
                    <a:pt x="308"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0"/>
            <p:cNvSpPr/>
            <p:nvPr/>
          </p:nvSpPr>
          <p:spPr>
            <a:xfrm>
              <a:off x="4768561" y="2303404"/>
              <a:ext cx="3190" cy="1784"/>
            </a:xfrm>
            <a:custGeom>
              <a:avLst/>
              <a:gdLst/>
              <a:ahLst/>
              <a:cxnLst/>
              <a:rect l="l" t="t" r="r" b="b"/>
              <a:pathLst>
                <a:path w="59" h="33" extrusionOk="0">
                  <a:moveTo>
                    <a:pt x="46" y="1"/>
                  </a:moveTo>
                  <a:cubicBezTo>
                    <a:pt x="33" y="1"/>
                    <a:pt x="20" y="7"/>
                    <a:pt x="7" y="20"/>
                  </a:cubicBezTo>
                  <a:cubicBezTo>
                    <a:pt x="7" y="27"/>
                    <a:pt x="1" y="33"/>
                    <a:pt x="1" y="33"/>
                  </a:cubicBezTo>
                  <a:cubicBezTo>
                    <a:pt x="20" y="27"/>
                    <a:pt x="40" y="14"/>
                    <a:pt x="59" y="7"/>
                  </a:cubicBezTo>
                  <a:cubicBezTo>
                    <a:pt x="53" y="1"/>
                    <a:pt x="46" y="1"/>
                    <a:pt x="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4729852" y="1840791"/>
              <a:ext cx="26274" cy="19787"/>
            </a:xfrm>
            <a:custGeom>
              <a:avLst/>
              <a:gdLst/>
              <a:ahLst/>
              <a:cxnLst/>
              <a:rect l="l" t="t" r="r" b="b"/>
              <a:pathLst>
                <a:path w="486" h="366" extrusionOk="0">
                  <a:moveTo>
                    <a:pt x="22" y="1"/>
                  </a:moveTo>
                  <a:cubicBezTo>
                    <a:pt x="8" y="1"/>
                    <a:pt x="1" y="30"/>
                    <a:pt x="17" y="36"/>
                  </a:cubicBezTo>
                  <a:cubicBezTo>
                    <a:pt x="173" y="126"/>
                    <a:pt x="302" y="223"/>
                    <a:pt x="432" y="359"/>
                  </a:cubicBezTo>
                  <a:cubicBezTo>
                    <a:pt x="437" y="363"/>
                    <a:pt x="443" y="365"/>
                    <a:pt x="449" y="365"/>
                  </a:cubicBezTo>
                  <a:cubicBezTo>
                    <a:pt x="469" y="365"/>
                    <a:pt x="486" y="341"/>
                    <a:pt x="471" y="320"/>
                  </a:cubicBezTo>
                  <a:cubicBezTo>
                    <a:pt x="361" y="178"/>
                    <a:pt x="199" y="61"/>
                    <a:pt x="30" y="3"/>
                  </a:cubicBezTo>
                  <a:cubicBezTo>
                    <a:pt x="28" y="1"/>
                    <a:pt x="25" y="1"/>
                    <a:pt x="22"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4722338" y="1831816"/>
              <a:ext cx="33519" cy="17408"/>
            </a:xfrm>
            <a:custGeom>
              <a:avLst/>
              <a:gdLst/>
              <a:ahLst/>
              <a:cxnLst/>
              <a:rect l="l" t="t" r="r" b="b"/>
              <a:pathLst>
                <a:path w="620" h="322" extrusionOk="0">
                  <a:moveTo>
                    <a:pt x="52" y="1"/>
                  </a:moveTo>
                  <a:cubicBezTo>
                    <a:pt x="46" y="1"/>
                    <a:pt x="39" y="1"/>
                    <a:pt x="33" y="1"/>
                  </a:cubicBezTo>
                  <a:cubicBezTo>
                    <a:pt x="1" y="1"/>
                    <a:pt x="1" y="40"/>
                    <a:pt x="33" y="46"/>
                  </a:cubicBezTo>
                  <a:cubicBezTo>
                    <a:pt x="253" y="66"/>
                    <a:pt x="402" y="163"/>
                    <a:pt x="564" y="312"/>
                  </a:cubicBezTo>
                  <a:cubicBezTo>
                    <a:pt x="569" y="318"/>
                    <a:pt x="576" y="321"/>
                    <a:pt x="582" y="321"/>
                  </a:cubicBezTo>
                  <a:cubicBezTo>
                    <a:pt x="600" y="321"/>
                    <a:pt x="619" y="298"/>
                    <a:pt x="610" y="279"/>
                  </a:cubicBezTo>
                  <a:cubicBezTo>
                    <a:pt x="490" y="103"/>
                    <a:pt x="255" y="1"/>
                    <a:pt x="52"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4600156" y="1817111"/>
              <a:ext cx="188409" cy="76715"/>
            </a:xfrm>
            <a:custGeom>
              <a:avLst/>
              <a:gdLst/>
              <a:ahLst/>
              <a:cxnLst/>
              <a:rect l="l" t="t" r="r" b="b"/>
              <a:pathLst>
                <a:path w="3485" h="1419" extrusionOk="0">
                  <a:moveTo>
                    <a:pt x="2312" y="273"/>
                  </a:moveTo>
                  <a:cubicBezTo>
                    <a:pt x="2515" y="273"/>
                    <a:pt x="2750" y="375"/>
                    <a:pt x="2870" y="551"/>
                  </a:cubicBezTo>
                  <a:cubicBezTo>
                    <a:pt x="2879" y="570"/>
                    <a:pt x="2860" y="593"/>
                    <a:pt x="2842" y="593"/>
                  </a:cubicBezTo>
                  <a:cubicBezTo>
                    <a:pt x="2836" y="593"/>
                    <a:pt x="2829" y="590"/>
                    <a:pt x="2824" y="584"/>
                  </a:cubicBezTo>
                  <a:cubicBezTo>
                    <a:pt x="2662" y="435"/>
                    <a:pt x="2513" y="338"/>
                    <a:pt x="2293" y="318"/>
                  </a:cubicBezTo>
                  <a:cubicBezTo>
                    <a:pt x="2261" y="312"/>
                    <a:pt x="2261" y="273"/>
                    <a:pt x="2293" y="273"/>
                  </a:cubicBezTo>
                  <a:cubicBezTo>
                    <a:pt x="2299" y="273"/>
                    <a:pt x="2306" y="273"/>
                    <a:pt x="2312" y="273"/>
                  </a:cubicBezTo>
                  <a:close/>
                  <a:moveTo>
                    <a:pt x="2421" y="439"/>
                  </a:moveTo>
                  <a:cubicBezTo>
                    <a:pt x="2424" y="439"/>
                    <a:pt x="2427" y="439"/>
                    <a:pt x="2429" y="441"/>
                  </a:cubicBezTo>
                  <a:cubicBezTo>
                    <a:pt x="2598" y="499"/>
                    <a:pt x="2760" y="616"/>
                    <a:pt x="2870" y="758"/>
                  </a:cubicBezTo>
                  <a:cubicBezTo>
                    <a:pt x="2885" y="779"/>
                    <a:pt x="2868" y="803"/>
                    <a:pt x="2848" y="803"/>
                  </a:cubicBezTo>
                  <a:cubicBezTo>
                    <a:pt x="2842" y="803"/>
                    <a:pt x="2836" y="801"/>
                    <a:pt x="2831" y="797"/>
                  </a:cubicBezTo>
                  <a:cubicBezTo>
                    <a:pt x="2708" y="661"/>
                    <a:pt x="2572" y="564"/>
                    <a:pt x="2416" y="474"/>
                  </a:cubicBezTo>
                  <a:cubicBezTo>
                    <a:pt x="2400" y="468"/>
                    <a:pt x="2407" y="439"/>
                    <a:pt x="2421" y="439"/>
                  </a:cubicBezTo>
                  <a:close/>
                  <a:moveTo>
                    <a:pt x="1723" y="1"/>
                  </a:moveTo>
                  <a:cubicBezTo>
                    <a:pt x="901" y="7"/>
                    <a:pt x="1" y="493"/>
                    <a:pt x="85" y="1406"/>
                  </a:cubicBezTo>
                  <a:cubicBezTo>
                    <a:pt x="617" y="1225"/>
                    <a:pt x="1190" y="1139"/>
                    <a:pt x="1746" y="1139"/>
                  </a:cubicBezTo>
                  <a:cubicBezTo>
                    <a:pt x="2083" y="1139"/>
                    <a:pt x="2414" y="1170"/>
                    <a:pt x="2727" y="1231"/>
                  </a:cubicBezTo>
                  <a:cubicBezTo>
                    <a:pt x="2954" y="1270"/>
                    <a:pt x="3174" y="1335"/>
                    <a:pt x="3388" y="1419"/>
                  </a:cubicBezTo>
                  <a:cubicBezTo>
                    <a:pt x="3485" y="1050"/>
                    <a:pt x="3129" y="454"/>
                    <a:pt x="2863" y="260"/>
                  </a:cubicBezTo>
                  <a:cubicBezTo>
                    <a:pt x="2539" y="33"/>
                    <a:pt x="2105"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4649191" y="2308432"/>
              <a:ext cx="6379" cy="5893"/>
            </a:xfrm>
            <a:custGeom>
              <a:avLst/>
              <a:gdLst/>
              <a:ahLst/>
              <a:cxnLst/>
              <a:rect l="l" t="t" r="r" b="b"/>
              <a:pathLst>
                <a:path w="118" h="109" extrusionOk="0">
                  <a:moveTo>
                    <a:pt x="66" y="1"/>
                  </a:moveTo>
                  <a:cubicBezTo>
                    <a:pt x="50" y="1"/>
                    <a:pt x="33" y="15"/>
                    <a:pt x="33" y="37"/>
                  </a:cubicBezTo>
                  <a:cubicBezTo>
                    <a:pt x="39" y="57"/>
                    <a:pt x="39" y="70"/>
                    <a:pt x="46" y="82"/>
                  </a:cubicBezTo>
                  <a:cubicBezTo>
                    <a:pt x="33" y="70"/>
                    <a:pt x="13" y="63"/>
                    <a:pt x="0" y="63"/>
                  </a:cubicBezTo>
                  <a:cubicBezTo>
                    <a:pt x="26" y="82"/>
                    <a:pt x="46" y="95"/>
                    <a:pt x="72" y="108"/>
                  </a:cubicBezTo>
                  <a:cubicBezTo>
                    <a:pt x="85" y="102"/>
                    <a:pt x="98" y="89"/>
                    <a:pt x="117" y="76"/>
                  </a:cubicBezTo>
                  <a:cubicBezTo>
                    <a:pt x="104" y="57"/>
                    <a:pt x="98" y="44"/>
                    <a:pt x="91" y="24"/>
                  </a:cubicBezTo>
                  <a:cubicBezTo>
                    <a:pt x="88" y="8"/>
                    <a:pt x="78"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0"/>
            <p:cNvSpPr/>
            <p:nvPr/>
          </p:nvSpPr>
          <p:spPr>
            <a:xfrm>
              <a:off x="4612320" y="2583827"/>
              <a:ext cx="9731" cy="16814"/>
            </a:xfrm>
            <a:custGeom>
              <a:avLst/>
              <a:gdLst/>
              <a:ahLst/>
              <a:cxnLst/>
              <a:rect l="l" t="t" r="r" b="b"/>
              <a:pathLst>
                <a:path w="180" h="311" extrusionOk="0">
                  <a:moveTo>
                    <a:pt x="133" y="1"/>
                  </a:moveTo>
                  <a:cubicBezTo>
                    <a:pt x="121" y="1"/>
                    <a:pt x="111" y="7"/>
                    <a:pt x="106" y="20"/>
                  </a:cubicBezTo>
                  <a:cubicBezTo>
                    <a:pt x="67" y="104"/>
                    <a:pt x="35" y="188"/>
                    <a:pt x="9" y="279"/>
                  </a:cubicBezTo>
                  <a:cubicBezTo>
                    <a:pt x="0" y="296"/>
                    <a:pt x="18" y="311"/>
                    <a:pt x="34" y="311"/>
                  </a:cubicBezTo>
                  <a:cubicBezTo>
                    <a:pt x="42" y="311"/>
                    <a:pt x="50" y="307"/>
                    <a:pt x="54" y="299"/>
                  </a:cubicBezTo>
                  <a:cubicBezTo>
                    <a:pt x="93" y="214"/>
                    <a:pt x="138" y="130"/>
                    <a:pt x="171" y="46"/>
                  </a:cubicBezTo>
                  <a:cubicBezTo>
                    <a:pt x="179" y="21"/>
                    <a:pt x="155"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0"/>
            <p:cNvSpPr/>
            <p:nvPr/>
          </p:nvSpPr>
          <p:spPr>
            <a:xfrm>
              <a:off x="4604048" y="2585719"/>
              <a:ext cx="6055" cy="20382"/>
            </a:xfrm>
            <a:custGeom>
              <a:avLst/>
              <a:gdLst/>
              <a:ahLst/>
              <a:cxnLst/>
              <a:rect l="l" t="t" r="r" b="b"/>
              <a:pathLst>
                <a:path w="112" h="377" extrusionOk="0">
                  <a:moveTo>
                    <a:pt x="75" y="1"/>
                  </a:moveTo>
                  <a:cubicBezTo>
                    <a:pt x="64" y="1"/>
                    <a:pt x="52" y="6"/>
                    <a:pt x="45" y="18"/>
                  </a:cubicBezTo>
                  <a:cubicBezTo>
                    <a:pt x="0" y="121"/>
                    <a:pt x="0" y="251"/>
                    <a:pt x="39" y="361"/>
                  </a:cubicBezTo>
                  <a:cubicBezTo>
                    <a:pt x="42" y="372"/>
                    <a:pt x="50" y="377"/>
                    <a:pt x="59" y="377"/>
                  </a:cubicBezTo>
                  <a:cubicBezTo>
                    <a:pt x="71" y="377"/>
                    <a:pt x="84" y="367"/>
                    <a:pt x="84" y="348"/>
                  </a:cubicBezTo>
                  <a:cubicBezTo>
                    <a:pt x="65" y="244"/>
                    <a:pt x="78" y="147"/>
                    <a:pt x="104" y="37"/>
                  </a:cubicBezTo>
                  <a:cubicBezTo>
                    <a:pt x="112" y="16"/>
                    <a:pt x="94"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0"/>
            <p:cNvSpPr/>
            <p:nvPr/>
          </p:nvSpPr>
          <p:spPr>
            <a:xfrm>
              <a:off x="4557555" y="1929561"/>
              <a:ext cx="23896" cy="14759"/>
            </a:xfrm>
            <a:custGeom>
              <a:avLst/>
              <a:gdLst/>
              <a:ahLst/>
              <a:cxnLst/>
              <a:rect l="l" t="t" r="r" b="b"/>
              <a:pathLst>
                <a:path w="442" h="273" extrusionOk="0">
                  <a:moveTo>
                    <a:pt x="408" y="1"/>
                  </a:moveTo>
                  <a:cubicBezTo>
                    <a:pt x="404" y="1"/>
                    <a:pt x="399" y="2"/>
                    <a:pt x="394" y="6"/>
                  </a:cubicBezTo>
                  <a:cubicBezTo>
                    <a:pt x="271" y="90"/>
                    <a:pt x="154" y="174"/>
                    <a:pt x="18" y="239"/>
                  </a:cubicBezTo>
                  <a:cubicBezTo>
                    <a:pt x="1" y="251"/>
                    <a:pt x="14" y="273"/>
                    <a:pt x="31" y="273"/>
                  </a:cubicBezTo>
                  <a:cubicBezTo>
                    <a:pt x="33" y="273"/>
                    <a:pt x="36" y="272"/>
                    <a:pt x="38" y="272"/>
                  </a:cubicBezTo>
                  <a:cubicBezTo>
                    <a:pt x="174" y="213"/>
                    <a:pt x="303" y="136"/>
                    <a:pt x="426" y="45"/>
                  </a:cubicBezTo>
                  <a:cubicBezTo>
                    <a:pt x="442" y="29"/>
                    <a:pt x="428" y="1"/>
                    <a:pt x="408"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0"/>
            <p:cNvSpPr/>
            <p:nvPr/>
          </p:nvSpPr>
          <p:spPr>
            <a:xfrm>
              <a:off x="4472406" y="1885176"/>
              <a:ext cx="409633" cy="212413"/>
            </a:xfrm>
            <a:custGeom>
              <a:avLst/>
              <a:gdLst/>
              <a:ahLst/>
              <a:cxnLst/>
              <a:rect l="l" t="t" r="r" b="b"/>
              <a:pathLst>
                <a:path w="7577" h="3929" extrusionOk="0">
                  <a:moveTo>
                    <a:pt x="1983" y="822"/>
                  </a:moveTo>
                  <a:cubicBezTo>
                    <a:pt x="2003" y="822"/>
                    <a:pt x="2017" y="850"/>
                    <a:pt x="2001" y="866"/>
                  </a:cubicBezTo>
                  <a:cubicBezTo>
                    <a:pt x="1878" y="957"/>
                    <a:pt x="1749" y="1034"/>
                    <a:pt x="1613" y="1093"/>
                  </a:cubicBezTo>
                  <a:cubicBezTo>
                    <a:pt x="1611" y="1093"/>
                    <a:pt x="1608" y="1094"/>
                    <a:pt x="1606" y="1094"/>
                  </a:cubicBezTo>
                  <a:cubicBezTo>
                    <a:pt x="1589" y="1094"/>
                    <a:pt x="1576" y="1072"/>
                    <a:pt x="1593" y="1060"/>
                  </a:cubicBezTo>
                  <a:cubicBezTo>
                    <a:pt x="1729" y="995"/>
                    <a:pt x="1846" y="911"/>
                    <a:pt x="1969" y="827"/>
                  </a:cubicBezTo>
                  <a:cubicBezTo>
                    <a:pt x="1974" y="823"/>
                    <a:pt x="1979" y="822"/>
                    <a:pt x="1983" y="822"/>
                  </a:cubicBezTo>
                  <a:close/>
                  <a:moveTo>
                    <a:pt x="1638" y="820"/>
                  </a:moveTo>
                  <a:cubicBezTo>
                    <a:pt x="1661" y="820"/>
                    <a:pt x="1675" y="854"/>
                    <a:pt x="1652" y="866"/>
                  </a:cubicBezTo>
                  <a:cubicBezTo>
                    <a:pt x="1503" y="937"/>
                    <a:pt x="1373" y="1028"/>
                    <a:pt x="1269" y="1164"/>
                  </a:cubicBezTo>
                  <a:cubicBezTo>
                    <a:pt x="1266" y="1169"/>
                    <a:pt x="1260" y="1172"/>
                    <a:pt x="1255" y="1172"/>
                  </a:cubicBezTo>
                  <a:cubicBezTo>
                    <a:pt x="1241" y="1172"/>
                    <a:pt x="1228" y="1158"/>
                    <a:pt x="1237" y="1144"/>
                  </a:cubicBezTo>
                  <a:cubicBezTo>
                    <a:pt x="1334" y="1002"/>
                    <a:pt x="1470" y="885"/>
                    <a:pt x="1632" y="821"/>
                  </a:cubicBezTo>
                  <a:cubicBezTo>
                    <a:pt x="1634" y="820"/>
                    <a:pt x="1636" y="820"/>
                    <a:pt x="1638" y="820"/>
                  </a:cubicBezTo>
                  <a:close/>
                  <a:moveTo>
                    <a:pt x="4149" y="1"/>
                  </a:moveTo>
                  <a:cubicBezTo>
                    <a:pt x="3981" y="1"/>
                    <a:pt x="3813" y="9"/>
                    <a:pt x="3646" y="24"/>
                  </a:cubicBezTo>
                  <a:cubicBezTo>
                    <a:pt x="2649" y="121"/>
                    <a:pt x="1619" y="484"/>
                    <a:pt x="920" y="1235"/>
                  </a:cubicBezTo>
                  <a:cubicBezTo>
                    <a:pt x="233" y="1960"/>
                    <a:pt x="0" y="2983"/>
                    <a:pt x="305" y="3929"/>
                  </a:cubicBezTo>
                  <a:cubicBezTo>
                    <a:pt x="382" y="3864"/>
                    <a:pt x="479" y="3825"/>
                    <a:pt x="583" y="3819"/>
                  </a:cubicBezTo>
                  <a:cubicBezTo>
                    <a:pt x="570" y="3359"/>
                    <a:pt x="596" y="2899"/>
                    <a:pt x="661" y="2459"/>
                  </a:cubicBezTo>
                  <a:cubicBezTo>
                    <a:pt x="664" y="2448"/>
                    <a:pt x="673" y="2442"/>
                    <a:pt x="682" y="2442"/>
                  </a:cubicBezTo>
                  <a:cubicBezTo>
                    <a:pt x="694" y="2442"/>
                    <a:pt x="706" y="2451"/>
                    <a:pt x="706" y="2465"/>
                  </a:cubicBezTo>
                  <a:lnTo>
                    <a:pt x="706" y="2491"/>
                  </a:lnTo>
                  <a:cubicBezTo>
                    <a:pt x="1039" y="2496"/>
                    <a:pt x="1367" y="2506"/>
                    <a:pt x="1693" y="2506"/>
                  </a:cubicBezTo>
                  <a:cubicBezTo>
                    <a:pt x="2282" y="2506"/>
                    <a:pt x="2864" y="2472"/>
                    <a:pt x="3452" y="2310"/>
                  </a:cubicBezTo>
                  <a:cubicBezTo>
                    <a:pt x="4248" y="2090"/>
                    <a:pt x="4974" y="1669"/>
                    <a:pt x="5524" y="1041"/>
                  </a:cubicBezTo>
                  <a:cubicBezTo>
                    <a:pt x="5532" y="1030"/>
                    <a:pt x="5544" y="1026"/>
                    <a:pt x="5555" y="1026"/>
                  </a:cubicBezTo>
                  <a:cubicBezTo>
                    <a:pt x="5579" y="1026"/>
                    <a:pt x="5606" y="1045"/>
                    <a:pt x="5615" y="1067"/>
                  </a:cubicBezTo>
                  <a:cubicBezTo>
                    <a:pt x="5867" y="1721"/>
                    <a:pt x="6437" y="2167"/>
                    <a:pt x="7124" y="2271"/>
                  </a:cubicBezTo>
                  <a:cubicBezTo>
                    <a:pt x="7188" y="2278"/>
                    <a:pt x="7169" y="2362"/>
                    <a:pt x="7117" y="2381"/>
                  </a:cubicBezTo>
                  <a:cubicBezTo>
                    <a:pt x="7188" y="2854"/>
                    <a:pt x="7253" y="3340"/>
                    <a:pt x="7279" y="3825"/>
                  </a:cubicBezTo>
                  <a:cubicBezTo>
                    <a:pt x="7310" y="3818"/>
                    <a:pt x="7340" y="3814"/>
                    <a:pt x="7371" y="3814"/>
                  </a:cubicBezTo>
                  <a:cubicBezTo>
                    <a:pt x="7417" y="3814"/>
                    <a:pt x="7462" y="3823"/>
                    <a:pt x="7506" y="3838"/>
                  </a:cubicBezTo>
                  <a:cubicBezTo>
                    <a:pt x="7577" y="2737"/>
                    <a:pt x="7551" y="1662"/>
                    <a:pt x="6683" y="866"/>
                  </a:cubicBezTo>
                  <a:cubicBezTo>
                    <a:pt x="6418" y="626"/>
                    <a:pt x="6120" y="438"/>
                    <a:pt x="5796" y="309"/>
                  </a:cubicBezTo>
                  <a:cubicBezTo>
                    <a:pt x="5777" y="309"/>
                    <a:pt x="5751" y="302"/>
                    <a:pt x="5738" y="283"/>
                  </a:cubicBezTo>
                  <a:cubicBezTo>
                    <a:pt x="5238" y="85"/>
                    <a:pt x="4693" y="1"/>
                    <a:pt x="4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4538741" y="1929453"/>
              <a:ext cx="24274" cy="19084"/>
            </a:xfrm>
            <a:custGeom>
              <a:avLst/>
              <a:gdLst/>
              <a:ahLst/>
              <a:cxnLst/>
              <a:rect l="l" t="t" r="r" b="b"/>
              <a:pathLst>
                <a:path w="449" h="353" extrusionOk="0">
                  <a:moveTo>
                    <a:pt x="411" y="1"/>
                  </a:moveTo>
                  <a:cubicBezTo>
                    <a:pt x="409" y="1"/>
                    <a:pt x="407" y="1"/>
                    <a:pt x="405" y="2"/>
                  </a:cubicBezTo>
                  <a:cubicBezTo>
                    <a:pt x="243" y="66"/>
                    <a:pt x="107" y="183"/>
                    <a:pt x="10" y="325"/>
                  </a:cubicBezTo>
                  <a:cubicBezTo>
                    <a:pt x="1" y="339"/>
                    <a:pt x="14" y="353"/>
                    <a:pt x="28" y="353"/>
                  </a:cubicBezTo>
                  <a:cubicBezTo>
                    <a:pt x="33" y="353"/>
                    <a:pt x="39" y="350"/>
                    <a:pt x="42" y="345"/>
                  </a:cubicBezTo>
                  <a:cubicBezTo>
                    <a:pt x="146" y="209"/>
                    <a:pt x="276" y="118"/>
                    <a:pt x="425" y="47"/>
                  </a:cubicBezTo>
                  <a:cubicBezTo>
                    <a:pt x="448" y="35"/>
                    <a:pt x="434" y="1"/>
                    <a:pt x="411"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a:off x="4523874" y="2302593"/>
              <a:ext cx="399470" cy="326701"/>
            </a:xfrm>
            <a:custGeom>
              <a:avLst/>
              <a:gdLst/>
              <a:ahLst/>
              <a:cxnLst/>
              <a:rect l="l" t="t" r="r" b="b"/>
              <a:pathLst>
                <a:path w="7389" h="6043" extrusionOk="0">
                  <a:moveTo>
                    <a:pt x="4611" y="93"/>
                  </a:moveTo>
                  <a:lnTo>
                    <a:pt x="4611" y="93"/>
                  </a:lnTo>
                  <a:cubicBezTo>
                    <a:pt x="4961" y="650"/>
                    <a:pt x="4812" y="1285"/>
                    <a:pt x="4313" y="1686"/>
                  </a:cubicBezTo>
                  <a:cubicBezTo>
                    <a:pt x="4307" y="1686"/>
                    <a:pt x="4307" y="1693"/>
                    <a:pt x="4300" y="1693"/>
                  </a:cubicBezTo>
                  <a:cubicBezTo>
                    <a:pt x="4300" y="1686"/>
                    <a:pt x="4300" y="1673"/>
                    <a:pt x="4300" y="1667"/>
                  </a:cubicBezTo>
                  <a:cubicBezTo>
                    <a:pt x="4229" y="1408"/>
                    <a:pt x="4035" y="1175"/>
                    <a:pt x="3782" y="1084"/>
                  </a:cubicBezTo>
                  <a:cubicBezTo>
                    <a:pt x="4125" y="825"/>
                    <a:pt x="4423" y="475"/>
                    <a:pt x="4611" y="93"/>
                  </a:cubicBezTo>
                  <a:close/>
                  <a:moveTo>
                    <a:pt x="2370" y="216"/>
                  </a:moveTo>
                  <a:cubicBezTo>
                    <a:pt x="2441" y="417"/>
                    <a:pt x="2668" y="566"/>
                    <a:pt x="2824" y="689"/>
                  </a:cubicBezTo>
                  <a:cubicBezTo>
                    <a:pt x="3050" y="857"/>
                    <a:pt x="3296" y="1006"/>
                    <a:pt x="3562" y="1117"/>
                  </a:cubicBezTo>
                  <a:cubicBezTo>
                    <a:pt x="3244" y="1168"/>
                    <a:pt x="2940" y="1440"/>
                    <a:pt x="2875" y="1751"/>
                  </a:cubicBezTo>
                  <a:cubicBezTo>
                    <a:pt x="2603" y="1479"/>
                    <a:pt x="2299" y="1039"/>
                    <a:pt x="2280" y="618"/>
                  </a:cubicBezTo>
                  <a:cubicBezTo>
                    <a:pt x="2299" y="605"/>
                    <a:pt x="2293" y="585"/>
                    <a:pt x="2280" y="573"/>
                  </a:cubicBezTo>
                  <a:cubicBezTo>
                    <a:pt x="2286" y="456"/>
                    <a:pt x="2306" y="339"/>
                    <a:pt x="2364" y="236"/>
                  </a:cubicBezTo>
                  <a:cubicBezTo>
                    <a:pt x="2370" y="229"/>
                    <a:pt x="2370" y="223"/>
                    <a:pt x="2370" y="216"/>
                  </a:cubicBezTo>
                  <a:close/>
                  <a:moveTo>
                    <a:pt x="3711" y="1136"/>
                  </a:moveTo>
                  <a:cubicBezTo>
                    <a:pt x="3821" y="1188"/>
                    <a:pt x="3918" y="1259"/>
                    <a:pt x="3996" y="1337"/>
                  </a:cubicBezTo>
                  <a:cubicBezTo>
                    <a:pt x="3847" y="1473"/>
                    <a:pt x="3724" y="1615"/>
                    <a:pt x="3614" y="1784"/>
                  </a:cubicBezTo>
                  <a:cubicBezTo>
                    <a:pt x="3458" y="1680"/>
                    <a:pt x="3309" y="1563"/>
                    <a:pt x="3167" y="1447"/>
                  </a:cubicBezTo>
                  <a:cubicBezTo>
                    <a:pt x="3180" y="1434"/>
                    <a:pt x="3186" y="1421"/>
                    <a:pt x="3199" y="1414"/>
                  </a:cubicBezTo>
                  <a:cubicBezTo>
                    <a:pt x="3322" y="1291"/>
                    <a:pt x="3478" y="1220"/>
                    <a:pt x="3640" y="1168"/>
                  </a:cubicBezTo>
                  <a:cubicBezTo>
                    <a:pt x="3652" y="1162"/>
                    <a:pt x="3659" y="1149"/>
                    <a:pt x="3659" y="1142"/>
                  </a:cubicBezTo>
                  <a:cubicBezTo>
                    <a:pt x="3659" y="1142"/>
                    <a:pt x="3665" y="1136"/>
                    <a:pt x="3665" y="1136"/>
                  </a:cubicBezTo>
                  <a:cubicBezTo>
                    <a:pt x="3673" y="1144"/>
                    <a:pt x="3681" y="1147"/>
                    <a:pt x="3688" y="1147"/>
                  </a:cubicBezTo>
                  <a:cubicBezTo>
                    <a:pt x="3694" y="1147"/>
                    <a:pt x="3699" y="1145"/>
                    <a:pt x="3704" y="1142"/>
                  </a:cubicBezTo>
                  <a:cubicBezTo>
                    <a:pt x="3704" y="1142"/>
                    <a:pt x="3711" y="1136"/>
                    <a:pt x="3711" y="1136"/>
                  </a:cubicBezTo>
                  <a:close/>
                  <a:moveTo>
                    <a:pt x="4060" y="1408"/>
                  </a:moveTo>
                  <a:cubicBezTo>
                    <a:pt x="4073" y="1427"/>
                    <a:pt x="4093" y="1453"/>
                    <a:pt x="4106" y="1473"/>
                  </a:cubicBezTo>
                  <a:cubicBezTo>
                    <a:pt x="4035" y="1583"/>
                    <a:pt x="3963" y="1686"/>
                    <a:pt x="3899" y="1796"/>
                  </a:cubicBezTo>
                  <a:cubicBezTo>
                    <a:pt x="3843" y="1883"/>
                    <a:pt x="3747" y="2116"/>
                    <a:pt x="3620" y="2116"/>
                  </a:cubicBezTo>
                  <a:cubicBezTo>
                    <a:pt x="3614" y="2116"/>
                    <a:pt x="3607" y="2115"/>
                    <a:pt x="3601" y="2114"/>
                  </a:cubicBezTo>
                  <a:cubicBezTo>
                    <a:pt x="3510" y="2088"/>
                    <a:pt x="3380" y="1926"/>
                    <a:pt x="3309" y="1868"/>
                  </a:cubicBezTo>
                  <a:cubicBezTo>
                    <a:pt x="3219" y="1796"/>
                    <a:pt x="3128" y="1725"/>
                    <a:pt x="3031" y="1654"/>
                  </a:cubicBezTo>
                  <a:cubicBezTo>
                    <a:pt x="3057" y="1596"/>
                    <a:pt x="3096" y="1537"/>
                    <a:pt x="3134" y="1486"/>
                  </a:cubicBezTo>
                  <a:cubicBezTo>
                    <a:pt x="3277" y="1635"/>
                    <a:pt x="3439" y="1764"/>
                    <a:pt x="3607" y="1881"/>
                  </a:cubicBezTo>
                  <a:cubicBezTo>
                    <a:pt x="3613" y="1884"/>
                    <a:pt x="3619" y="1886"/>
                    <a:pt x="3625" y="1886"/>
                  </a:cubicBezTo>
                  <a:cubicBezTo>
                    <a:pt x="3641" y="1886"/>
                    <a:pt x="3656" y="1877"/>
                    <a:pt x="3665" y="1868"/>
                  </a:cubicBezTo>
                  <a:cubicBezTo>
                    <a:pt x="3782" y="1693"/>
                    <a:pt x="3905" y="1544"/>
                    <a:pt x="4060" y="1408"/>
                  </a:cubicBezTo>
                  <a:close/>
                  <a:moveTo>
                    <a:pt x="4902" y="631"/>
                  </a:moveTo>
                  <a:lnTo>
                    <a:pt x="4902" y="631"/>
                  </a:lnTo>
                  <a:cubicBezTo>
                    <a:pt x="5602" y="1175"/>
                    <a:pt x="6172" y="1829"/>
                    <a:pt x="6560" y="2638"/>
                  </a:cubicBezTo>
                  <a:cubicBezTo>
                    <a:pt x="7033" y="3629"/>
                    <a:pt x="7175" y="4678"/>
                    <a:pt x="7279" y="5760"/>
                  </a:cubicBezTo>
                  <a:cubicBezTo>
                    <a:pt x="7279" y="5773"/>
                    <a:pt x="7285" y="5786"/>
                    <a:pt x="7292" y="5792"/>
                  </a:cubicBezTo>
                  <a:cubicBezTo>
                    <a:pt x="6433" y="5864"/>
                    <a:pt x="5578" y="5897"/>
                    <a:pt x="4725" y="5897"/>
                  </a:cubicBezTo>
                  <a:cubicBezTo>
                    <a:pt x="3596" y="5897"/>
                    <a:pt x="2469" y="5840"/>
                    <a:pt x="1341" y="5740"/>
                  </a:cubicBezTo>
                  <a:cubicBezTo>
                    <a:pt x="1379" y="5248"/>
                    <a:pt x="1418" y="4756"/>
                    <a:pt x="1496" y="4270"/>
                  </a:cubicBezTo>
                  <a:cubicBezTo>
                    <a:pt x="1528" y="4063"/>
                    <a:pt x="1567" y="3862"/>
                    <a:pt x="1613" y="3661"/>
                  </a:cubicBezTo>
                  <a:cubicBezTo>
                    <a:pt x="1658" y="3435"/>
                    <a:pt x="1690" y="3072"/>
                    <a:pt x="1852" y="2891"/>
                  </a:cubicBezTo>
                  <a:cubicBezTo>
                    <a:pt x="1882" y="2861"/>
                    <a:pt x="1855" y="2820"/>
                    <a:pt x="1823" y="2820"/>
                  </a:cubicBezTo>
                  <a:cubicBezTo>
                    <a:pt x="1813" y="2820"/>
                    <a:pt x="1803" y="2824"/>
                    <a:pt x="1794" y="2833"/>
                  </a:cubicBezTo>
                  <a:cubicBezTo>
                    <a:pt x="1515" y="3124"/>
                    <a:pt x="1496" y="3791"/>
                    <a:pt x="1431" y="4173"/>
                  </a:cubicBezTo>
                  <a:cubicBezTo>
                    <a:pt x="1341" y="4691"/>
                    <a:pt x="1282" y="5209"/>
                    <a:pt x="1276" y="5734"/>
                  </a:cubicBezTo>
                  <a:cubicBezTo>
                    <a:pt x="887" y="5701"/>
                    <a:pt x="499" y="5662"/>
                    <a:pt x="110" y="5624"/>
                  </a:cubicBezTo>
                  <a:cubicBezTo>
                    <a:pt x="110" y="5617"/>
                    <a:pt x="110" y="5604"/>
                    <a:pt x="110" y="5598"/>
                  </a:cubicBezTo>
                  <a:cubicBezTo>
                    <a:pt x="188" y="3700"/>
                    <a:pt x="570" y="1816"/>
                    <a:pt x="2208" y="676"/>
                  </a:cubicBezTo>
                  <a:cubicBezTo>
                    <a:pt x="2221" y="819"/>
                    <a:pt x="2267" y="961"/>
                    <a:pt x="2312" y="1078"/>
                  </a:cubicBezTo>
                  <a:cubicBezTo>
                    <a:pt x="2422" y="1382"/>
                    <a:pt x="2610" y="1641"/>
                    <a:pt x="2862" y="1835"/>
                  </a:cubicBezTo>
                  <a:cubicBezTo>
                    <a:pt x="2859" y="1864"/>
                    <a:pt x="2881" y="1879"/>
                    <a:pt x="2904" y="1879"/>
                  </a:cubicBezTo>
                  <a:cubicBezTo>
                    <a:pt x="2924" y="1879"/>
                    <a:pt x="2944" y="1869"/>
                    <a:pt x="2953" y="1848"/>
                  </a:cubicBezTo>
                  <a:cubicBezTo>
                    <a:pt x="2973" y="1796"/>
                    <a:pt x="2992" y="1745"/>
                    <a:pt x="3011" y="1693"/>
                  </a:cubicBezTo>
                  <a:cubicBezTo>
                    <a:pt x="3160" y="1842"/>
                    <a:pt x="3322" y="1978"/>
                    <a:pt x="3484" y="2114"/>
                  </a:cubicBezTo>
                  <a:cubicBezTo>
                    <a:pt x="3528" y="2145"/>
                    <a:pt x="3602" y="2244"/>
                    <a:pt x="3672" y="2244"/>
                  </a:cubicBezTo>
                  <a:cubicBezTo>
                    <a:pt x="3674" y="2244"/>
                    <a:pt x="3676" y="2243"/>
                    <a:pt x="3678" y="2243"/>
                  </a:cubicBezTo>
                  <a:cubicBezTo>
                    <a:pt x="3743" y="2243"/>
                    <a:pt x="3808" y="2094"/>
                    <a:pt x="3827" y="2055"/>
                  </a:cubicBezTo>
                  <a:cubicBezTo>
                    <a:pt x="3937" y="1887"/>
                    <a:pt x="4041" y="1725"/>
                    <a:pt x="4151" y="1557"/>
                  </a:cubicBezTo>
                  <a:cubicBezTo>
                    <a:pt x="4171" y="1602"/>
                    <a:pt x="4190" y="1641"/>
                    <a:pt x="4203" y="1693"/>
                  </a:cubicBezTo>
                  <a:cubicBezTo>
                    <a:pt x="4209" y="1715"/>
                    <a:pt x="4227" y="1724"/>
                    <a:pt x="4247" y="1724"/>
                  </a:cubicBezTo>
                  <a:cubicBezTo>
                    <a:pt x="4268" y="1724"/>
                    <a:pt x="4290" y="1713"/>
                    <a:pt x="4300" y="1693"/>
                  </a:cubicBezTo>
                  <a:lnTo>
                    <a:pt x="4300" y="1693"/>
                  </a:lnTo>
                  <a:cubicBezTo>
                    <a:pt x="4290" y="1718"/>
                    <a:pt x="4312" y="1744"/>
                    <a:pt x="4334" y="1744"/>
                  </a:cubicBezTo>
                  <a:cubicBezTo>
                    <a:pt x="4340" y="1744"/>
                    <a:pt x="4346" y="1742"/>
                    <a:pt x="4352" y="1738"/>
                  </a:cubicBezTo>
                  <a:cubicBezTo>
                    <a:pt x="4753" y="1486"/>
                    <a:pt x="4941" y="1058"/>
                    <a:pt x="4902" y="631"/>
                  </a:cubicBezTo>
                  <a:close/>
                  <a:moveTo>
                    <a:pt x="4644" y="0"/>
                  </a:moveTo>
                  <a:cubicBezTo>
                    <a:pt x="4626" y="0"/>
                    <a:pt x="4608" y="8"/>
                    <a:pt x="4598" y="22"/>
                  </a:cubicBezTo>
                  <a:cubicBezTo>
                    <a:pt x="4591" y="16"/>
                    <a:pt x="4579" y="16"/>
                    <a:pt x="4572" y="16"/>
                  </a:cubicBezTo>
                  <a:cubicBezTo>
                    <a:pt x="4572" y="16"/>
                    <a:pt x="4579" y="16"/>
                    <a:pt x="4585" y="22"/>
                  </a:cubicBezTo>
                  <a:cubicBezTo>
                    <a:pt x="4566" y="29"/>
                    <a:pt x="4546" y="42"/>
                    <a:pt x="4527" y="48"/>
                  </a:cubicBezTo>
                  <a:cubicBezTo>
                    <a:pt x="4294" y="430"/>
                    <a:pt x="4028" y="754"/>
                    <a:pt x="3704" y="1058"/>
                  </a:cubicBezTo>
                  <a:cubicBezTo>
                    <a:pt x="3691" y="1058"/>
                    <a:pt x="3678" y="1052"/>
                    <a:pt x="3665" y="1052"/>
                  </a:cubicBezTo>
                  <a:lnTo>
                    <a:pt x="3652" y="1052"/>
                  </a:lnTo>
                  <a:cubicBezTo>
                    <a:pt x="3439" y="955"/>
                    <a:pt x="3232" y="851"/>
                    <a:pt x="3044" y="721"/>
                  </a:cubicBezTo>
                  <a:cubicBezTo>
                    <a:pt x="2849" y="592"/>
                    <a:pt x="2539" y="411"/>
                    <a:pt x="2435" y="184"/>
                  </a:cubicBezTo>
                  <a:cubicBezTo>
                    <a:pt x="2416" y="197"/>
                    <a:pt x="2403" y="203"/>
                    <a:pt x="2390" y="216"/>
                  </a:cubicBezTo>
                  <a:cubicBezTo>
                    <a:pt x="2364" y="203"/>
                    <a:pt x="2344" y="184"/>
                    <a:pt x="2318" y="171"/>
                  </a:cubicBezTo>
                  <a:cubicBezTo>
                    <a:pt x="2306" y="178"/>
                    <a:pt x="2299" y="184"/>
                    <a:pt x="2293" y="190"/>
                  </a:cubicBezTo>
                  <a:cubicBezTo>
                    <a:pt x="2215" y="307"/>
                    <a:pt x="2189" y="443"/>
                    <a:pt x="2195" y="585"/>
                  </a:cubicBezTo>
                  <a:cubicBezTo>
                    <a:pt x="408" y="1499"/>
                    <a:pt x="65" y="3804"/>
                    <a:pt x="0" y="5598"/>
                  </a:cubicBezTo>
                  <a:cubicBezTo>
                    <a:pt x="0" y="5624"/>
                    <a:pt x="13" y="5637"/>
                    <a:pt x="26" y="5643"/>
                  </a:cubicBezTo>
                  <a:cubicBezTo>
                    <a:pt x="20" y="5669"/>
                    <a:pt x="26" y="5695"/>
                    <a:pt x="58" y="5701"/>
                  </a:cubicBezTo>
                  <a:cubicBezTo>
                    <a:pt x="1477" y="5941"/>
                    <a:pt x="2927" y="6042"/>
                    <a:pt x="4377" y="6042"/>
                  </a:cubicBezTo>
                  <a:cubicBezTo>
                    <a:pt x="5357" y="6042"/>
                    <a:pt x="6336" y="5996"/>
                    <a:pt x="7305" y="5915"/>
                  </a:cubicBezTo>
                  <a:cubicBezTo>
                    <a:pt x="7357" y="5909"/>
                    <a:pt x="7376" y="5844"/>
                    <a:pt x="7350" y="5811"/>
                  </a:cubicBezTo>
                  <a:cubicBezTo>
                    <a:pt x="7370" y="5805"/>
                    <a:pt x="7389" y="5786"/>
                    <a:pt x="7389" y="5760"/>
                  </a:cubicBezTo>
                  <a:cubicBezTo>
                    <a:pt x="7376" y="3836"/>
                    <a:pt x="6638" y="1544"/>
                    <a:pt x="4889" y="521"/>
                  </a:cubicBezTo>
                  <a:cubicBezTo>
                    <a:pt x="4857" y="346"/>
                    <a:pt x="4792" y="178"/>
                    <a:pt x="4689" y="22"/>
                  </a:cubicBezTo>
                  <a:cubicBezTo>
                    <a:pt x="4676" y="7"/>
                    <a:pt x="4660"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a:off x="4482516" y="2095101"/>
              <a:ext cx="26707" cy="47683"/>
            </a:xfrm>
            <a:custGeom>
              <a:avLst/>
              <a:gdLst/>
              <a:ahLst/>
              <a:cxnLst/>
              <a:rect l="l" t="t" r="r" b="b"/>
              <a:pathLst>
                <a:path w="494" h="882" extrusionOk="0">
                  <a:moveTo>
                    <a:pt x="396" y="1"/>
                  </a:moveTo>
                  <a:cubicBezTo>
                    <a:pt x="189" y="52"/>
                    <a:pt x="1" y="240"/>
                    <a:pt x="14" y="467"/>
                  </a:cubicBezTo>
                  <a:cubicBezTo>
                    <a:pt x="27" y="726"/>
                    <a:pt x="260" y="875"/>
                    <a:pt x="493" y="881"/>
                  </a:cubicBezTo>
                  <a:cubicBezTo>
                    <a:pt x="441" y="596"/>
                    <a:pt x="409" y="298"/>
                    <a:pt x="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a:off x="4466459" y="1811164"/>
              <a:ext cx="433475" cy="506352"/>
            </a:xfrm>
            <a:custGeom>
              <a:avLst/>
              <a:gdLst/>
              <a:ahLst/>
              <a:cxnLst/>
              <a:rect l="l" t="t" r="r" b="b"/>
              <a:pathLst>
                <a:path w="8018" h="9366" extrusionOk="0">
                  <a:moveTo>
                    <a:pt x="4196" y="111"/>
                  </a:moveTo>
                  <a:cubicBezTo>
                    <a:pt x="4578" y="111"/>
                    <a:pt x="5012" y="143"/>
                    <a:pt x="5336" y="370"/>
                  </a:cubicBezTo>
                  <a:cubicBezTo>
                    <a:pt x="5602" y="564"/>
                    <a:pt x="5958" y="1166"/>
                    <a:pt x="5861" y="1529"/>
                  </a:cubicBezTo>
                  <a:cubicBezTo>
                    <a:pt x="5647" y="1445"/>
                    <a:pt x="5427" y="1380"/>
                    <a:pt x="5200" y="1341"/>
                  </a:cubicBezTo>
                  <a:cubicBezTo>
                    <a:pt x="4887" y="1280"/>
                    <a:pt x="4556" y="1249"/>
                    <a:pt x="4219" y="1249"/>
                  </a:cubicBezTo>
                  <a:cubicBezTo>
                    <a:pt x="3663" y="1249"/>
                    <a:pt x="3090" y="1335"/>
                    <a:pt x="2558" y="1516"/>
                  </a:cubicBezTo>
                  <a:cubicBezTo>
                    <a:pt x="2474" y="603"/>
                    <a:pt x="3374" y="117"/>
                    <a:pt x="4196" y="111"/>
                  </a:cubicBezTo>
                  <a:close/>
                  <a:moveTo>
                    <a:pt x="4259" y="1370"/>
                  </a:moveTo>
                  <a:cubicBezTo>
                    <a:pt x="4803" y="1370"/>
                    <a:pt x="5348" y="1454"/>
                    <a:pt x="5848" y="1652"/>
                  </a:cubicBezTo>
                  <a:cubicBezTo>
                    <a:pt x="5857" y="1667"/>
                    <a:pt x="5874" y="1674"/>
                    <a:pt x="5891" y="1674"/>
                  </a:cubicBezTo>
                  <a:cubicBezTo>
                    <a:pt x="5896" y="1674"/>
                    <a:pt x="5901" y="1673"/>
                    <a:pt x="5906" y="1671"/>
                  </a:cubicBezTo>
                  <a:cubicBezTo>
                    <a:pt x="6223" y="1807"/>
                    <a:pt x="6528" y="1995"/>
                    <a:pt x="6793" y="2235"/>
                  </a:cubicBezTo>
                  <a:cubicBezTo>
                    <a:pt x="7661" y="3031"/>
                    <a:pt x="7687" y="4106"/>
                    <a:pt x="7616" y="5207"/>
                  </a:cubicBezTo>
                  <a:cubicBezTo>
                    <a:pt x="7572" y="5191"/>
                    <a:pt x="7525" y="5180"/>
                    <a:pt x="7478" y="5180"/>
                  </a:cubicBezTo>
                  <a:cubicBezTo>
                    <a:pt x="7448" y="5180"/>
                    <a:pt x="7419" y="5184"/>
                    <a:pt x="7389" y="5194"/>
                  </a:cubicBezTo>
                  <a:cubicBezTo>
                    <a:pt x="7363" y="4709"/>
                    <a:pt x="7298" y="4223"/>
                    <a:pt x="7227" y="3750"/>
                  </a:cubicBezTo>
                  <a:cubicBezTo>
                    <a:pt x="7279" y="3731"/>
                    <a:pt x="7298" y="3647"/>
                    <a:pt x="7234" y="3640"/>
                  </a:cubicBezTo>
                  <a:cubicBezTo>
                    <a:pt x="6547" y="3536"/>
                    <a:pt x="5977" y="3090"/>
                    <a:pt x="5725" y="2436"/>
                  </a:cubicBezTo>
                  <a:cubicBezTo>
                    <a:pt x="5716" y="2414"/>
                    <a:pt x="5689" y="2395"/>
                    <a:pt x="5663" y="2395"/>
                  </a:cubicBezTo>
                  <a:cubicBezTo>
                    <a:pt x="5651" y="2395"/>
                    <a:pt x="5638" y="2399"/>
                    <a:pt x="5628" y="2410"/>
                  </a:cubicBezTo>
                  <a:cubicBezTo>
                    <a:pt x="5084" y="3038"/>
                    <a:pt x="4358" y="3459"/>
                    <a:pt x="3562" y="3679"/>
                  </a:cubicBezTo>
                  <a:cubicBezTo>
                    <a:pt x="2974" y="3841"/>
                    <a:pt x="2392" y="3875"/>
                    <a:pt x="1803" y="3875"/>
                  </a:cubicBezTo>
                  <a:cubicBezTo>
                    <a:pt x="1477" y="3875"/>
                    <a:pt x="1149" y="3865"/>
                    <a:pt x="816" y="3860"/>
                  </a:cubicBezTo>
                  <a:lnTo>
                    <a:pt x="816" y="3834"/>
                  </a:lnTo>
                  <a:cubicBezTo>
                    <a:pt x="816" y="3820"/>
                    <a:pt x="804" y="3811"/>
                    <a:pt x="792" y="3811"/>
                  </a:cubicBezTo>
                  <a:cubicBezTo>
                    <a:pt x="783" y="3811"/>
                    <a:pt x="774" y="3817"/>
                    <a:pt x="771" y="3828"/>
                  </a:cubicBezTo>
                  <a:cubicBezTo>
                    <a:pt x="706" y="4268"/>
                    <a:pt x="680" y="4728"/>
                    <a:pt x="693" y="5188"/>
                  </a:cubicBezTo>
                  <a:cubicBezTo>
                    <a:pt x="589" y="5194"/>
                    <a:pt x="492" y="5233"/>
                    <a:pt x="415" y="5298"/>
                  </a:cubicBezTo>
                  <a:cubicBezTo>
                    <a:pt x="110" y="4352"/>
                    <a:pt x="343" y="3329"/>
                    <a:pt x="1023" y="2604"/>
                  </a:cubicBezTo>
                  <a:cubicBezTo>
                    <a:pt x="1729" y="1853"/>
                    <a:pt x="2759" y="1490"/>
                    <a:pt x="3756" y="1393"/>
                  </a:cubicBezTo>
                  <a:cubicBezTo>
                    <a:pt x="3923" y="1378"/>
                    <a:pt x="4091" y="1370"/>
                    <a:pt x="4259" y="1370"/>
                  </a:cubicBezTo>
                  <a:close/>
                  <a:moveTo>
                    <a:pt x="693" y="5253"/>
                  </a:moveTo>
                  <a:cubicBezTo>
                    <a:pt x="706" y="5550"/>
                    <a:pt x="738" y="5848"/>
                    <a:pt x="790" y="6133"/>
                  </a:cubicBezTo>
                  <a:cubicBezTo>
                    <a:pt x="557" y="6127"/>
                    <a:pt x="324" y="5978"/>
                    <a:pt x="311" y="5719"/>
                  </a:cubicBezTo>
                  <a:cubicBezTo>
                    <a:pt x="298" y="5492"/>
                    <a:pt x="486" y="5304"/>
                    <a:pt x="693" y="5253"/>
                  </a:cubicBezTo>
                  <a:close/>
                  <a:moveTo>
                    <a:pt x="7435" y="5269"/>
                  </a:moveTo>
                  <a:cubicBezTo>
                    <a:pt x="7679" y="5269"/>
                    <a:pt x="7875" y="5508"/>
                    <a:pt x="7875" y="5758"/>
                  </a:cubicBezTo>
                  <a:cubicBezTo>
                    <a:pt x="7875" y="6049"/>
                    <a:pt x="7635" y="6243"/>
                    <a:pt x="7370" y="6256"/>
                  </a:cubicBezTo>
                  <a:cubicBezTo>
                    <a:pt x="7402" y="5933"/>
                    <a:pt x="7408" y="5602"/>
                    <a:pt x="7389" y="5272"/>
                  </a:cubicBezTo>
                  <a:cubicBezTo>
                    <a:pt x="7404" y="5270"/>
                    <a:pt x="7420" y="5269"/>
                    <a:pt x="7435" y="5269"/>
                  </a:cubicBezTo>
                  <a:close/>
                  <a:moveTo>
                    <a:pt x="5653" y="2559"/>
                  </a:moveTo>
                  <a:cubicBezTo>
                    <a:pt x="5919" y="3174"/>
                    <a:pt x="6463" y="3614"/>
                    <a:pt x="7117" y="3737"/>
                  </a:cubicBezTo>
                  <a:cubicBezTo>
                    <a:pt x="7117" y="3744"/>
                    <a:pt x="7117" y="3744"/>
                    <a:pt x="7117" y="3750"/>
                  </a:cubicBezTo>
                  <a:cubicBezTo>
                    <a:pt x="7259" y="5032"/>
                    <a:pt x="7460" y="6379"/>
                    <a:pt x="6903" y="7597"/>
                  </a:cubicBezTo>
                  <a:cubicBezTo>
                    <a:pt x="6426" y="8635"/>
                    <a:pt x="5477" y="9251"/>
                    <a:pt x="4353" y="9251"/>
                  </a:cubicBezTo>
                  <a:cubicBezTo>
                    <a:pt x="4272" y="9251"/>
                    <a:pt x="4189" y="9248"/>
                    <a:pt x="4106" y="9242"/>
                  </a:cubicBezTo>
                  <a:cubicBezTo>
                    <a:pt x="2895" y="9138"/>
                    <a:pt x="1749" y="8380"/>
                    <a:pt x="1230" y="7267"/>
                  </a:cubicBezTo>
                  <a:cubicBezTo>
                    <a:pt x="745" y="6198"/>
                    <a:pt x="861" y="5052"/>
                    <a:pt x="823" y="3919"/>
                  </a:cubicBezTo>
                  <a:lnTo>
                    <a:pt x="823" y="3919"/>
                  </a:lnTo>
                  <a:cubicBezTo>
                    <a:pt x="1188" y="3988"/>
                    <a:pt x="1569" y="4024"/>
                    <a:pt x="1954" y="4024"/>
                  </a:cubicBezTo>
                  <a:cubicBezTo>
                    <a:pt x="3323" y="4024"/>
                    <a:pt x="4739" y="3570"/>
                    <a:pt x="5653" y="2559"/>
                  </a:cubicBezTo>
                  <a:close/>
                  <a:moveTo>
                    <a:pt x="4207" y="0"/>
                  </a:moveTo>
                  <a:cubicBezTo>
                    <a:pt x="3721" y="0"/>
                    <a:pt x="3209" y="114"/>
                    <a:pt x="2856" y="467"/>
                  </a:cubicBezTo>
                  <a:cubicBezTo>
                    <a:pt x="2577" y="745"/>
                    <a:pt x="2409" y="1147"/>
                    <a:pt x="2506" y="1535"/>
                  </a:cubicBezTo>
                  <a:cubicBezTo>
                    <a:pt x="1736" y="1807"/>
                    <a:pt x="1049" y="2267"/>
                    <a:pt x="615" y="2947"/>
                  </a:cubicBezTo>
                  <a:cubicBezTo>
                    <a:pt x="168" y="3647"/>
                    <a:pt x="0" y="4573"/>
                    <a:pt x="363" y="5343"/>
                  </a:cubicBezTo>
                  <a:cubicBezTo>
                    <a:pt x="266" y="5440"/>
                    <a:pt x="201" y="5570"/>
                    <a:pt x="207" y="5719"/>
                  </a:cubicBezTo>
                  <a:cubicBezTo>
                    <a:pt x="219" y="5996"/>
                    <a:pt x="473" y="6234"/>
                    <a:pt x="743" y="6234"/>
                  </a:cubicBezTo>
                  <a:cubicBezTo>
                    <a:pt x="763" y="6234"/>
                    <a:pt x="783" y="6233"/>
                    <a:pt x="803" y="6230"/>
                  </a:cubicBezTo>
                  <a:cubicBezTo>
                    <a:pt x="803" y="6230"/>
                    <a:pt x="803" y="6230"/>
                    <a:pt x="810" y="6224"/>
                  </a:cubicBezTo>
                  <a:cubicBezTo>
                    <a:pt x="1030" y="7331"/>
                    <a:pt x="1580" y="8329"/>
                    <a:pt x="2642" y="8911"/>
                  </a:cubicBezTo>
                  <a:cubicBezTo>
                    <a:pt x="2888" y="9047"/>
                    <a:pt x="3147" y="9151"/>
                    <a:pt x="3413" y="9229"/>
                  </a:cubicBezTo>
                  <a:cubicBezTo>
                    <a:pt x="3393" y="9235"/>
                    <a:pt x="3380" y="9248"/>
                    <a:pt x="3361" y="9255"/>
                  </a:cubicBezTo>
                  <a:cubicBezTo>
                    <a:pt x="3368" y="9255"/>
                    <a:pt x="3374" y="9261"/>
                    <a:pt x="3380" y="9261"/>
                  </a:cubicBezTo>
                  <a:cubicBezTo>
                    <a:pt x="3393" y="9261"/>
                    <a:pt x="3413" y="9268"/>
                    <a:pt x="3426" y="9280"/>
                  </a:cubicBezTo>
                  <a:cubicBezTo>
                    <a:pt x="3419" y="9268"/>
                    <a:pt x="3419" y="9248"/>
                    <a:pt x="3413" y="9235"/>
                  </a:cubicBezTo>
                  <a:cubicBezTo>
                    <a:pt x="3413" y="9213"/>
                    <a:pt x="3430" y="9199"/>
                    <a:pt x="3446" y="9199"/>
                  </a:cubicBezTo>
                  <a:cubicBezTo>
                    <a:pt x="3458" y="9199"/>
                    <a:pt x="3468" y="9206"/>
                    <a:pt x="3471" y="9222"/>
                  </a:cubicBezTo>
                  <a:cubicBezTo>
                    <a:pt x="3478" y="9235"/>
                    <a:pt x="3484" y="9255"/>
                    <a:pt x="3497" y="9274"/>
                  </a:cubicBezTo>
                  <a:cubicBezTo>
                    <a:pt x="3503" y="9268"/>
                    <a:pt x="3510" y="9261"/>
                    <a:pt x="3516" y="9255"/>
                  </a:cubicBezTo>
                  <a:cubicBezTo>
                    <a:pt x="3799" y="9327"/>
                    <a:pt x="4091" y="9366"/>
                    <a:pt x="4383" y="9366"/>
                  </a:cubicBezTo>
                  <a:cubicBezTo>
                    <a:pt x="4692" y="9366"/>
                    <a:pt x="5001" y="9322"/>
                    <a:pt x="5297" y="9229"/>
                  </a:cubicBezTo>
                  <a:cubicBezTo>
                    <a:pt x="5388" y="9203"/>
                    <a:pt x="5472" y="9170"/>
                    <a:pt x="5550" y="9132"/>
                  </a:cubicBezTo>
                  <a:cubicBezTo>
                    <a:pt x="5556" y="9138"/>
                    <a:pt x="5556" y="9138"/>
                    <a:pt x="5556" y="9138"/>
                  </a:cubicBezTo>
                  <a:cubicBezTo>
                    <a:pt x="5563" y="9144"/>
                    <a:pt x="5563" y="9144"/>
                    <a:pt x="5569" y="9151"/>
                  </a:cubicBezTo>
                  <a:cubicBezTo>
                    <a:pt x="5576" y="9144"/>
                    <a:pt x="5582" y="9144"/>
                    <a:pt x="5589" y="9138"/>
                  </a:cubicBezTo>
                  <a:cubicBezTo>
                    <a:pt x="5589" y="9138"/>
                    <a:pt x="5595" y="9132"/>
                    <a:pt x="5595" y="9125"/>
                  </a:cubicBezTo>
                  <a:cubicBezTo>
                    <a:pt x="5608" y="9112"/>
                    <a:pt x="5621" y="9106"/>
                    <a:pt x="5634" y="9099"/>
                  </a:cubicBezTo>
                  <a:lnTo>
                    <a:pt x="5628" y="9099"/>
                  </a:lnTo>
                  <a:cubicBezTo>
                    <a:pt x="6314" y="8775"/>
                    <a:pt x="6806" y="8167"/>
                    <a:pt x="7085" y="7461"/>
                  </a:cubicBezTo>
                  <a:cubicBezTo>
                    <a:pt x="7227" y="7105"/>
                    <a:pt x="7311" y="6736"/>
                    <a:pt x="7357" y="6360"/>
                  </a:cubicBezTo>
                  <a:cubicBezTo>
                    <a:pt x="7713" y="6360"/>
                    <a:pt x="8017" y="6068"/>
                    <a:pt x="7972" y="5699"/>
                  </a:cubicBezTo>
                  <a:cubicBezTo>
                    <a:pt x="7959" y="5531"/>
                    <a:pt x="7849" y="5356"/>
                    <a:pt x="7706" y="5259"/>
                  </a:cubicBezTo>
                  <a:cubicBezTo>
                    <a:pt x="7719" y="5246"/>
                    <a:pt x="7726" y="5233"/>
                    <a:pt x="7726" y="5214"/>
                  </a:cubicBezTo>
                  <a:cubicBezTo>
                    <a:pt x="7790" y="4307"/>
                    <a:pt x="7816" y="3362"/>
                    <a:pt x="7259" y="2591"/>
                  </a:cubicBezTo>
                  <a:cubicBezTo>
                    <a:pt x="6936" y="2131"/>
                    <a:pt x="6476" y="1795"/>
                    <a:pt x="5964" y="1574"/>
                  </a:cubicBezTo>
                  <a:cubicBezTo>
                    <a:pt x="6061" y="1231"/>
                    <a:pt x="5822" y="745"/>
                    <a:pt x="5621" y="486"/>
                  </a:cubicBezTo>
                  <a:cubicBezTo>
                    <a:pt x="5297" y="78"/>
                    <a:pt x="4740" y="7"/>
                    <a:pt x="4248" y="1"/>
                  </a:cubicBezTo>
                  <a:cubicBezTo>
                    <a:pt x="4235" y="1"/>
                    <a:pt x="4221" y="0"/>
                    <a:pt x="4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0"/>
            <p:cNvSpPr/>
            <p:nvPr/>
          </p:nvSpPr>
          <p:spPr>
            <a:xfrm>
              <a:off x="4096400" y="2587125"/>
              <a:ext cx="1284909" cy="73417"/>
            </a:xfrm>
            <a:custGeom>
              <a:avLst/>
              <a:gdLst/>
              <a:ahLst/>
              <a:cxnLst/>
              <a:rect l="l" t="t" r="r" b="b"/>
              <a:pathLst>
                <a:path w="23767" h="1358" extrusionOk="0">
                  <a:moveTo>
                    <a:pt x="23208" y="0"/>
                  </a:moveTo>
                  <a:cubicBezTo>
                    <a:pt x="22893" y="0"/>
                    <a:pt x="22557" y="399"/>
                    <a:pt x="22523" y="399"/>
                  </a:cubicBezTo>
                  <a:cubicBezTo>
                    <a:pt x="22523" y="399"/>
                    <a:pt x="22523" y="399"/>
                    <a:pt x="22523" y="399"/>
                  </a:cubicBezTo>
                  <a:cubicBezTo>
                    <a:pt x="20632" y="380"/>
                    <a:pt x="18741" y="354"/>
                    <a:pt x="16850" y="341"/>
                  </a:cubicBezTo>
                  <a:cubicBezTo>
                    <a:pt x="14423" y="322"/>
                    <a:pt x="11999" y="310"/>
                    <a:pt x="9576" y="310"/>
                  </a:cubicBezTo>
                  <a:cubicBezTo>
                    <a:pt x="8690" y="310"/>
                    <a:pt x="7803" y="312"/>
                    <a:pt x="6916" y="315"/>
                  </a:cubicBezTo>
                  <a:cubicBezTo>
                    <a:pt x="3607" y="328"/>
                    <a:pt x="0" y="1241"/>
                    <a:pt x="2047" y="1254"/>
                  </a:cubicBezTo>
                  <a:cubicBezTo>
                    <a:pt x="9286" y="1287"/>
                    <a:pt x="16526" y="1326"/>
                    <a:pt x="23766" y="1358"/>
                  </a:cubicBezTo>
                  <a:cubicBezTo>
                    <a:pt x="23728" y="289"/>
                    <a:pt x="23475" y="0"/>
                    <a:pt x="23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0"/>
            <p:cNvSpPr/>
            <p:nvPr/>
          </p:nvSpPr>
          <p:spPr>
            <a:xfrm>
              <a:off x="4269671" y="2594910"/>
              <a:ext cx="1040221" cy="19787"/>
            </a:xfrm>
            <a:custGeom>
              <a:avLst/>
              <a:gdLst/>
              <a:ahLst/>
              <a:cxnLst/>
              <a:rect l="l" t="t" r="r" b="b"/>
              <a:pathLst>
                <a:path w="19241" h="366" extrusionOk="0">
                  <a:moveTo>
                    <a:pt x="6933" y="0"/>
                  </a:moveTo>
                  <a:cubicBezTo>
                    <a:pt x="4901" y="0"/>
                    <a:pt x="2880" y="14"/>
                    <a:pt x="894" y="42"/>
                  </a:cubicBezTo>
                  <a:cubicBezTo>
                    <a:pt x="914" y="113"/>
                    <a:pt x="1" y="107"/>
                    <a:pt x="1" y="184"/>
                  </a:cubicBezTo>
                  <a:cubicBezTo>
                    <a:pt x="154" y="181"/>
                    <a:pt x="324" y="180"/>
                    <a:pt x="507" y="180"/>
                  </a:cubicBezTo>
                  <a:cubicBezTo>
                    <a:pt x="1826" y="180"/>
                    <a:pt x="3827" y="249"/>
                    <a:pt x="4987" y="249"/>
                  </a:cubicBezTo>
                  <a:cubicBezTo>
                    <a:pt x="5032" y="249"/>
                    <a:pt x="5075" y="249"/>
                    <a:pt x="5117" y="249"/>
                  </a:cubicBezTo>
                  <a:cubicBezTo>
                    <a:pt x="6109" y="243"/>
                    <a:pt x="7102" y="240"/>
                    <a:pt x="8095" y="240"/>
                  </a:cubicBezTo>
                  <a:cubicBezTo>
                    <a:pt x="10412" y="240"/>
                    <a:pt x="12729" y="256"/>
                    <a:pt x="15050" y="288"/>
                  </a:cubicBezTo>
                  <a:cubicBezTo>
                    <a:pt x="16443" y="314"/>
                    <a:pt x="17841" y="340"/>
                    <a:pt x="19234" y="366"/>
                  </a:cubicBezTo>
                  <a:cubicBezTo>
                    <a:pt x="19234" y="301"/>
                    <a:pt x="19234" y="236"/>
                    <a:pt x="19240" y="165"/>
                  </a:cubicBezTo>
                  <a:cubicBezTo>
                    <a:pt x="15217" y="56"/>
                    <a:pt x="1105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20"/>
            <p:cNvGrpSpPr/>
            <p:nvPr/>
          </p:nvGrpSpPr>
          <p:grpSpPr>
            <a:xfrm>
              <a:off x="4965503" y="2091358"/>
              <a:ext cx="188411" cy="197625"/>
              <a:chOff x="5245787" y="4221343"/>
              <a:chExt cx="515326" cy="540529"/>
            </a:xfrm>
          </p:grpSpPr>
          <p:sp>
            <p:nvSpPr>
              <p:cNvPr id="822" name="Google Shape;822;p20"/>
              <p:cNvSpPr/>
              <p:nvPr/>
            </p:nvSpPr>
            <p:spPr>
              <a:xfrm>
                <a:off x="5325744" y="4232610"/>
                <a:ext cx="425682" cy="251634"/>
              </a:xfrm>
              <a:custGeom>
                <a:avLst/>
                <a:gdLst/>
                <a:ahLst/>
                <a:cxnLst/>
                <a:rect l="l" t="t" r="r" b="b"/>
                <a:pathLst>
                  <a:path w="4307" h="2546" extrusionOk="0">
                    <a:moveTo>
                      <a:pt x="1950" y="1"/>
                    </a:moveTo>
                    <a:cubicBezTo>
                      <a:pt x="1237" y="1"/>
                      <a:pt x="447" y="344"/>
                      <a:pt x="201" y="1063"/>
                    </a:cubicBezTo>
                    <a:cubicBezTo>
                      <a:pt x="26" y="1542"/>
                      <a:pt x="91" y="2054"/>
                      <a:pt x="149" y="2546"/>
                    </a:cubicBezTo>
                    <a:cubicBezTo>
                      <a:pt x="214" y="2507"/>
                      <a:pt x="298" y="2481"/>
                      <a:pt x="389" y="2462"/>
                    </a:cubicBezTo>
                    <a:cubicBezTo>
                      <a:pt x="1" y="1341"/>
                      <a:pt x="816" y="409"/>
                      <a:pt x="1937" y="292"/>
                    </a:cubicBezTo>
                    <a:cubicBezTo>
                      <a:pt x="1994" y="287"/>
                      <a:pt x="2050" y="284"/>
                      <a:pt x="2105" y="284"/>
                    </a:cubicBezTo>
                    <a:cubicBezTo>
                      <a:pt x="3228" y="284"/>
                      <a:pt x="3826" y="1456"/>
                      <a:pt x="3517" y="2475"/>
                    </a:cubicBezTo>
                    <a:cubicBezTo>
                      <a:pt x="3549" y="2488"/>
                      <a:pt x="3588" y="2513"/>
                      <a:pt x="3614" y="2539"/>
                    </a:cubicBezTo>
                    <a:cubicBezTo>
                      <a:pt x="4307" y="1315"/>
                      <a:pt x="3251" y="1"/>
                      <a:pt x="19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20"/>
              <p:cNvGrpSpPr/>
              <p:nvPr/>
            </p:nvGrpSpPr>
            <p:grpSpPr>
              <a:xfrm>
                <a:off x="5245787" y="4221343"/>
                <a:ext cx="515326" cy="540529"/>
                <a:chOff x="5245787" y="4221343"/>
                <a:chExt cx="515326" cy="540529"/>
              </a:xfrm>
            </p:grpSpPr>
            <p:sp>
              <p:nvSpPr>
                <p:cNvPr id="824" name="Google Shape;824;p20"/>
                <p:cNvSpPr/>
                <p:nvPr/>
              </p:nvSpPr>
              <p:spPr>
                <a:xfrm>
                  <a:off x="5245787" y="4221343"/>
                  <a:ext cx="515326" cy="540529"/>
                </a:xfrm>
                <a:custGeom>
                  <a:avLst/>
                  <a:gdLst/>
                  <a:ahLst/>
                  <a:cxnLst/>
                  <a:rect l="l" t="t" r="r" b="b"/>
                  <a:pathLst>
                    <a:path w="5214" h="5469" extrusionOk="0">
                      <a:moveTo>
                        <a:pt x="2759" y="115"/>
                      </a:moveTo>
                      <a:cubicBezTo>
                        <a:pt x="4060" y="115"/>
                        <a:pt x="5109" y="1429"/>
                        <a:pt x="4423" y="2653"/>
                      </a:cubicBezTo>
                      <a:cubicBezTo>
                        <a:pt x="4397" y="2627"/>
                        <a:pt x="4358" y="2602"/>
                        <a:pt x="4319" y="2589"/>
                      </a:cubicBezTo>
                      <a:cubicBezTo>
                        <a:pt x="4634" y="1570"/>
                        <a:pt x="4037" y="398"/>
                        <a:pt x="2914" y="398"/>
                      </a:cubicBezTo>
                      <a:cubicBezTo>
                        <a:pt x="2859" y="398"/>
                        <a:pt x="2803" y="401"/>
                        <a:pt x="2746" y="406"/>
                      </a:cubicBezTo>
                      <a:cubicBezTo>
                        <a:pt x="1619" y="523"/>
                        <a:pt x="810" y="1455"/>
                        <a:pt x="1198" y="2576"/>
                      </a:cubicBezTo>
                      <a:cubicBezTo>
                        <a:pt x="1107" y="2595"/>
                        <a:pt x="1023" y="2621"/>
                        <a:pt x="952" y="2660"/>
                      </a:cubicBezTo>
                      <a:cubicBezTo>
                        <a:pt x="900" y="2168"/>
                        <a:pt x="835" y="1656"/>
                        <a:pt x="1004" y="1177"/>
                      </a:cubicBezTo>
                      <a:cubicBezTo>
                        <a:pt x="1256" y="458"/>
                        <a:pt x="2046" y="115"/>
                        <a:pt x="2759" y="115"/>
                      </a:cubicBezTo>
                      <a:close/>
                      <a:moveTo>
                        <a:pt x="4306" y="3009"/>
                      </a:moveTo>
                      <a:lnTo>
                        <a:pt x="4306" y="3009"/>
                      </a:lnTo>
                      <a:cubicBezTo>
                        <a:pt x="4371" y="3035"/>
                        <a:pt x="4436" y="3061"/>
                        <a:pt x="4494" y="3087"/>
                      </a:cubicBezTo>
                      <a:cubicBezTo>
                        <a:pt x="4507" y="3100"/>
                        <a:pt x="4514" y="3107"/>
                        <a:pt x="4527" y="3107"/>
                      </a:cubicBezTo>
                      <a:cubicBezTo>
                        <a:pt x="4831" y="3249"/>
                        <a:pt x="4999" y="3443"/>
                        <a:pt x="5012" y="3864"/>
                      </a:cubicBezTo>
                      <a:cubicBezTo>
                        <a:pt x="5019" y="4333"/>
                        <a:pt x="4765" y="4675"/>
                        <a:pt x="4294" y="4675"/>
                      </a:cubicBezTo>
                      <a:cubicBezTo>
                        <a:pt x="4277" y="4675"/>
                        <a:pt x="4259" y="4675"/>
                        <a:pt x="4242" y="4674"/>
                      </a:cubicBezTo>
                      <a:cubicBezTo>
                        <a:pt x="4145" y="4097"/>
                        <a:pt x="4158" y="3605"/>
                        <a:pt x="4306" y="3042"/>
                      </a:cubicBezTo>
                      <a:cubicBezTo>
                        <a:pt x="4313" y="3029"/>
                        <a:pt x="4306" y="3016"/>
                        <a:pt x="4306" y="3009"/>
                      </a:cubicBezTo>
                      <a:close/>
                      <a:moveTo>
                        <a:pt x="1464" y="2666"/>
                      </a:moveTo>
                      <a:lnTo>
                        <a:pt x="1464" y="2666"/>
                      </a:lnTo>
                      <a:cubicBezTo>
                        <a:pt x="1613" y="3489"/>
                        <a:pt x="1464" y="4201"/>
                        <a:pt x="1205" y="4978"/>
                      </a:cubicBezTo>
                      <a:lnTo>
                        <a:pt x="1198" y="4978"/>
                      </a:lnTo>
                      <a:cubicBezTo>
                        <a:pt x="1017" y="4978"/>
                        <a:pt x="848" y="4920"/>
                        <a:pt x="764" y="4764"/>
                      </a:cubicBezTo>
                      <a:cubicBezTo>
                        <a:pt x="829" y="4758"/>
                        <a:pt x="894" y="4751"/>
                        <a:pt x="965" y="4726"/>
                      </a:cubicBezTo>
                      <a:cubicBezTo>
                        <a:pt x="971" y="4726"/>
                        <a:pt x="978" y="4719"/>
                        <a:pt x="984" y="4713"/>
                      </a:cubicBezTo>
                      <a:cubicBezTo>
                        <a:pt x="991" y="4713"/>
                        <a:pt x="997" y="4700"/>
                        <a:pt x="1004" y="4693"/>
                      </a:cubicBezTo>
                      <a:cubicBezTo>
                        <a:pt x="1140" y="4136"/>
                        <a:pt x="1179" y="3566"/>
                        <a:pt x="1172" y="2997"/>
                      </a:cubicBezTo>
                      <a:cubicBezTo>
                        <a:pt x="1172" y="2956"/>
                        <a:pt x="1142" y="2936"/>
                        <a:pt x="1111" y="2936"/>
                      </a:cubicBezTo>
                      <a:cubicBezTo>
                        <a:pt x="1093" y="2936"/>
                        <a:pt x="1074" y="2943"/>
                        <a:pt x="1062" y="2958"/>
                      </a:cubicBezTo>
                      <a:cubicBezTo>
                        <a:pt x="1056" y="2971"/>
                        <a:pt x="1056" y="2984"/>
                        <a:pt x="1056" y="2997"/>
                      </a:cubicBezTo>
                      <a:cubicBezTo>
                        <a:pt x="1062" y="3540"/>
                        <a:pt x="1010" y="4078"/>
                        <a:pt x="939" y="4622"/>
                      </a:cubicBezTo>
                      <a:cubicBezTo>
                        <a:pt x="925" y="4623"/>
                        <a:pt x="910" y="4623"/>
                        <a:pt x="897" y="4623"/>
                      </a:cubicBezTo>
                      <a:cubicBezTo>
                        <a:pt x="100" y="4623"/>
                        <a:pt x="192" y="3187"/>
                        <a:pt x="822" y="2997"/>
                      </a:cubicBezTo>
                      <a:lnTo>
                        <a:pt x="822" y="2997"/>
                      </a:lnTo>
                      <a:cubicBezTo>
                        <a:pt x="826" y="2998"/>
                        <a:pt x="830" y="2999"/>
                        <a:pt x="833" y="2999"/>
                      </a:cubicBezTo>
                      <a:cubicBezTo>
                        <a:pt x="840" y="2999"/>
                        <a:pt x="846" y="2995"/>
                        <a:pt x="855" y="2990"/>
                      </a:cubicBezTo>
                      <a:cubicBezTo>
                        <a:pt x="900" y="2977"/>
                        <a:pt x="958" y="2977"/>
                        <a:pt x="1017" y="2977"/>
                      </a:cubicBezTo>
                      <a:cubicBezTo>
                        <a:pt x="1020" y="2978"/>
                        <a:pt x="1024" y="2979"/>
                        <a:pt x="1027" y="2979"/>
                      </a:cubicBezTo>
                      <a:cubicBezTo>
                        <a:pt x="1040" y="2979"/>
                        <a:pt x="1049" y="2968"/>
                        <a:pt x="1049" y="2958"/>
                      </a:cubicBezTo>
                      <a:cubicBezTo>
                        <a:pt x="1056" y="2938"/>
                        <a:pt x="1049" y="2912"/>
                        <a:pt x="1023" y="2906"/>
                      </a:cubicBezTo>
                      <a:cubicBezTo>
                        <a:pt x="984" y="2893"/>
                        <a:pt x="946" y="2886"/>
                        <a:pt x="913" y="2880"/>
                      </a:cubicBezTo>
                      <a:cubicBezTo>
                        <a:pt x="1036" y="2692"/>
                        <a:pt x="1237" y="2673"/>
                        <a:pt x="1464" y="2666"/>
                      </a:cubicBezTo>
                      <a:close/>
                      <a:moveTo>
                        <a:pt x="2767" y="0"/>
                      </a:moveTo>
                      <a:cubicBezTo>
                        <a:pt x="2155" y="0"/>
                        <a:pt x="1489" y="235"/>
                        <a:pt x="1120" y="730"/>
                      </a:cubicBezTo>
                      <a:cubicBezTo>
                        <a:pt x="712" y="1280"/>
                        <a:pt x="738" y="2051"/>
                        <a:pt x="894" y="2686"/>
                      </a:cubicBezTo>
                      <a:cubicBezTo>
                        <a:pt x="894" y="2692"/>
                        <a:pt x="900" y="2699"/>
                        <a:pt x="900" y="2705"/>
                      </a:cubicBezTo>
                      <a:cubicBezTo>
                        <a:pt x="848" y="2750"/>
                        <a:pt x="816" y="2809"/>
                        <a:pt x="803" y="2873"/>
                      </a:cubicBezTo>
                      <a:cubicBezTo>
                        <a:pt x="45" y="2925"/>
                        <a:pt x="0" y="4596"/>
                        <a:pt x="661" y="4751"/>
                      </a:cubicBezTo>
                      <a:cubicBezTo>
                        <a:pt x="722" y="4935"/>
                        <a:pt x="917" y="5095"/>
                        <a:pt x="1115" y="5095"/>
                      </a:cubicBezTo>
                      <a:cubicBezTo>
                        <a:pt x="1147" y="5095"/>
                        <a:pt x="1179" y="5091"/>
                        <a:pt x="1211" y="5082"/>
                      </a:cubicBezTo>
                      <a:cubicBezTo>
                        <a:pt x="1224" y="5082"/>
                        <a:pt x="1237" y="5075"/>
                        <a:pt x="1243" y="5062"/>
                      </a:cubicBezTo>
                      <a:cubicBezTo>
                        <a:pt x="1690" y="4350"/>
                        <a:pt x="1755" y="3437"/>
                        <a:pt x="1593" y="2627"/>
                      </a:cubicBezTo>
                      <a:cubicBezTo>
                        <a:pt x="1587" y="2602"/>
                        <a:pt x="1574" y="2589"/>
                        <a:pt x="1561" y="2582"/>
                      </a:cubicBezTo>
                      <a:cubicBezTo>
                        <a:pt x="1554" y="2569"/>
                        <a:pt x="1541" y="2556"/>
                        <a:pt x="1515" y="2556"/>
                      </a:cubicBezTo>
                      <a:cubicBezTo>
                        <a:pt x="1486" y="2554"/>
                        <a:pt x="1454" y="2552"/>
                        <a:pt x="1421" y="2552"/>
                      </a:cubicBezTo>
                      <a:cubicBezTo>
                        <a:pt x="1373" y="2552"/>
                        <a:pt x="1322" y="2555"/>
                        <a:pt x="1269" y="2563"/>
                      </a:cubicBezTo>
                      <a:cubicBezTo>
                        <a:pt x="1094" y="1578"/>
                        <a:pt x="1483" y="788"/>
                        <a:pt x="2539" y="562"/>
                      </a:cubicBezTo>
                      <a:cubicBezTo>
                        <a:pt x="2657" y="537"/>
                        <a:pt x="2771" y="526"/>
                        <a:pt x="2880" y="526"/>
                      </a:cubicBezTo>
                      <a:cubicBezTo>
                        <a:pt x="3905" y="526"/>
                        <a:pt x="4495" y="1542"/>
                        <a:pt x="4203" y="2543"/>
                      </a:cubicBezTo>
                      <a:cubicBezTo>
                        <a:pt x="4200" y="2540"/>
                        <a:pt x="4195" y="2538"/>
                        <a:pt x="4189" y="2538"/>
                      </a:cubicBezTo>
                      <a:cubicBezTo>
                        <a:pt x="4183" y="2538"/>
                        <a:pt x="4177" y="2540"/>
                        <a:pt x="4170" y="2543"/>
                      </a:cubicBezTo>
                      <a:cubicBezTo>
                        <a:pt x="3808" y="2796"/>
                        <a:pt x="3724" y="3275"/>
                        <a:pt x="3665" y="3689"/>
                      </a:cubicBezTo>
                      <a:cubicBezTo>
                        <a:pt x="3575" y="4272"/>
                        <a:pt x="3614" y="4849"/>
                        <a:pt x="3737" y="5425"/>
                      </a:cubicBezTo>
                      <a:cubicBezTo>
                        <a:pt x="3743" y="5455"/>
                        <a:pt x="3766" y="5468"/>
                        <a:pt x="3792" y="5468"/>
                      </a:cubicBezTo>
                      <a:cubicBezTo>
                        <a:pt x="3821" y="5468"/>
                        <a:pt x="3853" y="5450"/>
                        <a:pt x="3860" y="5418"/>
                      </a:cubicBezTo>
                      <a:cubicBezTo>
                        <a:pt x="3860" y="5412"/>
                        <a:pt x="3860" y="5399"/>
                        <a:pt x="3860" y="5393"/>
                      </a:cubicBezTo>
                      <a:cubicBezTo>
                        <a:pt x="3691" y="4603"/>
                        <a:pt x="3581" y="3301"/>
                        <a:pt x="4177" y="2647"/>
                      </a:cubicBezTo>
                      <a:cubicBezTo>
                        <a:pt x="4183" y="2660"/>
                        <a:pt x="4196" y="2666"/>
                        <a:pt x="4209" y="2673"/>
                      </a:cubicBezTo>
                      <a:cubicBezTo>
                        <a:pt x="4358" y="2712"/>
                        <a:pt x="4462" y="2835"/>
                        <a:pt x="4488" y="2977"/>
                      </a:cubicBezTo>
                      <a:cubicBezTo>
                        <a:pt x="4429" y="2964"/>
                        <a:pt x="4365" y="2951"/>
                        <a:pt x="4293" y="2945"/>
                      </a:cubicBezTo>
                      <a:cubicBezTo>
                        <a:pt x="4291" y="2944"/>
                        <a:pt x="4289" y="2943"/>
                        <a:pt x="4286" y="2943"/>
                      </a:cubicBezTo>
                      <a:cubicBezTo>
                        <a:pt x="4272" y="2943"/>
                        <a:pt x="4268" y="2960"/>
                        <a:pt x="4268" y="2977"/>
                      </a:cubicBezTo>
                      <a:cubicBezTo>
                        <a:pt x="4262" y="2976"/>
                        <a:pt x="4256" y="2975"/>
                        <a:pt x="4250" y="2975"/>
                      </a:cubicBezTo>
                      <a:cubicBezTo>
                        <a:pt x="4229" y="2975"/>
                        <a:pt x="4207" y="2985"/>
                        <a:pt x="4196" y="3016"/>
                      </a:cubicBezTo>
                      <a:cubicBezTo>
                        <a:pt x="3996" y="3540"/>
                        <a:pt x="3976" y="4169"/>
                        <a:pt x="4170" y="4700"/>
                      </a:cubicBezTo>
                      <a:cubicBezTo>
                        <a:pt x="4170" y="4706"/>
                        <a:pt x="4170" y="4706"/>
                        <a:pt x="4177" y="4706"/>
                      </a:cubicBezTo>
                      <a:cubicBezTo>
                        <a:pt x="4164" y="4745"/>
                        <a:pt x="4170" y="4784"/>
                        <a:pt x="4216" y="4790"/>
                      </a:cubicBezTo>
                      <a:cubicBezTo>
                        <a:pt x="4255" y="4797"/>
                        <a:pt x="4300" y="4803"/>
                        <a:pt x="4339" y="4803"/>
                      </a:cubicBezTo>
                      <a:cubicBezTo>
                        <a:pt x="4300" y="5069"/>
                        <a:pt x="4145" y="5289"/>
                        <a:pt x="3892" y="5406"/>
                      </a:cubicBezTo>
                      <a:cubicBezTo>
                        <a:pt x="3886" y="5406"/>
                        <a:pt x="3879" y="5412"/>
                        <a:pt x="3879" y="5418"/>
                      </a:cubicBezTo>
                      <a:cubicBezTo>
                        <a:pt x="3874" y="5440"/>
                        <a:pt x="3887" y="5467"/>
                        <a:pt x="3906" y="5467"/>
                      </a:cubicBezTo>
                      <a:cubicBezTo>
                        <a:pt x="3910" y="5467"/>
                        <a:pt x="3914" y="5466"/>
                        <a:pt x="3918" y="5464"/>
                      </a:cubicBezTo>
                      <a:cubicBezTo>
                        <a:pt x="4222" y="5373"/>
                        <a:pt x="4442" y="5108"/>
                        <a:pt x="4462" y="4797"/>
                      </a:cubicBezTo>
                      <a:cubicBezTo>
                        <a:pt x="4850" y="4745"/>
                        <a:pt x="5129" y="4402"/>
                        <a:pt x="5148" y="3981"/>
                      </a:cubicBezTo>
                      <a:cubicBezTo>
                        <a:pt x="5161" y="3476"/>
                        <a:pt x="4986" y="3145"/>
                        <a:pt x="4572" y="3009"/>
                      </a:cubicBezTo>
                      <a:cubicBezTo>
                        <a:pt x="4578" y="2912"/>
                        <a:pt x="4553" y="2822"/>
                        <a:pt x="4507" y="2744"/>
                      </a:cubicBezTo>
                      <a:cubicBezTo>
                        <a:pt x="4514" y="2738"/>
                        <a:pt x="4520" y="2731"/>
                        <a:pt x="4527" y="2725"/>
                      </a:cubicBezTo>
                      <a:cubicBezTo>
                        <a:pt x="5213" y="1520"/>
                        <a:pt x="4300" y="134"/>
                        <a:pt x="2992" y="11"/>
                      </a:cubicBezTo>
                      <a:cubicBezTo>
                        <a:pt x="2918" y="4"/>
                        <a:pt x="2843"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5655358" y="4518736"/>
                  <a:ext cx="86481" cy="164758"/>
                </a:xfrm>
                <a:custGeom>
                  <a:avLst/>
                  <a:gdLst/>
                  <a:ahLst/>
                  <a:cxnLst/>
                  <a:rect l="l" t="t" r="r" b="b"/>
                  <a:pathLst>
                    <a:path w="875" h="1667" extrusionOk="0">
                      <a:moveTo>
                        <a:pt x="162" y="0"/>
                      </a:moveTo>
                      <a:cubicBezTo>
                        <a:pt x="162" y="7"/>
                        <a:pt x="169" y="20"/>
                        <a:pt x="162" y="33"/>
                      </a:cubicBezTo>
                      <a:cubicBezTo>
                        <a:pt x="14" y="596"/>
                        <a:pt x="1" y="1088"/>
                        <a:pt x="98" y="1665"/>
                      </a:cubicBezTo>
                      <a:cubicBezTo>
                        <a:pt x="115" y="1666"/>
                        <a:pt x="133" y="1666"/>
                        <a:pt x="150" y="1666"/>
                      </a:cubicBezTo>
                      <a:cubicBezTo>
                        <a:pt x="621" y="1666"/>
                        <a:pt x="875" y="1324"/>
                        <a:pt x="868" y="855"/>
                      </a:cubicBezTo>
                      <a:cubicBezTo>
                        <a:pt x="855" y="434"/>
                        <a:pt x="687" y="240"/>
                        <a:pt x="383" y="98"/>
                      </a:cubicBezTo>
                      <a:cubicBezTo>
                        <a:pt x="370" y="98"/>
                        <a:pt x="357" y="91"/>
                        <a:pt x="350" y="78"/>
                      </a:cubicBezTo>
                      <a:cubicBezTo>
                        <a:pt x="292" y="52"/>
                        <a:pt x="227" y="26"/>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0"/>
                <p:cNvSpPr/>
                <p:nvPr/>
              </p:nvSpPr>
              <p:spPr>
                <a:xfrm>
                  <a:off x="5599714" y="4482859"/>
                  <a:ext cx="89643" cy="274662"/>
                </a:xfrm>
                <a:custGeom>
                  <a:avLst/>
                  <a:gdLst/>
                  <a:ahLst/>
                  <a:cxnLst/>
                  <a:rect l="l" t="t" r="r" b="b"/>
                  <a:pathLst>
                    <a:path w="907" h="2779" extrusionOk="0">
                      <a:moveTo>
                        <a:pt x="596" y="1"/>
                      </a:moveTo>
                      <a:cubicBezTo>
                        <a:pt x="0" y="655"/>
                        <a:pt x="110" y="1957"/>
                        <a:pt x="279" y="2747"/>
                      </a:cubicBezTo>
                      <a:cubicBezTo>
                        <a:pt x="279" y="2753"/>
                        <a:pt x="279" y="2766"/>
                        <a:pt x="279" y="2772"/>
                      </a:cubicBezTo>
                      <a:lnTo>
                        <a:pt x="298" y="2779"/>
                      </a:lnTo>
                      <a:cubicBezTo>
                        <a:pt x="298" y="2766"/>
                        <a:pt x="305" y="2760"/>
                        <a:pt x="311" y="2760"/>
                      </a:cubicBezTo>
                      <a:cubicBezTo>
                        <a:pt x="564" y="2649"/>
                        <a:pt x="719" y="2423"/>
                        <a:pt x="758" y="2157"/>
                      </a:cubicBezTo>
                      <a:cubicBezTo>
                        <a:pt x="712" y="2157"/>
                        <a:pt x="674" y="2151"/>
                        <a:pt x="628" y="2144"/>
                      </a:cubicBezTo>
                      <a:cubicBezTo>
                        <a:pt x="589" y="2138"/>
                        <a:pt x="577" y="2099"/>
                        <a:pt x="589" y="2067"/>
                      </a:cubicBezTo>
                      <a:cubicBezTo>
                        <a:pt x="589" y="2060"/>
                        <a:pt x="589" y="2060"/>
                        <a:pt x="589" y="2054"/>
                      </a:cubicBezTo>
                      <a:cubicBezTo>
                        <a:pt x="395" y="1523"/>
                        <a:pt x="415" y="894"/>
                        <a:pt x="615" y="370"/>
                      </a:cubicBezTo>
                      <a:cubicBezTo>
                        <a:pt x="626" y="339"/>
                        <a:pt x="648" y="329"/>
                        <a:pt x="669" y="329"/>
                      </a:cubicBezTo>
                      <a:cubicBezTo>
                        <a:pt x="675" y="329"/>
                        <a:pt x="681" y="330"/>
                        <a:pt x="687" y="331"/>
                      </a:cubicBezTo>
                      <a:cubicBezTo>
                        <a:pt x="687" y="314"/>
                        <a:pt x="691" y="297"/>
                        <a:pt x="705" y="297"/>
                      </a:cubicBezTo>
                      <a:cubicBezTo>
                        <a:pt x="708" y="297"/>
                        <a:pt x="710" y="298"/>
                        <a:pt x="712" y="299"/>
                      </a:cubicBezTo>
                      <a:cubicBezTo>
                        <a:pt x="784" y="305"/>
                        <a:pt x="848" y="318"/>
                        <a:pt x="907" y="338"/>
                      </a:cubicBezTo>
                      <a:cubicBezTo>
                        <a:pt x="881" y="189"/>
                        <a:pt x="777" y="66"/>
                        <a:pt x="628" y="27"/>
                      </a:cubicBezTo>
                      <a:cubicBezTo>
                        <a:pt x="615" y="20"/>
                        <a:pt x="602" y="14"/>
                        <a:pt x="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0"/>
                <p:cNvSpPr/>
                <p:nvPr/>
              </p:nvSpPr>
              <p:spPr>
                <a:xfrm>
                  <a:off x="5321296" y="4484836"/>
                  <a:ext cx="83911" cy="228605"/>
                </a:xfrm>
                <a:custGeom>
                  <a:avLst/>
                  <a:gdLst/>
                  <a:ahLst/>
                  <a:cxnLst/>
                  <a:rect l="l" t="t" r="r" b="b"/>
                  <a:pathLst>
                    <a:path w="849" h="2313" extrusionOk="0">
                      <a:moveTo>
                        <a:pt x="700" y="0"/>
                      </a:moveTo>
                      <a:cubicBezTo>
                        <a:pt x="473" y="13"/>
                        <a:pt x="272" y="26"/>
                        <a:pt x="149" y="214"/>
                      </a:cubicBezTo>
                      <a:cubicBezTo>
                        <a:pt x="188" y="220"/>
                        <a:pt x="220" y="227"/>
                        <a:pt x="259" y="240"/>
                      </a:cubicBezTo>
                      <a:cubicBezTo>
                        <a:pt x="285" y="246"/>
                        <a:pt x="292" y="272"/>
                        <a:pt x="285" y="292"/>
                      </a:cubicBezTo>
                      <a:lnTo>
                        <a:pt x="298" y="298"/>
                      </a:lnTo>
                      <a:cubicBezTo>
                        <a:pt x="311" y="283"/>
                        <a:pt x="330" y="276"/>
                        <a:pt x="349" y="276"/>
                      </a:cubicBezTo>
                      <a:cubicBezTo>
                        <a:pt x="379" y="276"/>
                        <a:pt x="408" y="295"/>
                        <a:pt x="408" y="331"/>
                      </a:cubicBezTo>
                      <a:cubicBezTo>
                        <a:pt x="415" y="900"/>
                        <a:pt x="376" y="1470"/>
                        <a:pt x="240" y="2027"/>
                      </a:cubicBezTo>
                      <a:cubicBezTo>
                        <a:pt x="233" y="2040"/>
                        <a:pt x="227" y="2047"/>
                        <a:pt x="220" y="2047"/>
                      </a:cubicBezTo>
                      <a:cubicBezTo>
                        <a:pt x="214" y="2053"/>
                        <a:pt x="207" y="2060"/>
                        <a:pt x="201" y="2060"/>
                      </a:cubicBezTo>
                      <a:cubicBezTo>
                        <a:pt x="130" y="2085"/>
                        <a:pt x="65" y="2098"/>
                        <a:pt x="0" y="2098"/>
                      </a:cubicBezTo>
                      <a:cubicBezTo>
                        <a:pt x="84" y="2260"/>
                        <a:pt x="253" y="2312"/>
                        <a:pt x="434" y="2312"/>
                      </a:cubicBezTo>
                      <a:lnTo>
                        <a:pt x="441" y="2312"/>
                      </a:lnTo>
                      <a:cubicBezTo>
                        <a:pt x="700" y="1535"/>
                        <a:pt x="849" y="823"/>
                        <a:pt x="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0"/>
                <p:cNvSpPr/>
                <p:nvPr/>
              </p:nvSpPr>
              <p:spPr>
                <a:xfrm>
                  <a:off x="5255670" y="4513597"/>
                  <a:ext cx="95178" cy="164758"/>
                </a:xfrm>
                <a:custGeom>
                  <a:avLst/>
                  <a:gdLst/>
                  <a:ahLst/>
                  <a:cxnLst/>
                  <a:rect l="l" t="t" r="r" b="b"/>
                  <a:pathLst>
                    <a:path w="963" h="1667" extrusionOk="0">
                      <a:moveTo>
                        <a:pt x="607" y="1035"/>
                      </a:moveTo>
                      <a:cubicBezTo>
                        <a:pt x="621" y="1035"/>
                        <a:pt x="635" y="1045"/>
                        <a:pt x="632" y="1063"/>
                      </a:cubicBezTo>
                      <a:cubicBezTo>
                        <a:pt x="625" y="1160"/>
                        <a:pt x="677" y="1231"/>
                        <a:pt x="768" y="1270"/>
                      </a:cubicBezTo>
                      <a:cubicBezTo>
                        <a:pt x="803" y="1288"/>
                        <a:pt x="780" y="1343"/>
                        <a:pt x="746" y="1343"/>
                      </a:cubicBezTo>
                      <a:cubicBezTo>
                        <a:pt x="742" y="1343"/>
                        <a:pt x="739" y="1342"/>
                        <a:pt x="735" y="1341"/>
                      </a:cubicBezTo>
                      <a:cubicBezTo>
                        <a:pt x="619" y="1296"/>
                        <a:pt x="554" y="1173"/>
                        <a:pt x="580" y="1056"/>
                      </a:cubicBezTo>
                      <a:cubicBezTo>
                        <a:pt x="583" y="1042"/>
                        <a:pt x="595" y="1035"/>
                        <a:pt x="607" y="1035"/>
                      </a:cubicBezTo>
                      <a:close/>
                      <a:moveTo>
                        <a:pt x="442" y="999"/>
                      </a:moveTo>
                      <a:cubicBezTo>
                        <a:pt x="453" y="999"/>
                        <a:pt x="463" y="1006"/>
                        <a:pt x="463" y="1017"/>
                      </a:cubicBezTo>
                      <a:cubicBezTo>
                        <a:pt x="483" y="1095"/>
                        <a:pt x="483" y="1166"/>
                        <a:pt x="522" y="1238"/>
                      </a:cubicBezTo>
                      <a:cubicBezTo>
                        <a:pt x="561" y="1315"/>
                        <a:pt x="625" y="1361"/>
                        <a:pt x="703" y="1399"/>
                      </a:cubicBezTo>
                      <a:cubicBezTo>
                        <a:pt x="737" y="1411"/>
                        <a:pt x="716" y="1468"/>
                        <a:pt x="684" y="1468"/>
                      </a:cubicBezTo>
                      <a:cubicBezTo>
                        <a:pt x="680" y="1468"/>
                        <a:pt x="675" y="1467"/>
                        <a:pt x="671" y="1464"/>
                      </a:cubicBezTo>
                      <a:cubicBezTo>
                        <a:pt x="515" y="1406"/>
                        <a:pt x="347" y="1192"/>
                        <a:pt x="425" y="1011"/>
                      </a:cubicBezTo>
                      <a:cubicBezTo>
                        <a:pt x="427" y="1003"/>
                        <a:pt x="435" y="999"/>
                        <a:pt x="442" y="999"/>
                      </a:cubicBezTo>
                      <a:close/>
                      <a:moveTo>
                        <a:pt x="949" y="1"/>
                      </a:moveTo>
                      <a:cubicBezTo>
                        <a:pt x="949" y="14"/>
                        <a:pt x="936" y="27"/>
                        <a:pt x="917" y="27"/>
                      </a:cubicBezTo>
                      <a:cubicBezTo>
                        <a:pt x="893" y="24"/>
                        <a:pt x="870" y="22"/>
                        <a:pt x="847" y="22"/>
                      </a:cubicBezTo>
                      <a:cubicBezTo>
                        <a:pt x="816" y="22"/>
                        <a:pt x="785" y="25"/>
                        <a:pt x="755" y="33"/>
                      </a:cubicBezTo>
                      <a:cubicBezTo>
                        <a:pt x="746" y="38"/>
                        <a:pt x="740" y="42"/>
                        <a:pt x="733" y="42"/>
                      </a:cubicBezTo>
                      <a:cubicBezTo>
                        <a:pt x="730" y="42"/>
                        <a:pt x="726" y="41"/>
                        <a:pt x="722" y="40"/>
                      </a:cubicBezTo>
                      <a:lnTo>
                        <a:pt x="722" y="40"/>
                      </a:lnTo>
                      <a:cubicBezTo>
                        <a:pt x="92" y="230"/>
                        <a:pt x="0" y="1666"/>
                        <a:pt x="797" y="1666"/>
                      </a:cubicBezTo>
                      <a:cubicBezTo>
                        <a:pt x="810" y="1666"/>
                        <a:pt x="825" y="1666"/>
                        <a:pt x="839" y="1665"/>
                      </a:cubicBezTo>
                      <a:cubicBezTo>
                        <a:pt x="910" y="1121"/>
                        <a:pt x="962" y="583"/>
                        <a:pt x="956" y="40"/>
                      </a:cubicBezTo>
                      <a:cubicBezTo>
                        <a:pt x="956" y="27"/>
                        <a:pt x="956" y="14"/>
                        <a:pt x="962" y="7"/>
                      </a:cubicBezTo>
                      <a:lnTo>
                        <a:pt x="9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0"/>
                <p:cNvSpPr/>
                <p:nvPr/>
              </p:nvSpPr>
              <p:spPr>
                <a:xfrm>
                  <a:off x="5310425" y="4615792"/>
                  <a:ext cx="24709" cy="30540"/>
                </a:xfrm>
                <a:custGeom>
                  <a:avLst/>
                  <a:gdLst/>
                  <a:ahLst/>
                  <a:cxnLst/>
                  <a:rect l="l" t="t" r="r" b="b"/>
                  <a:pathLst>
                    <a:path w="250" h="309" extrusionOk="0">
                      <a:moveTo>
                        <a:pt x="53" y="1"/>
                      </a:moveTo>
                      <a:cubicBezTo>
                        <a:pt x="41" y="1"/>
                        <a:pt x="29" y="8"/>
                        <a:pt x="26" y="22"/>
                      </a:cubicBezTo>
                      <a:cubicBezTo>
                        <a:pt x="0" y="139"/>
                        <a:pt x="65" y="262"/>
                        <a:pt x="181" y="307"/>
                      </a:cubicBezTo>
                      <a:cubicBezTo>
                        <a:pt x="185" y="308"/>
                        <a:pt x="188" y="309"/>
                        <a:pt x="192" y="309"/>
                      </a:cubicBezTo>
                      <a:cubicBezTo>
                        <a:pt x="226" y="309"/>
                        <a:pt x="249" y="254"/>
                        <a:pt x="214" y="236"/>
                      </a:cubicBezTo>
                      <a:cubicBezTo>
                        <a:pt x="130" y="197"/>
                        <a:pt x="71" y="119"/>
                        <a:pt x="78" y="29"/>
                      </a:cubicBezTo>
                      <a:cubicBezTo>
                        <a:pt x="81" y="11"/>
                        <a:pt x="67"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0"/>
                <p:cNvSpPr/>
                <p:nvPr/>
              </p:nvSpPr>
              <p:spPr>
                <a:xfrm>
                  <a:off x="5289867" y="4612333"/>
                  <a:ext cx="38743" cy="46354"/>
                </a:xfrm>
                <a:custGeom>
                  <a:avLst/>
                  <a:gdLst/>
                  <a:ahLst/>
                  <a:cxnLst/>
                  <a:rect l="l" t="t" r="r" b="b"/>
                  <a:pathLst>
                    <a:path w="392" h="469" extrusionOk="0">
                      <a:moveTo>
                        <a:pt x="96" y="0"/>
                      </a:moveTo>
                      <a:cubicBezTo>
                        <a:pt x="89" y="0"/>
                        <a:pt x="81" y="4"/>
                        <a:pt x="79" y="12"/>
                      </a:cubicBezTo>
                      <a:cubicBezTo>
                        <a:pt x="1" y="187"/>
                        <a:pt x="169" y="407"/>
                        <a:pt x="325" y="465"/>
                      </a:cubicBezTo>
                      <a:cubicBezTo>
                        <a:pt x="329" y="468"/>
                        <a:pt x="334" y="469"/>
                        <a:pt x="338" y="469"/>
                      </a:cubicBezTo>
                      <a:cubicBezTo>
                        <a:pt x="370" y="469"/>
                        <a:pt x="391" y="412"/>
                        <a:pt x="357" y="400"/>
                      </a:cubicBezTo>
                      <a:cubicBezTo>
                        <a:pt x="279" y="362"/>
                        <a:pt x="215" y="316"/>
                        <a:pt x="176" y="239"/>
                      </a:cubicBezTo>
                      <a:cubicBezTo>
                        <a:pt x="137" y="167"/>
                        <a:pt x="137" y="96"/>
                        <a:pt x="117" y="18"/>
                      </a:cubicBezTo>
                      <a:cubicBezTo>
                        <a:pt x="117" y="7"/>
                        <a:pt x="107"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1" name="Google Shape;831;p20"/>
            <p:cNvSpPr/>
            <p:nvPr/>
          </p:nvSpPr>
          <p:spPr>
            <a:xfrm>
              <a:off x="3858308" y="1899286"/>
              <a:ext cx="1540518" cy="1118018"/>
            </a:xfrm>
            <a:custGeom>
              <a:avLst/>
              <a:gdLst/>
              <a:ahLst/>
              <a:cxnLst/>
              <a:rect l="l" t="t" r="r" b="b"/>
              <a:pathLst>
                <a:path w="28495" h="20680" extrusionOk="0">
                  <a:moveTo>
                    <a:pt x="9268" y="113"/>
                  </a:moveTo>
                  <a:cubicBezTo>
                    <a:pt x="12188" y="113"/>
                    <a:pt x="15115" y="119"/>
                    <a:pt x="18036" y="145"/>
                  </a:cubicBezTo>
                  <a:cubicBezTo>
                    <a:pt x="19668" y="152"/>
                    <a:pt x="21300" y="171"/>
                    <a:pt x="22938" y="190"/>
                  </a:cubicBezTo>
                  <a:cubicBezTo>
                    <a:pt x="23773" y="197"/>
                    <a:pt x="24609" y="210"/>
                    <a:pt x="25450" y="223"/>
                  </a:cubicBezTo>
                  <a:cubicBezTo>
                    <a:pt x="25858" y="229"/>
                    <a:pt x="26266" y="236"/>
                    <a:pt x="26674" y="242"/>
                  </a:cubicBezTo>
                  <a:cubicBezTo>
                    <a:pt x="26692" y="243"/>
                    <a:pt x="26710" y="243"/>
                    <a:pt x="26729" y="243"/>
                  </a:cubicBezTo>
                  <a:cubicBezTo>
                    <a:pt x="26808" y="243"/>
                    <a:pt x="26895" y="240"/>
                    <a:pt x="26984" y="240"/>
                  </a:cubicBezTo>
                  <a:cubicBezTo>
                    <a:pt x="27294" y="240"/>
                    <a:pt x="27634" y="269"/>
                    <a:pt x="27801" y="527"/>
                  </a:cubicBezTo>
                  <a:cubicBezTo>
                    <a:pt x="27821" y="547"/>
                    <a:pt x="27840" y="553"/>
                    <a:pt x="27866" y="553"/>
                  </a:cubicBezTo>
                  <a:cubicBezTo>
                    <a:pt x="28222" y="1518"/>
                    <a:pt x="28203" y="2509"/>
                    <a:pt x="28164" y="3532"/>
                  </a:cubicBezTo>
                  <a:cubicBezTo>
                    <a:pt x="28118" y="4704"/>
                    <a:pt x="28093" y="5870"/>
                    <a:pt x="28080" y="7042"/>
                  </a:cubicBezTo>
                  <a:cubicBezTo>
                    <a:pt x="28054" y="9379"/>
                    <a:pt x="28106" y="11717"/>
                    <a:pt x="28190" y="14055"/>
                  </a:cubicBezTo>
                  <a:cubicBezTo>
                    <a:pt x="20956" y="14016"/>
                    <a:pt x="13716" y="13984"/>
                    <a:pt x="6476" y="13945"/>
                  </a:cubicBezTo>
                  <a:cubicBezTo>
                    <a:pt x="4760" y="13939"/>
                    <a:pt x="3044" y="13916"/>
                    <a:pt x="1332" y="13916"/>
                  </a:cubicBezTo>
                  <a:cubicBezTo>
                    <a:pt x="996" y="13916"/>
                    <a:pt x="660" y="13917"/>
                    <a:pt x="324" y="13919"/>
                  </a:cubicBezTo>
                  <a:cubicBezTo>
                    <a:pt x="324" y="13917"/>
                    <a:pt x="323" y="13916"/>
                    <a:pt x="320" y="13916"/>
                  </a:cubicBezTo>
                  <a:cubicBezTo>
                    <a:pt x="307" y="13916"/>
                    <a:pt x="267" y="13935"/>
                    <a:pt x="237" y="13935"/>
                  </a:cubicBezTo>
                  <a:cubicBezTo>
                    <a:pt x="231" y="13935"/>
                    <a:pt x="226" y="13934"/>
                    <a:pt x="221" y="13932"/>
                  </a:cubicBezTo>
                  <a:cubicBezTo>
                    <a:pt x="208" y="13932"/>
                    <a:pt x="208" y="13932"/>
                    <a:pt x="201" y="13938"/>
                  </a:cubicBezTo>
                  <a:cubicBezTo>
                    <a:pt x="201" y="13660"/>
                    <a:pt x="208" y="13382"/>
                    <a:pt x="201" y="13103"/>
                  </a:cubicBezTo>
                  <a:cubicBezTo>
                    <a:pt x="201" y="11627"/>
                    <a:pt x="201" y="10157"/>
                    <a:pt x="201" y="8680"/>
                  </a:cubicBezTo>
                  <a:cubicBezTo>
                    <a:pt x="201" y="7230"/>
                    <a:pt x="201" y="5779"/>
                    <a:pt x="201" y="4328"/>
                  </a:cubicBezTo>
                  <a:cubicBezTo>
                    <a:pt x="201" y="3603"/>
                    <a:pt x="201" y="2871"/>
                    <a:pt x="201" y="2146"/>
                  </a:cubicBezTo>
                  <a:cubicBezTo>
                    <a:pt x="201" y="1596"/>
                    <a:pt x="163" y="890"/>
                    <a:pt x="596" y="475"/>
                  </a:cubicBezTo>
                  <a:cubicBezTo>
                    <a:pt x="903" y="181"/>
                    <a:pt x="1385" y="126"/>
                    <a:pt x="1859" y="126"/>
                  </a:cubicBezTo>
                  <a:cubicBezTo>
                    <a:pt x="2140" y="126"/>
                    <a:pt x="2418" y="145"/>
                    <a:pt x="2654" y="145"/>
                  </a:cubicBezTo>
                  <a:cubicBezTo>
                    <a:pt x="2668" y="145"/>
                    <a:pt x="2681" y="145"/>
                    <a:pt x="2695" y="145"/>
                  </a:cubicBezTo>
                  <a:cubicBezTo>
                    <a:pt x="3420" y="139"/>
                    <a:pt x="4152" y="132"/>
                    <a:pt x="4883" y="132"/>
                  </a:cubicBezTo>
                  <a:cubicBezTo>
                    <a:pt x="6347" y="126"/>
                    <a:pt x="7804" y="119"/>
                    <a:pt x="9268" y="113"/>
                  </a:cubicBezTo>
                  <a:close/>
                  <a:moveTo>
                    <a:pt x="253" y="14003"/>
                  </a:moveTo>
                  <a:cubicBezTo>
                    <a:pt x="266" y="14016"/>
                    <a:pt x="279" y="14023"/>
                    <a:pt x="292" y="14023"/>
                  </a:cubicBezTo>
                  <a:cubicBezTo>
                    <a:pt x="3938" y="14081"/>
                    <a:pt x="7590" y="14068"/>
                    <a:pt x="11243" y="14081"/>
                  </a:cubicBezTo>
                  <a:lnTo>
                    <a:pt x="22057" y="14139"/>
                  </a:lnTo>
                  <a:cubicBezTo>
                    <a:pt x="24104" y="14146"/>
                    <a:pt x="26150" y="14159"/>
                    <a:pt x="28196" y="14165"/>
                  </a:cubicBezTo>
                  <a:cubicBezTo>
                    <a:pt x="28196" y="14172"/>
                    <a:pt x="28196" y="14172"/>
                    <a:pt x="28196" y="14172"/>
                  </a:cubicBezTo>
                  <a:cubicBezTo>
                    <a:pt x="28222" y="14800"/>
                    <a:pt x="28235" y="15486"/>
                    <a:pt x="27931" y="16062"/>
                  </a:cubicBezTo>
                  <a:cubicBezTo>
                    <a:pt x="27684" y="16519"/>
                    <a:pt x="27214" y="16881"/>
                    <a:pt x="26695" y="16881"/>
                  </a:cubicBezTo>
                  <a:cubicBezTo>
                    <a:pt x="26669" y="16881"/>
                    <a:pt x="26642" y="16880"/>
                    <a:pt x="26616" y="16878"/>
                  </a:cubicBezTo>
                  <a:cubicBezTo>
                    <a:pt x="26616" y="16853"/>
                    <a:pt x="26597" y="16827"/>
                    <a:pt x="26564" y="16820"/>
                  </a:cubicBezTo>
                  <a:cubicBezTo>
                    <a:pt x="22850" y="16718"/>
                    <a:pt x="19136" y="16669"/>
                    <a:pt x="15422" y="16669"/>
                  </a:cubicBezTo>
                  <a:cubicBezTo>
                    <a:pt x="12537" y="16669"/>
                    <a:pt x="9653" y="16699"/>
                    <a:pt x="6768" y="16755"/>
                  </a:cubicBezTo>
                  <a:cubicBezTo>
                    <a:pt x="4935" y="16794"/>
                    <a:pt x="3090" y="16781"/>
                    <a:pt x="1263" y="16911"/>
                  </a:cubicBezTo>
                  <a:cubicBezTo>
                    <a:pt x="1257" y="16904"/>
                    <a:pt x="1251" y="16891"/>
                    <a:pt x="1238" y="16891"/>
                  </a:cubicBezTo>
                  <a:cubicBezTo>
                    <a:pt x="473" y="16704"/>
                    <a:pt x="240" y="15901"/>
                    <a:pt x="214" y="15208"/>
                  </a:cubicBezTo>
                  <a:cubicBezTo>
                    <a:pt x="195" y="14806"/>
                    <a:pt x="195" y="14405"/>
                    <a:pt x="201" y="14003"/>
                  </a:cubicBezTo>
                  <a:lnTo>
                    <a:pt x="201" y="14003"/>
                  </a:lnTo>
                  <a:cubicBezTo>
                    <a:pt x="211" y="14006"/>
                    <a:pt x="221" y="14008"/>
                    <a:pt x="230" y="14008"/>
                  </a:cubicBezTo>
                  <a:cubicBezTo>
                    <a:pt x="239" y="14008"/>
                    <a:pt x="247" y="14006"/>
                    <a:pt x="253" y="14003"/>
                  </a:cubicBezTo>
                  <a:close/>
                  <a:moveTo>
                    <a:pt x="15283" y="16785"/>
                  </a:moveTo>
                  <a:cubicBezTo>
                    <a:pt x="15689" y="16785"/>
                    <a:pt x="16095" y="16786"/>
                    <a:pt x="16501" y="16788"/>
                  </a:cubicBezTo>
                  <a:cubicBezTo>
                    <a:pt x="16333" y="18148"/>
                    <a:pt x="17537" y="19469"/>
                    <a:pt x="18871" y="19682"/>
                  </a:cubicBezTo>
                  <a:cubicBezTo>
                    <a:pt x="17213" y="19721"/>
                    <a:pt x="15555" y="19754"/>
                    <a:pt x="13898" y="19780"/>
                  </a:cubicBezTo>
                  <a:cubicBezTo>
                    <a:pt x="13298" y="19786"/>
                    <a:pt x="12697" y="19787"/>
                    <a:pt x="12096" y="19787"/>
                  </a:cubicBezTo>
                  <a:cubicBezTo>
                    <a:pt x="11924" y="19787"/>
                    <a:pt x="11752" y="19787"/>
                    <a:pt x="11580" y="19787"/>
                  </a:cubicBezTo>
                  <a:cubicBezTo>
                    <a:pt x="10549" y="19787"/>
                    <a:pt x="9516" y="19789"/>
                    <a:pt x="8484" y="19818"/>
                  </a:cubicBezTo>
                  <a:cubicBezTo>
                    <a:pt x="8497" y="19799"/>
                    <a:pt x="8510" y="19786"/>
                    <a:pt x="8523" y="19767"/>
                  </a:cubicBezTo>
                  <a:cubicBezTo>
                    <a:pt x="10045" y="19521"/>
                    <a:pt x="11573" y="18323"/>
                    <a:pt x="11961" y="16801"/>
                  </a:cubicBezTo>
                  <a:cubicBezTo>
                    <a:pt x="13066" y="16791"/>
                    <a:pt x="14174" y="16785"/>
                    <a:pt x="15283" y="16785"/>
                  </a:cubicBezTo>
                  <a:close/>
                  <a:moveTo>
                    <a:pt x="19499" y="19695"/>
                  </a:moveTo>
                  <a:cubicBezTo>
                    <a:pt x="19596" y="20019"/>
                    <a:pt x="19499" y="20324"/>
                    <a:pt x="19279" y="20570"/>
                  </a:cubicBezTo>
                  <a:cubicBezTo>
                    <a:pt x="16384" y="20550"/>
                    <a:pt x="13483" y="20505"/>
                    <a:pt x="10589" y="20505"/>
                  </a:cubicBezTo>
                  <a:cubicBezTo>
                    <a:pt x="9909" y="20505"/>
                    <a:pt x="9235" y="20505"/>
                    <a:pt x="8562" y="20511"/>
                  </a:cubicBezTo>
                  <a:cubicBezTo>
                    <a:pt x="8536" y="20511"/>
                    <a:pt x="8523" y="20524"/>
                    <a:pt x="8516" y="20544"/>
                  </a:cubicBezTo>
                  <a:cubicBezTo>
                    <a:pt x="8400" y="20434"/>
                    <a:pt x="8341" y="20298"/>
                    <a:pt x="8348" y="20136"/>
                  </a:cubicBezTo>
                  <a:cubicBezTo>
                    <a:pt x="8354" y="20039"/>
                    <a:pt x="8393" y="19961"/>
                    <a:pt x="8439" y="19890"/>
                  </a:cubicBezTo>
                  <a:cubicBezTo>
                    <a:pt x="9130" y="19917"/>
                    <a:pt x="9823" y="19926"/>
                    <a:pt x="10517" y="19926"/>
                  </a:cubicBezTo>
                  <a:cubicBezTo>
                    <a:pt x="11644" y="19926"/>
                    <a:pt x="12772" y="19902"/>
                    <a:pt x="13898" y="19890"/>
                  </a:cubicBezTo>
                  <a:cubicBezTo>
                    <a:pt x="15724" y="19870"/>
                    <a:pt x="17544" y="19831"/>
                    <a:pt x="19370" y="19780"/>
                  </a:cubicBezTo>
                  <a:cubicBezTo>
                    <a:pt x="19409" y="19773"/>
                    <a:pt x="19428" y="19734"/>
                    <a:pt x="19415" y="19702"/>
                  </a:cubicBezTo>
                  <a:cubicBezTo>
                    <a:pt x="19447" y="19702"/>
                    <a:pt x="19473" y="19702"/>
                    <a:pt x="19499" y="19695"/>
                  </a:cubicBezTo>
                  <a:close/>
                  <a:moveTo>
                    <a:pt x="11450" y="1"/>
                  </a:moveTo>
                  <a:cubicBezTo>
                    <a:pt x="10917" y="1"/>
                    <a:pt x="10384" y="2"/>
                    <a:pt x="9850" y="3"/>
                  </a:cubicBezTo>
                  <a:cubicBezTo>
                    <a:pt x="8257" y="3"/>
                    <a:pt x="6664" y="3"/>
                    <a:pt x="5078" y="16"/>
                  </a:cubicBezTo>
                  <a:cubicBezTo>
                    <a:pt x="4281" y="22"/>
                    <a:pt x="3485" y="22"/>
                    <a:pt x="2688" y="29"/>
                  </a:cubicBezTo>
                  <a:cubicBezTo>
                    <a:pt x="2669" y="29"/>
                    <a:pt x="2649" y="29"/>
                    <a:pt x="2629" y="29"/>
                  </a:cubicBezTo>
                  <a:cubicBezTo>
                    <a:pt x="2390" y="29"/>
                    <a:pt x="2131" y="14"/>
                    <a:pt x="1872" y="14"/>
                  </a:cubicBezTo>
                  <a:cubicBezTo>
                    <a:pt x="1509" y="14"/>
                    <a:pt x="1146" y="43"/>
                    <a:pt x="836" y="177"/>
                  </a:cubicBezTo>
                  <a:cubicBezTo>
                    <a:pt x="370" y="378"/>
                    <a:pt x="182" y="838"/>
                    <a:pt x="117" y="1311"/>
                  </a:cubicBezTo>
                  <a:cubicBezTo>
                    <a:pt x="27" y="1965"/>
                    <a:pt x="85" y="2645"/>
                    <a:pt x="85" y="3299"/>
                  </a:cubicBezTo>
                  <a:cubicBezTo>
                    <a:pt x="85" y="4879"/>
                    <a:pt x="85" y="6459"/>
                    <a:pt x="85" y="8039"/>
                  </a:cubicBezTo>
                  <a:cubicBezTo>
                    <a:pt x="85" y="9813"/>
                    <a:pt x="85" y="11588"/>
                    <a:pt x="91" y="13356"/>
                  </a:cubicBezTo>
                  <a:cubicBezTo>
                    <a:pt x="91" y="14146"/>
                    <a:pt x="1" y="14994"/>
                    <a:pt x="156" y="15771"/>
                  </a:cubicBezTo>
                  <a:cubicBezTo>
                    <a:pt x="266" y="16309"/>
                    <a:pt x="584" y="16807"/>
                    <a:pt x="1121" y="16963"/>
                  </a:cubicBezTo>
                  <a:cubicBezTo>
                    <a:pt x="1121" y="16976"/>
                    <a:pt x="1134" y="16995"/>
                    <a:pt x="1153" y="16995"/>
                  </a:cubicBezTo>
                  <a:cubicBezTo>
                    <a:pt x="1311" y="16997"/>
                    <a:pt x="1468" y="16998"/>
                    <a:pt x="1625" y="16998"/>
                  </a:cubicBezTo>
                  <a:cubicBezTo>
                    <a:pt x="3126" y="16998"/>
                    <a:pt x="4626" y="16920"/>
                    <a:pt x="6120" y="16885"/>
                  </a:cubicBezTo>
                  <a:cubicBezTo>
                    <a:pt x="7778" y="16853"/>
                    <a:pt x="9429" y="16827"/>
                    <a:pt x="11087" y="16807"/>
                  </a:cubicBezTo>
                  <a:cubicBezTo>
                    <a:pt x="11346" y="16807"/>
                    <a:pt x="11612" y="16807"/>
                    <a:pt x="11877" y="16801"/>
                  </a:cubicBezTo>
                  <a:lnTo>
                    <a:pt x="11877" y="16801"/>
                  </a:lnTo>
                  <a:cubicBezTo>
                    <a:pt x="11560" y="17526"/>
                    <a:pt x="11178" y="18161"/>
                    <a:pt x="10576" y="18679"/>
                  </a:cubicBezTo>
                  <a:cubicBezTo>
                    <a:pt x="9941" y="19216"/>
                    <a:pt x="9190" y="19540"/>
                    <a:pt x="8374" y="19676"/>
                  </a:cubicBezTo>
                  <a:cubicBezTo>
                    <a:pt x="8316" y="19682"/>
                    <a:pt x="8322" y="19773"/>
                    <a:pt x="8374" y="19786"/>
                  </a:cubicBezTo>
                  <a:cubicBezTo>
                    <a:pt x="8154" y="19993"/>
                    <a:pt x="8218" y="20453"/>
                    <a:pt x="8445" y="20628"/>
                  </a:cubicBezTo>
                  <a:cubicBezTo>
                    <a:pt x="8458" y="20638"/>
                    <a:pt x="8471" y="20643"/>
                    <a:pt x="8484" y="20643"/>
                  </a:cubicBezTo>
                  <a:cubicBezTo>
                    <a:pt x="8510" y="20643"/>
                    <a:pt x="8533" y="20624"/>
                    <a:pt x="8542" y="20602"/>
                  </a:cubicBezTo>
                  <a:cubicBezTo>
                    <a:pt x="8549" y="20602"/>
                    <a:pt x="8555" y="20608"/>
                    <a:pt x="8562" y="20608"/>
                  </a:cubicBezTo>
                  <a:cubicBezTo>
                    <a:pt x="12136" y="20680"/>
                    <a:pt x="15711" y="20660"/>
                    <a:pt x="19279" y="20680"/>
                  </a:cubicBezTo>
                  <a:cubicBezTo>
                    <a:pt x="19311" y="20680"/>
                    <a:pt x="19331" y="20660"/>
                    <a:pt x="19337" y="20634"/>
                  </a:cubicBezTo>
                  <a:cubicBezTo>
                    <a:pt x="19622" y="20401"/>
                    <a:pt x="19706" y="19987"/>
                    <a:pt x="19590" y="19644"/>
                  </a:cubicBezTo>
                  <a:cubicBezTo>
                    <a:pt x="19583" y="19624"/>
                    <a:pt x="19570" y="19611"/>
                    <a:pt x="19551" y="19611"/>
                  </a:cubicBezTo>
                  <a:cubicBezTo>
                    <a:pt x="19546" y="19595"/>
                    <a:pt x="19532" y="19584"/>
                    <a:pt x="19516" y="19584"/>
                  </a:cubicBezTo>
                  <a:cubicBezTo>
                    <a:pt x="19513" y="19584"/>
                    <a:pt x="19509" y="19584"/>
                    <a:pt x="19506" y="19585"/>
                  </a:cubicBezTo>
                  <a:cubicBezTo>
                    <a:pt x="19431" y="19593"/>
                    <a:pt x="19357" y="19597"/>
                    <a:pt x="19282" y="19597"/>
                  </a:cubicBezTo>
                  <a:cubicBezTo>
                    <a:pt x="18590" y="19597"/>
                    <a:pt x="17898" y="19256"/>
                    <a:pt x="17401" y="18789"/>
                  </a:cubicBezTo>
                  <a:cubicBezTo>
                    <a:pt x="16838" y="18264"/>
                    <a:pt x="16566" y="17558"/>
                    <a:pt x="16585" y="16788"/>
                  </a:cubicBezTo>
                  <a:lnTo>
                    <a:pt x="16585" y="16788"/>
                  </a:lnTo>
                  <a:cubicBezTo>
                    <a:pt x="18042" y="16794"/>
                    <a:pt x="19499" y="16801"/>
                    <a:pt x="20956" y="16827"/>
                  </a:cubicBezTo>
                  <a:cubicBezTo>
                    <a:pt x="22750" y="16846"/>
                    <a:pt x="24550" y="16885"/>
                    <a:pt x="26344" y="16937"/>
                  </a:cubicBezTo>
                  <a:cubicBezTo>
                    <a:pt x="26351" y="16943"/>
                    <a:pt x="26357" y="16950"/>
                    <a:pt x="26377" y="16956"/>
                  </a:cubicBezTo>
                  <a:cubicBezTo>
                    <a:pt x="26489" y="16987"/>
                    <a:pt x="26599" y="17001"/>
                    <a:pt x="26707" y="17001"/>
                  </a:cubicBezTo>
                  <a:cubicBezTo>
                    <a:pt x="27416" y="17001"/>
                    <a:pt x="27999" y="16376"/>
                    <a:pt x="28196" y="15706"/>
                  </a:cubicBezTo>
                  <a:cubicBezTo>
                    <a:pt x="28358" y="15156"/>
                    <a:pt x="28332" y="14567"/>
                    <a:pt x="28306" y="14003"/>
                  </a:cubicBezTo>
                  <a:cubicBezTo>
                    <a:pt x="28280" y="13343"/>
                    <a:pt x="28254" y="12682"/>
                    <a:pt x="28235" y="12022"/>
                  </a:cubicBezTo>
                  <a:cubicBezTo>
                    <a:pt x="28164" y="9386"/>
                    <a:pt x="28170" y="6744"/>
                    <a:pt x="28261" y="4108"/>
                  </a:cubicBezTo>
                  <a:cubicBezTo>
                    <a:pt x="28300" y="2891"/>
                    <a:pt x="28494" y="1486"/>
                    <a:pt x="27866" y="378"/>
                  </a:cubicBezTo>
                  <a:cubicBezTo>
                    <a:pt x="27862" y="366"/>
                    <a:pt x="27850" y="361"/>
                    <a:pt x="27838" y="361"/>
                  </a:cubicBezTo>
                  <a:cubicBezTo>
                    <a:pt x="27832" y="361"/>
                    <a:pt x="27825" y="363"/>
                    <a:pt x="27821" y="365"/>
                  </a:cubicBezTo>
                  <a:cubicBezTo>
                    <a:pt x="27607" y="151"/>
                    <a:pt x="27274" y="121"/>
                    <a:pt x="26956" y="121"/>
                  </a:cubicBezTo>
                  <a:cubicBezTo>
                    <a:pt x="26832" y="121"/>
                    <a:pt x="26710" y="126"/>
                    <a:pt x="26599" y="126"/>
                  </a:cubicBezTo>
                  <a:cubicBezTo>
                    <a:pt x="26580" y="126"/>
                    <a:pt x="26562" y="126"/>
                    <a:pt x="26545" y="126"/>
                  </a:cubicBezTo>
                  <a:cubicBezTo>
                    <a:pt x="25774" y="113"/>
                    <a:pt x="24997" y="100"/>
                    <a:pt x="24227" y="93"/>
                  </a:cubicBezTo>
                  <a:cubicBezTo>
                    <a:pt x="22634" y="67"/>
                    <a:pt x="21040" y="54"/>
                    <a:pt x="19454" y="41"/>
                  </a:cubicBezTo>
                  <a:cubicBezTo>
                    <a:pt x="16783" y="14"/>
                    <a:pt x="14116" y="1"/>
                    <a:pt x="1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0"/>
            <p:cNvSpPr/>
            <p:nvPr/>
          </p:nvSpPr>
          <p:spPr>
            <a:xfrm>
              <a:off x="3868796" y="2656325"/>
              <a:ext cx="1516027" cy="157593"/>
            </a:xfrm>
            <a:custGeom>
              <a:avLst/>
              <a:gdLst/>
              <a:ahLst/>
              <a:cxnLst/>
              <a:rect l="l" t="t" r="r" b="b"/>
              <a:pathLst>
                <a:path w="28042" h="2915" extrusionOk="0">
                  <a:moveTo>
                    <a:pt x="1264" y="110"/>
                  </a:moveTo>
                  <a:cubicBezTo>
                    <a:pt x="1290" y="110"/>
                    <a:pt x="1296" y="162"/>
                    <a:pt x="1270" y="169"/>
                  </a:cubicBezTo>
                  <a:cubicBezTo>
                    <a:pt x="966" y="207"/>
                    <a:pt x="661" y="233"/>
                    <a:pt x="357" y="259"/>
                  </a:cubicBezTo>
                  <a:cubicBezTo>
                    <a:pt x="325" y="259"/>
                    <a:pt x="331" y="214"/>
                    <a:pt x="357" y="214"/>
                  </a:cubicBezTo>
                  <a:cubicBezTo>
                    <a:pt x="655" y="175"/>
                    <a:pt x="959" y="136"/>
                    <a:pt x="1264" y="110"/>
                  </a:cubicBezTo>
                  <a:close/>
                  <a:moveTo>
                    <a:pt x="1348" y="330"/>
                  </a:moveTo>
                  <a:cubicBezTo>
                    <a:pt x="1380" y="330"/>
                    <a:pt x="1380" y="382"/>
                    <a:pt x="1348" y="382"/>
                  </a:cubicBezTo>
                  <a:cubicBezTo>
                    <a:pt x="1147" y="382"/>
                    <a:pt x="946" y="382"/>
                    <a:pt x="746" y="376"/>
                  </a:cubicBezTo>
                  <a:cubicBezTo>
                    <a:pt x="720" y="376"/>
                    <a:pt x="720" y="337"/>
                    <a:pt x="746" y="337"/>
                  </a:cubicBezTo>
                  <a:cubicBezTo>
                    <a:pt x="946" y="330"/>
                    <a:pt x="1147" y="330"/>
                    <a:pt x="1348" y="330"/>
                  </a:cubicBezTo>
                  <a:close/>
                  <a:moveTo>
                    <a:pt x="27478" y="1622"/>
                  </a:moveTo>
                  <a:cubicBezTo>
                    <a:pt x="27495" y="1622"/>
                    <a:pt x="27514" y="1637"/>
                    <a:pt x="27510" y="1658"/>
                  </a:cubicBezTo>
                  <a:cubicBezTo>
                    <a:pt x="27478" y="1742"/>
                    <a:pt x="27439" y="1826"/>
                    <a:pt x="27406" y="1911"/>
                  </a:cubicBezTo>
                  <a:cubicBezTo>
                    <a:pt x="27404" y="1918"/>
                    <a:pt x="27397" y="1922"/>
                    <a:pt x="27391" y="1922"/>
                  </a:cubicBezTo>
                  <a:cubicBezTo>
                    <a:pt x="27380" y="1922"/>
                    <a:pt x="27370" y="1913"/>
                    <a:pt x="27374" y="1898"/>
                  </a:cubicBezTo>
                  <a:cubicBezTo>
                    <a:pt x="27400" y="1813"/>
                    <a:pt x="27426" y="1729"/>
                    <a:pt x="27458" y="1639"/>
                  </a:cubicBezTo>
                  <a:cubicBezTo>
                    <a:pt x="27461" y="1627"/>
                    <a:pt x="27469" y="1622"/>
                    <a:pt x="27478" y="1622"/>
                  </a:cubicBezTo>
                  <a:close/>
                  <a:moveTo>
                    <a:pt x="15004" y="1752"/>
                  </a:moveTo>
                  <a:cubicBezTo>
                    <a:pt x="15017" y="1752"/>
                    <a:pt x="15028" y="1762"/>
                    <a:pt x="15025" y="1781"/>
                  </a:cubicBezTo>
                  <a:cubicBezTo>
                    <a:pt x="15012" y="1943"/>
                    <a:pt x="14908" y="2085"/>
                    <a:pt x="14753" y="2150"/>
                  </a:cubicBezTo>
                  <a:cubicBezTo>
                    <a:pt x="14750" y="2152"/>
                    <a:pt x="14747" y="2153"/>
                    <a:pt x="14744" y="2153"/>
                  </a:cubicBezTo>
                  <a:cubicBezTo>
                    <a:pt x="14727" y="2153"/>
                    <a:pt x="14711" y="2123"/>
                    <a:pt x="14733" y="2118"/>
                  </a:cubicBezTo>
                  <a:cubicBezTo>
                    <a:pt x="14869" y="2053"/>
                    <a:pt x="14954" y="1930"/>
                    <a:pt x="14973" y="1781"/>
                  </a:cubicBezTo>
                  <a:cubicBezTo>
                    <a:pt x="14976" y="1762"/>
                    <a:pt x="14991" y="1752"/>
                    <a:pt x="15004" y="1752"/>
                  </a:cubicBezTo>
                  <a:close/>
                  <a:moveTo>
                    <a:pt x="13989" y="868"/>
                  </a:moveTo>
                  <a:cubicBezTo>
                    <a:pt x="14250" y="868"/>
                    <a:pt x="14503" y="1036"/>
                    <a:pt x="14578" y="1302"/>
                  </a:cubicBezTo>
                  <a:cubicBezTo>
                    <a:pt x="14701" y="1710"/>
                    <a:pt x="14410" y="2111"/>
                    <a:pt x="13995" y="2170"/>
                  </a:cubicBezTo>
                  <a:cubicBezTo>
                    <a:pt x="13962" y="2174"/>
                    <a:pt x="13929" y="2176"/>
                    <a:pt x="13896" y="2176"/>
                  </a:cubicBezTo>
                  <a:cubicBezTo>
                    <a:pt x="13502" y="2176"/>
                    <a:pt x="13122" y="1863"/>
                    <a:pt x="13140" y="1444"/>
                  </a:cubicBezTo>
                  <a:cubicBezTo>
                    <a:pt x="13152" y="1171"/>
                    <a:pt x="13404" y="903"/>
                    <a:pt x="13671" y="903"/>
                  </a:cubicBezTo>
                  <a:cubicBezTo>
                    <a:pt x="13701" y="903"/>
                    <a:pt x="13732" y="906"/>
                    <a:pt x="13762" y="913"/>
                  </a:cubicBezTo>
                  <a:cubicBezTo>
                    <a:pt x="13835" y="882"/>
                    <a:pt x="13913" y="868"/>
                    <a:pt x="13989" y="868"/>
                  </a:cubicBezTo>
                  <a:close/>
                  <a:moveTo>
                    <a:pt x="14694" y="1792"/>
                  </a:moveTo>
                  <a:cubicBezTo>
                    <a:pt x="14710" y="1792"/>
                    <a:pt x="14724" y="1802"/>
                    <a:pt x="14720" y="1820"/>
                  </a:cubicBezTo>
                  <a:cubicBezTo>
                    <a:pt x="14701" y="1975"/>
                    <a:pt x="14591" y="2124"/>
                    <a:pt x="14455" y="2195"/>
                  </a:cubicBezTo>
                  <a:cubicBezTo>
                    <a:pt x="14451" y="2197"/>
                    <a:pt x="14448" y="2198"/>
                    <a:pt x="14445" y="2198"/>
                  </a:cubicBezTo>
                  <a:cubicBezTo>
                    <a:pt x="14424" y="2198"/>
                    <a:pt x="14413" y="2168"/>
                    <a:pt x="14435" y="2157"/>
                  </a:cubicBezTo>
                  <a:cubicBezTo>
                    <a:pt x="14565" y="2072"/>
                    <a:pt x="14630" y="1962"/>
                    <a:pt x="14662" y="1813"/>
                  </a:cubicBezTo>
                  <a:cubicBezTo>
                    <a:pt x="14668" y="1799"/>
                    <a:pt x="14682" y="1792"/>
                    <a:pt x="14694" y="1792"/>
                  </a:cubicBezTo>
                  <a:close/>
                  <a:moveTo>
                    <a:pt x="27620" y="1666"/>
                  </a:moveTo>
                  <a:cubicBezTo>
                    <a:pt x="27636" y="1666"/>
                    <a:pt x="27653" y="1680"/>
                    <a:pt x="27653" y="1703"/>
                  </a:cubicBezTo>
                  <a:cubicBezTo>
                    <a:pt x="27620" y="1911"/>
                    <a:pt x="27510" y="2111"/>
                    <a:pt x="27374" y="2273"/>
                  </a:cubicBezTo>
                  <a:cubicBezTo>
                    <a:pt x="27369" y="2279"/>
                    <a:pt x="27364" y="2282"/>
                    <a:pt x="27359" y="2282"/>
                  </a:cubicBezTo>
                  <a:cubicBezTo>
                    <a:pt x="27342" y="2282"/>
                    <a:pt x="27327" y="2256"/>
                    <a:pt x="27342" y="2241"/>
                  </a:cubicBezTo>
                  <a:cubicBezTo>
                    <a:pt x="27471" y="2072"/>
                    <a:pt x="27542" y="1891"/>
                    <a:pt x="27594" y="1684"/>
                  </a:cubicBezTo>
                  <a:cubicBezTo>
                    <a:pt x="27599" y="1671"/>
                    <a:pt x="27609" y="1666"/>
                    <a:pt x="27620" y="1666"/>
                  </a:cubicBezTo>
                  <a:close/>
                  <a:moveTo>
                    <a:pt x="59" y="0"/>
                  </a:moveTo>
                  <a:cubicBezTo>
                    <a:pt x="50" y="3"/>
                    <a:pt x="40" y="5"/>
                    <a:pt x="30" y="5"/>
                  </a:cubicBezTo>
                  <a:cubicBezTo>
                    <a:pt x="20" y="5"/>
                    <a:pt x="11" y="3"/>
                    <a:pt x="1" y="0"/>
                  </a:cubicBezTo>
                  <a:lnTo>
                    <a:pt x="1" y="0"/>
                  </a:lnTo>
                  <a:cubicBezTo>
                    <a:pt x="1" y="402"/>
                    <a:pt x="1" y="803"/>
                    <a:pt x="14" y="1205"/>
                  </a:cubicBezTo>
                  <a:cubicBezTo>
                    <a:pt x="46" y="1898"/>
                    <a:pt x="273" y="2701"/>
                    <a:pt x="1037" y="2888"/>
                  </a:cubicBezTo>
                  <a:cubicBezTo>
                    <a:pt x="1057" y="2888"/>
                    <a:pt x="1063" y="2901"/>
                    <a:pt x="1069" y="2914"/>
                  </a:cubicBezTo>
                  <a:cubicBezTo>
                    <a:pt x="2896" y="2778"/>
                    <a:pt x="4741" y="2791"/>
                    <a:pt x="6574" y="2752"/>
                  </a:cubicBezTo>
                  <a:cubicBezTo>
                    <a:pt x="9454" y="2699"/>
                    <a:pt x="12336" y="2670"/>
                    <a:pt x="15218" y="2670"/>
                  </a:cubicBezTo>
                  <a:cubicBezTo>
                    <a:pt x="18935" y="2670"/>
                    <a:pt x="22651" y="2718"/>
                    <a:pt x="26364" y="2824"/>
                  </a:cubicBezTo>
                  <a:cubicBezTo>
                    <a:pt x="26403" y="2824"/>
                    <a:pt x="26416" y="2850"/>
                    <a:pt x="26422" y="2875"/>
                  </a:cubicBezTo>
                  <a:cubicBezTo>
                    <a:pt x="26448" y="2877"/>
                    <a:pt x="26475" y="2878"/>
                    <a:pt x="26501" y="2878"/>
                  </a:cubicBezTo>
                  <a:cubicBezTo>
                    <a:pt x="27020" y="2878"/>
                    <a:pt x="27490" y="2516"/>
                    <a:pt x="27737" y="2059"/>
                  </a:cubicBezTo>
                  <a:cubicBezTo>
                    <a:pt x="28041" y="1483"/>
                    <a:pt x="28028" y="797"/>
                    <a:pt x="28002" y="169"/>
                  </a:cubicBezTo>
                  <a:cubicBezTo>
                    <a:pt x="25956" y="156"/>
                    <a:pt x="23910" y="143"/>
                    <a:pt x="21863" y="136"/>
                  </a:cubicBezTo>
                  <a:lnTo>
                    <a:pt x="11042" y="84"/>
                  </a:lnTo>
                  <a:cubicBezTo>
                    <a:pt x="7396" y="65"/>
                    <a:pt x="3744" y="78"/>
                    <a:pt x="98" y="20"/>
                  </a:cubicBezTo>
                  <a:cubicBezTo>
                    <a:pt x="79" y="20"/>
                    <a:pt x="66" y="13"/>
                    <a:pt x="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0"/>
            <p:cNvSpPr/>
            <p:nvPr/>
          </p:nvSpPr>
          <p:spPr>
            <a:xfrm>
              <a:off x="5346112" y="2746339"/>
              <a:ext cx="17679" cy="33357"/>
            </a:xfrm>
            <a:custGeom>
              <a:avLst/>
              <a:gdLst/>
              <a:ahLst/>
              <a:cxnLst/>
              <a:rect l="l" t="t" r="r" b="b"/>
              <a:pathLst>
                <a:path w="327" h="617" extrusionOk="0">
                  <a:moveTo>
                    <a:pt x="294" y="1"/>
                  </a:moveTo>
                  <a:cubicBezTo>
                    <a:pt x="283" y="1"/>
                    <a:pt x="273" y="6"/>
                    <a:pt x="268" y="19"/>
                  </a:cubicBezTo>
                  <a:cubicBezTo>
                    <a:pt x="216" y="226"/>
                    <a:pt x="145" y="407"/>
                    <a:pt x="16" y="576"/>
                  </a:cubicBezTo>
                  <a:cubicBezTo>
                    <a:pt x="1" y="591"/>
                    <a:pt x="16" y="617"/>
                    <a:pt x="33" y="617"/>
                  </a:cubicBezTo>
                  <a:cubicBezTo>
                    <a:pt x="38" y="617"/>
                    <a:pt x="43" y="614"/>
                    <a:pt x="48" y="608"/>
                  </a:cubicBezTo>
                  <a:cubicBezTo>
                    <a:pt x="184" y="446"/>
                    <a:pt x="294" y="246"/>
                    <a:pt x="327" y="38"/>
                  </a:cubicBezTo>
                  <a:cubicBezTo>
                    <a:pt x="327" y="15"/>
                    <a:pt x="310"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p:nvPr/>
          </p:nvSpPr>
          <p:spPr>
            <a:xfrm>
              <a:off x="5348491" y="2743960"/>
              <a:ext cx="7839" cy="16273"/>
            </a:xfrm>
            <a:custGeom>
              <a:avLst/>
              <a:gdLst/>
              <a:ahLst/>
              <a:cxnLst/>
              <a:rect l="l" t="t" r="r" b="b"/>
              <a:pathLst>
                <a:path w="145" h="301" extrusionOk="0">
                  <a:moveTo>
                    <a:pt x="108" y="1"/>
                  </a:moveTo>
                  <a:cubicBezTo>
                    <a:pt x="99" y="1"/>
                    <a:pt x="91" y="6"/>
                    <a:pt x="88" y="18"/>
                  </a:cubicBezTo>
                  <a:cubicBezTo>
                    <a:pt x="56" y="108"/>
                    <a:pt x="30" y="192"/>
                    <a:pt x="4" y="277"/>
                  </a:cubicBezTo>
                  <a:cubicBezTo>
                    <a:pt x="0" y="292"/>
                    <a:pt x="10" y="301"/>
                    <a:pt x="21" y="301"/>
                  </a:cubicBezTo>
                  <a:cubicBezTo>
                    <a:pt x="27" y="301"/>
                    <a:pt x="34" y="297"/>
                    <a:pt x="36" y="290"/>
                  </a:cubicBezTo>
                  <a:cubicBezTo>
                    <a:pt x="75" y="205"/>
                    <a:pt x="108" y="121"/>
                    <a:pt x="140" y="37"/>
                  </a:cubicBezTo>
                  <a:cubicBezTo>
                    <a:pt x="144" y="16"/>
                    <a:pt x="12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20"/>
            <p:cNvGrpSpPr/>
            <p:nvPr/>
          </p:nvGrpSpPr>
          <p:grpSpPr>
            <a:xfrm>
              <a:off x="5022000" y="2356929"/>
              <a:ext cx="451708" cy="341822"/>
              <a:chOff x="5307927" y="4006591"/>
              <a:chExt cx="852650" cy="645294"/>
            </a:xfrm>
          </p:grpSpPr>
          <p:grpSp>
            <p:nvGrpSpPr>
              <p:cNvPr id="836" name="Google Shape;836;p20"/>
              <p:cNvGrpSpPr/>
              <p:nvPr/>
            </p:nvGrpSpPr>
            <p:grpSpPr>
              <a:xfrm>
                <a:off x="5307927" y="4006591"/>
                <a:ext cx="852650" cy="645294"/>
                <a:chOff x="5501077" y="2510316"/>
                <a:chExt cx="852650" cy="645294"/>
              </a:xfrm>
            </p:grpSpPr>
            <p:sp>
              <p:nvSpPr>
                <p:cNvPr id="837" name="Google Shape;837;p20"/>
                <p:cNvSpPr/>
                <p:nvPr/>
              </p:nvSpPr>
              <p:spPr>
                <a:xfrm>
                  <a:off x="5820511" y="3021094"/>
                  <a:ext cx="217042" cy="58313"/>
                </a:xfrm>
                <a:custGeom>
                  <a:avLst/>
                  <a:gdLst/>
                  <a:ahLst/>
                  <a:cxnLst/>
                  <a:rect l="l" t="t" r="r" b="b"/>
                  <a:pathLst>
                    <a:path w="2196" h="590" extrusionOk="0">
                      <a:moveTo>
                        <a:pt x="1865" y="0"/>
                      </a:moveTo>
                      <a:cubicBezTo>
                        <a:pt x="1490" y="26"/>
                        <a:pt x="1121" y="52"/>
                        <a:pt x="745" y="78"/>
                      </a:cubicBezTo>
                      <a:cubicBezTo>
                        <a:pt x="723" y="80"/>
                        <a:pt x="695" y="81"/>
                        <a:pt x="664" y="81"/>
                      </a:cubicBezTo>
                      <a:cubicBezTo>
                        <a:pt x="610" y="81"/>
                        <a:pt x="545" y="79"/>
                        <a:pt x="479" y="79"/>
                      </a:cubicBezTo>
                      <a:cubicBezTo>
                        <a:pt x="363" y="79"/>
                        <a:pt x="246" y="85"/>
                        <a:pt x="188" y="123"/>
                      </a:cubicBezTo>
                      <a:cubicBezTo>
                        <a:pt x="33" y="214"/>
                        <a:pt x="59" y="395"/>
                        <a:pt x="0" y="557"/>
                      </a:cubicBezTo>
                      <a:cubicBezTo>
                        <a:pt x="299" y="578"/>
                        <a:pt x="597" y="590"/>
                        <a:pt x="895" y="590"/>
                      </a:cubicBezTo>
                      <a:cubicBezTo>
                        <a:pt x="1329" y="590"/>
                        <a:pt x="1762" y="566"/>
                        <a:pt x="2196" y="512"/>
                      </a:cubicBezTo>
                      <a:cubicBezTo>
                        <a:pt x="2073" y="356"/>
                        <a:pt x="1956" y="175"/>
                        <a:pt x="1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20"/>
                <p:cNvGrpSpPr/>
                <p:nvPr/>
              </p:nvGrpSpPr>
              <p:grpSpPr>
                <a:xfrm>
                  <a:off x="5501077" y="2510316"/>
                  <a:ext cx="852650" cy="645294"/>
                  <a:chOff x="5501077" y="2510316"/>
                  <a:chExt cx="852650" cy="645294"/>
                </a:xfrm>
              </p:grpSpPr>
              <p:sp>
                <p:nvSpPr>
                  <p:cNvPr id="839" name="Google Shape;839;p20"/>
                  <p:cNvSpPr/>
                  <p:nvPr/>
                </p:nvSpPr>
                <p:spPr>
                  <a:xfrm>
                    <a:off x="5501077" y="2510316"/>
                    <a:ext cx="852650" cy="645294"/>
                  </a:xfrm>
                  <a:custGeom>
                    <a:avLst/>
                    <a:gdLst/>
                    <a:ahLst/>
                    <a:cxnLst/>
                    <a:rect l="l" t="t" r="r" b="b"/>
                    <a:pathLst>
                      <a:path w="8627" h="6529" extrusionOk="0">
                        <a:moveTo>
                          <a:pt x="4061" y="169"/>
                        </a:moveTo>
                        <a:cubicBezTo>
                          <a:pt x="4553" y="169"/>
                          <a:pt x="5046" y="175"/>
                          <a:pt x="5531" y="188"/>
                        </a:cubicBezTo>
                        <a:cubicBezTo>
                          <a:pt x="5810" y="195"/>
                          <a:pt x="6095" y="201"/>
                          <a:pt x="6373" y="214"/>
                        </a:cubicBezTo>
                        <a:cubicBezTo>
                          <a:pt x="6386" y="215"/>
                          <a:pt x="6399" y="215"/>
                          <a:pt x="6413" y="215"/>
                        </a:cubicBezTo>
                        <a:cubicBezTo>
                          <a:pt x="6506" y="215"/>
                          <a:pt x="6620" y="206"/>
                          <a:pt x="6729" y="206"/>
                        </a:cubicBezTo>
                        <a:cubicBezTo>
                          <a:pt x="6833" y="206"/>
                          <a:pt x="6934" y="214"/>
                          <a:pt x="7008" y="247"/>
                        </a:cubicBezTo>
                        <a:cubicBezTo>
                          <a:pt x="7539" y="473"/>
                          <a:pt x="7448" y="1471"/>
                          <a:pt x="7467" y="1943"/>
                        </a:cubicBezTo>
                        <a:cubicBezTo>
                          <a:pt x="7493" y="2474"/>
                          <a:pt x="7480" y="3012"/>
                          <a:pt x="7455" y="3543"/>
                        </a:cubicBezTo>
                        <a:cubicBezTo>
                          <a:pt x="7448" y="3549"/>
                          <a:pt x="7442" y="3556"/>
                          <a:pt x="7435" y="3562"/>
                        </a:cubicBezTo>
                        <a:cubicBezTo>
                          <a:pt x="7422" y="3549"/>
                          <a:pt x="7409" y="3543"/>
                          <a:pt x="7383" y="3543"/>
                        </a:cubicBezTo>
                        <a:cubicBezTo>
                          <a:pt x="5382" y="3569"/>
                          <a:pt x="3329" y="3517"/>
                          <a:pt x="1335" y="3698"/>
                        </a:cubicBezTo>
                        <a:cubicBezTo>
                          <a:pt x="1296" y="3705"/>
                          <a:pt x="1277" y="3724"/>
                          <a:pt x="1270" y="3750"/>
                        </a:cubicBezTo>
                        <a:cubicBezTo>
                          <a:pt x="1251" y="3789"/>
                          <a:pt x="1277" y="3841"/>
                          <a:pt x="1335" y="3841"/>
                        </a:cubicBezTo>
                        <a:cubicBezTo>
                          <a:pt x="1737" y="3857"/>
                          <a:pt x="2141" y="3864"/>
                          <a:pt x="2546" y="3864"/>
                        </a:cubicBezTo>
                        <a:cubicBezTo>
                          <a:pt x="4071" y="3864"/>
                          <a:pt x="5610" y="3766"/>
                          <a:pt x="7124" y="3705"/>
                        </a:cubicBezTo>
                        <a:cubicBezTo>
                          <a:pt x="7215" y="3705"/>
                          <a:pt x="7299" y="3698"/>
                          <a:pt x="7383" y="3698"/>
                        </a:cubicBezTo>
                        <a:cubicBezTo>
                          <a:pt x="7409" y="3698"/>
                          <a:pt x="7429" y="3685"/>
                          <a:pt x="7442" y="3672"/>
                        </a:cubicBezTo>
                        <a:cubicBezTo>
                          <a:pt x="7830" y="4313"/>
                          <a:pt x="8355" y="5065"/>
                          <a:pt x="8542" y="5803"/>
                        </a:cubicBezTo>
                        <a:cubicBezTo>
                          <a:pt x="8536" y="5803"/>
                          <a:pt x="8529" y="5796"/>
                          <a:pt x="8517" y="5796"/>
                        </a:cubicBezTo>
                        <a:cubicBezTo>
                          <a:pt x="7170" y="5906"/>
                          <a:pt x="5816" y="5978"/>
                          <a:pt x="4463" y="6017"/>
                        </a:cubicBezTo>
                        <a:cubicBezTo>
                          <a:pt x="4048" y="6023"/>
                          <a:pt x="3634" y="6030"/>
                          <a:pt x="3219" y="6036"/>
                        </a:cubicBezTo>
                        <a:lnTo>
                          <a:pt x="1872" y="6036"/>
                        </a:lnTo>
                        <a:cubicBezTo>
                          <a:pt x="1860" y="6036"/>
                          <a:pt x="1847" y="6036"/>
                          <a:pt x="1833" y="6036"/>
                        </a:cubicBezTo>
                        <a:cubicBezTo>
                          <a:pt x="1610" y="6036"/>
                          <a:pt x="1327" y="6067"/>
                          <a:pt x="1065" y="6067"/>
                        </a:cubicBezTo>
                        <a:cubicBezTo>
                          <a:pt x="903" y="6067"/>
                          <a:pt x="749" y="6055"/>
                          <a:pt x="623" y="6017"/>
                        </a:cubicBezTo>
                        <a:cubicBezTo>
                          <a:pt x="578" y="6031"/>
                          <a:pt x="539" y="6038"/>
                          <a:pt x="506" y="6038"/>
                        </a:cubicBezTo>
                        <a:cubicBezTo>
                          <a:pt x="406" y="6038"/>
                          <a:pt x="360" y="5970"/>
                          <a:pt x="370" y="5829"/>
                        </a:cubicBezTo>
                        <a:cubicBezTo>
                          <a:pt x="299" y="5706"/>
                          <a:pt x="312" y="5589"/>
                          <a:pt x="409" y="5479"/>
                        </a:cubicBezTo>
                        <a:cubicBezTo>
                          <a:pt x="461" y="5304"/>
                          <a:pt x="577" y="5123"/>
                          <a:pt x="661" y="4955"/>
                        </a:cubicBezTo>
                        <a:cubicBezTo>
                          <a:pt x="862" y="4553"/>
                          <a:pt x="1076" y="4158"/>
                          <a:pt x="1264" y="3750"/>
                        </a:cubicBezTo>
                        <a:cubicBezTo>
                          <a:pt x="1277" y="3724"/>
                          <a:pt x="1264" y="3698"/>
                          <a:pt x="1244" y="3692"/>
                        </a:cubicBezTo>
                        <a:cubicBezTo>
                          <a:pt x="1251" y="3200"/>
                          <a:pt x="1186" y="2707"/>
                          <a:pt x="1173" y="2215"/>
                        </a:cubicBezTo>
                        <a:cubicBezTo>
                          <a:pt x="1160" y="1749"/>
                          <a:pt x="1076" y="1134"/>
                          <a:pt x="1192" y="681"/>
                        </a:cubicBezTo>
                        <a:cubicBezTo>
                          <a:pt x="1154" y="519"/>
                          <a:pt x="1212" y="402"/>
                          <a:pt x="1374" y="344"/>
                        </a:cubicBezTo>
                        <a:cubicBezTo>
                          <a:pt x="1443" y="244"/>
                          <a:pt x="1536" y="194"/>
                          <a:pt x="1646" y="194"/>
                        </a:cubicBezTo>
                        <a:cubicBezTo>
                          <a:pt x="1679" y="194"/>
                          <a:pt x="1713" y="199"/>
                          <a:pt x="1749" y="208"/>
                        </a:cubicBezTo>
                        <a:cubicBezTo>
                          <a:pt x="1873" y="184"/>
                          <a:pt x="2006" y="178"/>
                          <a:pt x="2140" y="178"/>
                        </a:cubicBezTo>
                        <a:cubicBezTo>
                          <a:pt x="2264" y="178"/>
                          <a:pt x="2389" y="183"/>
                          <a:pt x="2510" y="183"/>
                        </a:cubicBezTo>
                        <a:cubicBezTo>
                          <a:pt x="2537" y="183"/>
                          <a:pt x="2564" y="183"/>
                          <a:pt x="2591" y="182"/>
                        </a:cubicBezTo>
                        <a:cubicBezTo>
                          <a:pt x="3083" y="169"/>
                          <a:pt x="3569" y="169"/>
                          <a:pt x="4061" y="169"/>
                        </a:cubicBezTo>
                        <a:close/>
                        <a:moveTo>
                          <a:pt x="8426" y="5965"/>
                        </a:moveTo>
                        <a:cubicBezTo>
                          <a:pt x="8439" y="5997"/>
                          <a:pt x="8452" y="6030"/>
                          <a:pt x="8471" y="6068"/>
                        </a:cubicBezTo>
                        <a:cubicBezTo>
                          <a:pt x="8471" y="6068"/>
                          <a:pt x="8478" y="6075"/>
                          <a:pt x="8478" y="6075"/>
                        </a:cubicBezTo>
                        <a:cubicBezTo>
                          <a:pt x="5745" y="6295"/>
                          <a:pt x="3019" y="6321"/>
                          <a:pt x="279" y="6392"/>
                        </a:cubicBezTo>
                        <a:cubicBezTo>
                          <a:pt x="286" y="6386"/>
                          <a:pt x="279" y="6373"/>
                          <a:pt x="279" y="6366"/>
                        </a:cubicBezTo>
                        <a:cubicBezTo>
                          <a:pt x="228" y="6269"/>
                          <a:pt x="195" y="6185"/>
                          <a:pt x="182" y="6094"/>
                        </a:cubicBezTo>
                        <a:lnTo>
                          <a:pt x="182" y="6094"/>
                        </a:lnTo>
                        <a:cubicBezTo>
                          <a:pt x="215" y="6107"/>
                          <a:pt x="253" y="6127"/>
                          <a:pt x="305" y="6140"/>
                        </a:cubicBezTo>
                        <a:cubicBezTo>
                          <a:pt x="391" y="6173"/>
                          <a:pt x="499" y="6182"/>
                          <a:pt x="610" y="6182"/>
                        </a:cubicBezTo>
                        <a:cubicBezTo>
                          <a:pt x="759" y="6182"/>
                          <a:pt x="915" y="6166"/>
                          <a:pt x="1037" y="6166"/>
                        </a:cubicBezTo>
                        <a:cubicBezTo>
                          <a:pt x="1315" y="6172"/>
                          <a:pt x="1594" y="6178"/>
                          <a:pt x="1866" y="6178"/>
                        </a:cubicBezTo>
                        <a:cubicBezTo>
                          <a:pt x="2143" y="6182"/>
                          <a:pt x="2420" y="6183"/>
                          <a:pt x="2697" y="6183"/>
                        </a:cubicBezTo>
                        <a:cubicBezTo>
                          <a:pt x="4608" y="6183"/>
                          <a:pt x="6520" y="6106"/>
                          <a:pt x="8426" y="5965"/>
                        </a:cubicBezTo>
                        <a:close/>
                        <a:moveTo>
                          <a:pt x="4061" y="1"/>
                        </a:moveTo>
                        <a:cubicBezTo>
                          <a:pt x="3362" y="1"/>
                          <a:pt x="2662" y="7"/>
                          <a:pt x="1957" y="33"/>
                        </a:cubicBezTo>
                        <a:cubicBezTo>
                          <a:pt x="1943" y="33"/>
                          <a:pt x="1929" y="33"/>
                          <a:pt x="1915" y="33"/>
                        </a:cubicBezTo>
                        <a:cubicBezTo>
                          <a:pt x="1846" y="33"/>
                          <a:pt x="1766" y="30"/>
                          <a:pt x="1684" y="30"/>
                        </a:cubicBezTo>
                        <a:cubicBezTo>
                          <a:pt x="1460" y="30"/>
                          <a:pt x="1214" y="54"/>
                          <a:pt x="1102" y="234"/>
                        </a:cubicBezTo>
                        <a:cubicBezTo>
                          <a:pt x="1005" y="383"/>
                          <a:pt x="1031" y="616"/>
                          <a:pt x="1024" y="784"/>
                        </a:cubicBezTo>
                        <a:cubicBezTo>
                          <a:pt x="1005" y="1127"/>
                          <a:pt x="998" y="1464"/>
                          <a:pt x="998" y="1807"/>
                        </a:cubicBezTo>
                        <a:cubicBezTo>
                          <a:pt x="1005" y="2455"/>
                          <a:pt x="998" y="3135"/>
                          <a:pt x="1147" y="3763"/>
                        </a:cubicBezTo>
                        <a:cubicBezTo>
                          <a:pt x="1147" y="3769"/>
                          <a:pt x="1154" y="3776"/>
                          <a:pt x="1154" y="3776"/>
                        </a:cubicBezTo>
                        <a:cubicBezTo>
                          <a:pt x="888" y="4184"/>
                          <a:pt x="661" y="4618"/>
                          <a:pt x="448" y="5058"/>
                        </a:cubicBezTo>
                        <a:cubicBezTo>
                          <a:pt x="357" y="5246"/>
                          <a:pt x="1" y="5725"/>
                          <a:pt x="79" y="5958"/>
                        </a:cubicBezTo>
                        <a:cubicBezTo>
                          <a:pt x="85" y="5965"/>
                          <a:pt x="85" y="5965"/>
                          <a:pt x="85" y="5971"/>
                        </a:cubicBezTo>
                        <a:cubicBezTo>
                          <a:pt x="59" y="6133"/>
                          <a:pt x="98" y="6301"/>
                          <a:pt x="195" y="6431"/>
                        </a:cubicBezTo>
                        <a:lnTo>
                          <a:pt x="202" y="6431"/>
                        </a:lnTo>
                        <a:cubicBezTo>
                          <a:pt x="195" y="6450"/>
                          <a:pt x="208" y="6483"/>
                          <a:pt x="240" y="6483"/>
                        </a:cubicBezTo>
                        <a:cubicBezTo>
                          <a:pt x="903" y="6514"/>
                          <a:pt x="1567" y="6528"/>
                          <a:pt x="2233" y="6528"/>
                        </a:cubicBezTo>
                        <a:cubicBezTo>
                          <a:pt x="4316" y="6528"/>
                          <a:pt x="6412" y="6392"/>
                          <a:pt x="8478" y="6230"/>
                        </a:cubicBezTo>
                        <a:cubicBezTo>
                          <a:pt x="8555" y="6224"/>
                          <a:pt x="8568" y="6127"/>
                          <a:pt x="8523" y="6088"/>
                        </a:cubicBezTo>
                        <a:cubicBezTo>
                          <a:pt x="8549" y="6088"/>
                          <a:pt x="8575" y="6068"/>
                          <a:pt x="8568" y="6036"/>
                        </a:cubicBezTo>
                        <a:cubicBezTo>
                          <a:pt x="8568" y="6004"/>
                          <a:pt x="8562" y="5978"/>
                          <a:pt x="8549" y="5945"/>
                        </a:cubicBezTo>
                        <a:cubicBezTo>
                          <a:pt x="8568" y="5932"/>
                          <a:pt x="8588" y="5913"/>
                          <a:pt x="8588" y="5887"/>
                        </a:cubicBezTo>
                        <a:cubicBezTo>
                          <a:pt x="8591" y="5888"/>
                          <a:pt x="8595" y="5889"/>
                          <a:pt x="8598" y="5889"/>
                        </a:cubicBezTo>
                        <a:cubicBezTo>
                          <a:pt x="8613" y="5889"/>
                          <a:pt x="8627" y="5877"/>
                          <a:pt x="8627" y="5861"/>
                        </a:cubicBezTo>
                        <a:cubicBezTo>
                          <a:pt x="8620" y="5518"/>
                          <a:pt x="8432" y="5194"/>
                          <a:pt x="8283" y="4896"/>
                        </a:cubicBezTo>
                        <a:cubicBezTo>
                          <a:pt x="8076" y="4469"/>
                          <a:pt x="7843" y="4048"/>
                          <a:pt x="7597" y="3633"/>
                        </a:cubicBezTo>
                        <a:cubicBezTo>
                          <a:pt x="7610" y="3621"/>
                          <a:pt x="7616" y="3601"/>
                          <a:pt x="7616" y="3582"/>
                        </a:cubicBezTo>
                        <a:cubicBezTo>
                          <a:pt x="7655" y="2902"/>
                          <a:pt x="7655" y="2215"/>
                          <a:pt x="7610" y="1535"/>
                        </a:cubicBezTo>
                        <a:cubicBezTo>
                          <a:pt x="7590" y="1205"/>
                          <a:pt x="7662" y="493"/>
                          <a:pt x="7409" y="221"/>
                        </a:cubicBezTo>
                        <a:cubicBezTo>
                          <a:pt x="7259" y="60"/>
                          <a:pt x="6977" y="29"/>
                          <a:pt x="6701" y="29"/>
                        </a:cubicBezTo>
                        <a:cubicBezTo>
                          <a:pt x="6530" y="29"/>
                          <a:pt x="6361" y="41"/>
                          <a:pt x="6229" y="41"/>
                        </a:cubicBezTo>
                        <a:cubicBezTo>
                          <a:pt x="6207" y="41"/>
                          <a:pt x="6186" y="40"/>
                          <a:pt x="6166" y="39"/>
                        </a:cubicBezTo>
                        <a:cubicBezTo>
                          <a:pt x="5460" y="14"/>
                          <a:pt x="4761" y="1"/>
                          <a:pt x="4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0"/>
                  <p:cNvSpPr/>
                  <p:nvPr/>
                </p:nvSpPr>
                <p:spPr>
                  <a:xfrm>
                    <a:off x="5941485" y="2873237"/>
                    <a:ext cx="403939" cy="231175"/>
                  </a:xfrm>
                  <a:custGeom>
                    <a:avLst/>
                    <a:gdLst/>
                    <a:ahLst/>
                    <a:cxnLst/>
                    <a:rect l="l" t="t" r="r" b="b"/>
                    <a:pathLst>
                      <a:path w="4087" h="2339" extrusionOk="0">
                        <a:moveTo>
                          <a:pt x="3424" y="1203"/>
                        </a:moveTo>
                        <a:cubicBezTo>
                          <a:pt x="3460" y="1203"/>
                          <a:pt x="3468" y="1258"/>
                          <a:pt x="3432" y="1270"/>
                        </a:cubicBezTo>
                        <a:cubicBezTo>
                          <a:pt x="3311" y="1316"/>
                          <a:pt x="3175" y="1336"/>
                          <a:pt x="3044" y="1336"/>
                        </a:cubicBezTo>
                        <a:cubicBezTo>
                          <a:pt x="2993" y="1336"/>
                          <a:pt x="2943" y="1333"/>
                          <a:pt x="2895" y="1328"/>
                        </a:cubicBezTo>
                        <a:cubicBezTo>
                          <a:pt x="2869" y="1321"/>
                          <a:pt x="2869" y="1283"/>
                          <a:pt x="2895" y="1283"/>
                        </a:cubicBezTo>
                        <a:cubicBezTo>
                          <a:pt x="2927" y="1286"/>
                          <a:pt x="2959" y="1288"/>
                          <a:pt x="2990" y="1288"/>
                        </a:cubicBezTo>
                        <a:cubicBezTo>
                          <a:pt x="3134" y="1288"/>
                          <a:pt x="3269" y="1253"/>
                          <a:pt x="3413" y="1205"/>
                        </a:cubicBezTo>
                        <a:cubicBezTo>
                          <a:pt x="3417" y="1204"/>
                          <a:pt x="3421" y="1203"/>
                          <a:pt x="3424" y="1203"/>
                        </a:cubicBezTo>
                        <a:close/>
                        <a:moveTo>
                          <a:pt x="3635" y="1311"/>
                        </a:moveTo>
                        <a:cubicBezTo>
                          <a:pt x="3668" y="1311"/>
                          <a:pt x="3692" y="1363"/>
                          <a:pt x="3653" y="1380"/>
                        </a:cubicBezTo>
                        <a:cubicBezTo>
                          <a:pt x="3561" y="1430"/>
                          <a:pt x="3453" y="1456"/>
                          <a:pt x="3346" y="1456"/>
                        </a:cubicBezTo>
                        <a:cubicBezTo>
                          <a:pt x="3287" y="1456"/>
                          <a:pt x="3229" y="1448"/>
                          <a:pt x="3173" y="1431"/>
                        </a:cubicBezTo>
                        <a:cubicBezTo>
                          <a:pt x="3141" y="1425"/>
                          <a:pt x="3147" y="1380"/>
                          <a:pt x="3180" y="1380"/>
                        </a:cubicBezTo>
                        <a:cubicBezTo>
                          <a:pt x="3218" y="1384"/>
                          <a:pt x="3255" y="1387"/>
                          <a:pt x="3291" y="1387"/>
                        </a:cubicBezTo>
                        <a:cubicBezTo>
                          <a:pt x="3403" y="1387"/>
                          <a:pt x="3508" y="1364"/>
                          <a:pt x="3620" y="1315"/>
                        </a:cubicBezTo>
                        <a:cubicBezTo>
                          <a:pt x="3625" y="1312"/>
                          <a:pt x="3630" y="1311"/>
                          <a:pt x="3635" y="1311"/>
                        </a:cubicBezTo>
                        <a:close/>
                        <a:moveTo>
                          <a:pt x="2986" y="0"/>
                        </a:moveTo>
                        <a:cubicBezTo>
                          <a:pt x="2973" y="13"/>
                          <a:pt x="2953" y="26"/>
                          <a:pt x="2927" y="26"/>
                        </a:cubicBezTo>
                        <a:cubicBezTo>
                          <a:pt x="2843" y="33"/>
                          <a:pt x="2759" y="33"/>
                          <a:pt x="2668" y="39"/>
                        </a:cubicBezTo>
                        <a:lnTo>
                          <a:pt x="2668" y="72"/>
                        </a:lnTo>
                        <a:cubicBezTo>
                          <a:pt x="2688" y="72"/>
                          <a:pt x="2701" y="78"/>
                          <a:pt x="2714" y="91"/>
                        </a:cubicBezTo>
                        <a:cubicBezTo>
                          <a:pt x="2811" y="246"/>
                          <a:pt x="2908" y="402"/>
                          <a:pt x="3011" y="551"/>
                        </a:cubicBezTo>
                        <a:cubicBezTo>
                          <a:pt x="3115" y="693"/>
                          <a:pt x="3232" y="836"/>
                          <a:pt x="3329" y="991"/>
                        </a:cubicBezTo>
                        <a:cubicBezTo>
                          <a:pt x="3342" y="1011"/>
                          <a:pt x="3322" y="1030"/>
                          <a:pt x="3303" y="1030"/>
                        </a:cubicBezTo>
                        <a:cubicBezTo>
                          <a:pt x="3303" y="1036"/>
                          <a:pt x="3303" y="1043"/>
                          <a:pt x="3303" y="1056"/>
                        </a:cubicBezTo>
                        <a:cubicBezTo>
                          <a:pt x="3355" y="1075"/>
                          <a:pt x="3342" y="1159"/>
                          <a:pt x="3277" y="1166"/>
                        </a:cubicBezTo>
                        <a:cubicBezTo>
                          <a:pt x="2403" y="1231"/>
                          <a:pt x="1529" y="1289"/>
                          <a:pt x="641" y="1328"/>
                        </a:cubicBezTo>
                        <a:lnTo>
                          <a:pt x="648" y="1373"/>
                        </a:lnTo>
                        <a:cubicBezTo>
                          <a:pt x="680" y="1373"/>
                          <a:pt x="693" y="1393"/>
                          <a:pt x="700" y="1425"/>
                        </a:cubicBezTo>
                        <a:cubicBezTo>
                          <a:pt x="836" y="1580"/>
                          <a:pt x="978" y="1762"/>
                          <a:pt x="1082" y="1950"/>
                        </a:cubicBezTo>
                        <a:cubicBezTo>
                          <a:pt x="1101" y="1982"/>
                          <a:pt x="1075" y="2021"/>
                          <a:pt x="1049" y="2034"/>
                        </a:cubicBezTo>
                        <a:cubicBezTo>
                          <a:pt x="1062" y="2073"/>
                          <a:pt x="1049" y="2131"/>
                          <a:pt x="991" y="2137"/>
                        </a:cubicBezTo>
                        <a:cubicBezTo>
                          <a:pt x="661" y="2176"/>
                          <a:pt x="330" y="2202"/>
                          <a:pt x="0" y="2209"/>
                        </a:cubicBezTo>
                        <a:lnTo>
                          <a:pt x="7" y="2338"/>
                        </a:lnTo>
                        <a:cubicBezTo>
                          <a:pt x="1360" y="2306"/>
                          <a:pt x="2714" y="2234"/>
                          <a:pt x="4061" y="2124"/>
                        </a:cubicBezTo>
                        <a:cubicBezTo>
                          <a:pt x="4073" y="2124"/>
                          <a:pt x="4080" y="2131"/>
                          <a:pt x="4086" y="2131"/>
                        </a:cubicBezTo>
                        <a:cubicBezTo>
                          <a:pt x="3899" y="1393"/>
                          <a:pt x="3374" y="648"/>
                          <a:pt x="2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p:nvPr/>
                </p:nvSpPr>
                <p:spPr>
                  <a:xfrm>
                    <a:off x="5519065" y="3099766"/>
                    <a:ext cx="819935" cy="42400"/>
                  </a:xfrm>
                  <a:custGeom>
                    <a:avLst/>
                    <a:gdLst/>
                    <a:ahLst/>
                    <a:cxnLst/>
                    <a:rect l="l" t="t" r="r" b="b"/>
                    <a:pathLst>
                      <a:path w="8296" h="429" extrusionOk="0">
                        <a:moveTo>
                          <a:pt x="8244" y="1"/>
                        </a:moveTo>
                        <a:cubicBezTo>
                          <a:pt x="6338" y="142"/>
                          <a:pt x="4426" y="219"/>
                          <a:pt x="2515" y="219"/>
                        </a:cubicBezTo>
                        <a:cubicBezTo>
                          <a:pt x="2238" y="219"/>
                          <a:pt x="1961" y="218"/>
                          <a:pt x="1684" y="214"/>
                        </a:cubicBezTo>
                        <a:cubicBezTo>
                          <a:pt x="1412" y="214"/>
                          <a:pt x="1133" y="208"/>
                          <a:pt x="855" y="202"/>
                        </a:cubicBezTo>
                        <a:cubicBezTo>
                          <a:pt x="733" y="202"/>
                          <a:pt x="577" y="218"/>
                          <a:pt x="428" y="218"/>
                        </a:cubicBezTo>
                        <a:cubicBezTo>
                          <a:pt x="317" y="218"/>
                          <a:pt x="209" y="209"/>
                          <a:pt x="123" y="176"/>
                        </a:cubicBezTo>
                        <a:cubicBezTo>
                          <a:pt x="71" y="156"/>
                          <a:pt x="33" y="143"/>
                          <a:pt x="0" y="130"/>
                        </a:cubicBezTo>
                        <a:lnTo>
                          <a:pt x="0" y="130"/>
                        </a:lnTo>
                        <a:cubicBezTo>
                          <a:pt x="13" y="221"/>
                          <a:pt x="46" y="305"/>
                          <a:pt x="97" y="402"/>
                        </a:cubicBezTo>
                        <a:cubicBezTo>
                          <a:pt x="104" y="409"/>
                          <a:pt x="104" y="422"/>
                          <a:pt x="104" y="428"/>
                        </a:cubicBezTo>
                        <a:cubicBezTo>
                          <a:pt x="2837" y="357"/>
                          <a:pt x="5563" y="331"/>
                          <a:pt x="8296" y="111"/>
                        </a:cubicBezTo>
                        <a:cubicBezTo>
                          <a:pt x="8296" y="111"/>
                          <a:pt x="8289" y="104"/>
                          <a:pt x="8289" y="104"/>
                        </a:cubicBezTo>
                        <a:cubicBezTo>
                          <a:pt x="8270" y="66"/>
                          <a:pt x="8257" y="33"/>
                          <a:pt x="824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0"/>
                  <p:cNvSpPr/>
                  <p:nvPr/>
                </p:nvSpPr>
                <p:spPr>
                  <a:xfrm>
                    <a:off x="6251826" y="3002809"/>
                    <a:ext cx="54656" cy="14331"/>
                  </a:xfrm>
                  <a:custGeom>
                    <a:avLst/>
                    <a:gdLst/>
                    <a:ahLst/>
                    <a:cxnLst/>
                    <a:rect l="l" t="t" r="r" b="b"/>
                    <a:pathLst>
                      <a:path w="553" h="145" extrusionOk="0">
                        <a:moveTo>
                          <a:pt x="495" y="0"/>
                        </a:moveTo>
                        <a:cubicBezTo>
                          <a:pt x="490" y="0"/>
                          <a:pt x="485" y="1"/>
                          <a:pt x="480" y="4"/>
                        </a:cubicBezTo>
                        <a:cubicBezTo>
                          <a:pt x="368" y="53"/>
                          <a:pt x="263" y="76"/>
                          <a:pt x="151" y="76"/>
                        </a:cubicBezTo>
                        <a:cubicBezTo>
                          <a:pt x="115" y="76"/>
                          <a:pt x="78" y="73"/>
                          <a:pt x="40" y="69"/>
                        </a:cubicBezTo>
                        <a:cubicBezTo>
                          <a:pt x="7" y="69"/>
                          <a:pt x="1" y="114"/>
                          <a:pt x="33" y="120"/>
                        </a:cubicBezTo>
                        <a:cubicBezTo>
                          <a:pt x="89" y="137"/>
                          <a:pt x="147" y="145"/>
                          <a:pt x="206" y="145"/>
                        </a:cubicBezTo>
                        <a:cubicBezTo>
                          <a:pt x="313" y="145"/>
                          <a:pt x="421" y="119"/>
                          <a:pt x="513" y="69"/>
                        </a:cubicBezTo>
                        <a:cubicBezTo>
                          <a:pt x="552" y="52"/>
                          <a:pt x="5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0"/>
                  <p:cNvSpPr/>
                  <p:nvPr/>
                </p:nvSpPr>
                <p:spPr>
                  <a:xfrm>
                    <a:off x="6224943" y="2992135"/>
                    <a:ext cx="59301" cy="13244"/>
                  </a:xfrm>
                  <a:custGeom>
                    <a:avLst/>
                    <a:gdLst/>
                    <a:ahLst/>
                    <a:cxnLst/>
                    <a:rect l="l" t="t" r="r" b="b"/>
                    <a:pathLst>
                      <a:path w="600" h="134" extrusionOk="0">
                        <a:moveTo>
                          <a:pt x="556" y="0"/>
                        </a:moveTo>
                        <a:cubicBezTo>
                          <a:pt x="553" y="0"/>
                          <a:pt x="549" y="1"/>
                          <a:pt x="545" y="2"/>
                        </a:cubicBezTo>
                        <a:cubicBezTo>
                          <a:pt x="406" y="50"/>
                          <a:pt x="268" y="85"/>
                          <a:pt x="122" y="85"/>
                        </a:cubicBezTo>
                        <a:cubicBezTo>
                          <a:pt x="91" y="85"/>
                          <a:pt x="59" y="83"/>
                          <a:pt x="27" y="80"/>
                        </a:cubicBezTo>
                        <a:cubicBezTo>
                          <a:pt x="1" y="80"/>
                          <a:pt x="1" y="118"/>
                          <a:pt x="27" y="125"/>
                        </a:cubicBezTo>
                        <a:cubicBezTo>
                          <a:pt x="75" y="130"/>
                          <a:pt x="125" y="133"/>
                          <a:pt x="176" y="133"/>
                        </a:cubicBezTo>
                        <a:cubicBezTo>
                          <a:pt x="307" y="133"/>
                          <a:pt x="443" y="113"/>
                          <a:pt x="564" y="67"/>
                        </a:cubicBezTo>
                        <a:cubicBezTo>
                          <a:pt x="600" y="55"/>
                          <a:pt x="592"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0"/>
                  <p:cNvSpPr/>
                  <p:nvPr/>
                </p:nvSpPr>
                <p:spPr>
                  <a:xfrm>
                    <a:off x="5604162" y="2879661"/>
                    <a:ext cx="668915" cy="136985"/>
                  </a:xfrm>
                  <a:custGeom>
                    <a:avLst/>
                    <a:gdLst/>
                    <a:ahLst/>
                    <a:cxnLst/>
                    <a:rect l="l" t="t" r="r" b="b"/>
                    <a:pathLst>
                      <a:path w="6768" h="1386" extrusionOk="0">
                        <a:moveTo>
                          <a:pt x="6068" y="143"/>
                        </a:moveTo>
                        <a:cubicBezTo>
                          <a:pt x="6224" y="421"/>
                          <a:pt x="6431" y="725"/>
                          <a:pt x="6671" y="939"/>
                        </a:cubicBezTo>
                        <a:cubicBezTo>
                          <a:pt x="6671" y="952"/>
                          <a:pt x="6671" y="971"/>
                          <a:pt x="6671" y="984"/>
                        </a:cubicBezTo>
                        <a:cubicBezTo>
                          <a:pt x="4488" y="1017"/>
                          <a:pt x="2273" y="1127"/>
                          <a:pt x="98" y="1302"/>
                        </a:cubicBezTo>
                        <a:cubicBezTo>
                          <a:pt x="169" y="1075"/>
                          <a:pt x="240" y="725"/>
                          <a:pt x="402" y="570"/>
                        </a:cubicBezTo>
                        <a:cubicBezTo>
                          <a:pt x="635" y="350"/>
                          <a:pt x="1127" y="369"/>
                          <a:pt x="1432" y="350"/>
                        </a:cubicBezTo>
                        <a:cubicBezTo>
                          <a:pt x="1730" y="332"/>
                          <a:pt x="2029" y="328"/>
                          <a:pt x="2327" y="328"/>
                        </a:cubicBezTo>
                        <a:cubicBezTo>
                          <a:pt x="2566" y="328"/>
                          <a:pt x="2805" y="330"/>
                          <a:pt x="3044" y="330"/>
                        </a:cubicBezTo>
                        <a:cubicBezTo>
                          <a:pt x="4061" y="330"/>
                          <a:pt x="5071" y="317"/>
                          <a:pt x="6068" y="143"/>
                        </a:cubicBezTo>
                        <a:close/>
                        <a:moveTo>
                          <a:pt x="6081" y="0"/>
                        </a:moveTo>
                        <a:cubicBezTo>
                          <a:pt x="6062" y="0"/>
                          <a:pt x="6042" y="20"/>
                          <a:pt x="6029" y="39"/>
                        </a:cubicBezTo>
                        <a:cubicBezTo>
                          <a:pt x="5229" y="176"/>
                          <a:pt x="4422" y="192"/>
                          <a:pt x="3613" y="192"/>
                        </a:cubicBezTo>
                        <a:cubicBezTo>
                          <a:pt x="3365" y="192"/>
                          <a:pt x="3117" y="191"/>
                          <a:pt x="2869" y="191"/>
                        </a:cubicBezTo>
                        <a:cubicBezTo>
                          <a:pt x="2590" y="191"/>
                          <a:pt x="2312" y="193"/>
                          <a:pt x="2034" y="201"/>
                        </a:cubicBezTo>
                        <a:cubicBezTo>
                          <a:pt x="1736" y="214"/>
                          <a:pt x="1432" y="227"/>
                          <a:pt x="1127" y="253"/>
                        </a:cubicBezTo>
                        <a:cubicBezTo>
                          <a:pt x="933" y="272"/>
                          <a:pt x="596" y="246"/>
                          <a:pt x="415" y="343"/>
                        </a:cubicBezTo>
                        <a:cubicBezTo>
                          <a:pt x="201" y="453"/>
                          <a:pt x="59" y="1082"/>
                          <a:pt x="7" y="1302"/>
                        </a:cubicBezTo>
                        <a:cubicBezTo>
                          <a:pt x="0" y="1328"/>
                          <a:pt x="20" y="1347"/>
                          <a:pt x="39" y="1354"/>
                        </a:cubicBezTo>
                        <a:cubicBezTo>
                          <a:pt x="39" y="1373"/>
                          <a:pt x="52" y="1386"/>
                          <a:pt x="78" y="1386"/>
                        </a:cubicBezTo>
                        <a:cubicBezTo>
                          <a:pt x="1399" y="1366"/>
                          <a:pt x="2733" y="1328"/>
                          <a:pt x="4061" y="1263"/>
                        </a:cubicBezTo>
                        <a:cubicBezTo>
                          <a:pt x="4942" y="1224"/>
                          <a:pt x="5822" y="1166"/>
                          <a:pt x="6696" y="1094"/>
                        </a:cubicBezTo>
                        <a:cubicBezTo>
                          <a:pt x="6761" y="1094"/>
                          <a:pt x="6768" y="1004"/>
                          <a:pt x="6716" y="984"/>
                        </a:cubicBezTo>
                        <a:cubicBezTo>
                          <a:pt x="6716" y="978"/>
                          <a:pt x="6716" y="971"/>
                          <a:pt x="6716" y="965"/>
                        </a:cubicBezTo>
                        <a:cubicBezTo>
                          <a:pt x="6735" y="965"/>
                          <a:pt x="6755" y="946"/>
                          <a:pt x="6742" y="926"/>
                        </a:cubicBezTo>
                        <a:cubicBezTo>
                          <a:pt x="6651" y="771"/>
                          <a:pt x="6528" y="628"/>
                          <a:pt x="6424" y="479"/>
                        </a:cubicBezTo>
                        <a:cubicBezTo>
                          <a:pt x="6321" y="330"/>
                          <a:pt x="6230" y="181"/>
                          <a:pt x="6127" y="26"/>
                        </a:cubicBezTo>
                        <a:cubicBezTo>
                          <a:pt x="6114" y="13"/>
                          <a:pt x="6101" y="0"/>
                          <a:pt x="6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0"/>
                  <p:cNvSpPr/>
                  <p:nvPr/>
                </p:nvSpPr>
                <p:spPr>
                  <a:xfrm>
                    <a:off x="5613749" y="2893696"/>
                    <a:ext cx="649741" cy="114056"/>
                  </a:xfrm>
                  <a:custGeom>
                    <a:avLst/>
                    <a:gdLst/>
                    <a:ahLst/>
                    <a:cxnLst/>
                    <a:rect l="l" t="t" r="r" b="b"/>
                    <a:pathLst>
                      <a:path w="6574" h="1154" extrusionOk="0">
                        <a:moveTo>
                          <a:pt x="5971" y="1"/>
                        </a:moveTo>
                        <a:cubicBezTo>
                          <a:pt x="4974" y="175"/>
                          <a:pt x="3957" y="188"/>
                          <a:pt x="2947" y="188"/>
                        </a:cubicBezTo>
                        <a:cubicBezTo>
                          <a:pt x="2708" y="188"/>
                          <a:pt x="2469" y="186"/>
                          <a:pt x="2230" y="186"/>
                        </a:cubicBezTo>
                        <a:cubicBezTo>
                          <a:pt x="1932" y="186"/>
                          <a:pt x="1633" y="190"/>
                          <a:pt x="1335" y="208"/>
                        </a:cubicBezTo>
                        <a:cubicBezTo>
                          <a:pt x="1030" y="227"/>
                          <a:pt x="538" y="208"/>
                          <a:pt x="299" y="428"/>
                        </a:cubicBezTo>
                        <a:cubicBezTo>
                          <a:pt x="143" y="577"/>
                          <a:pt x="72" y="933"/>
                          <a:pt x="1" y="1153"/>
                        </a:cubicBezTo>
                        <a:cubicBezTo>
                          <a:pt x="2176" y="985"/>
                          <a:pt x="4391" y="868"/>
                          <a:pt x="6574" y="842"/>
                        </a:cubicBezTo>
                        <a:cubicBezTo>
                          <a:pt x="6574" y="829"/>
                          <a:pt x="6574" y="810"/>
                          <a:pt x="6574" y="797"/>
                        </a:cubicBezTo>
                        <a:cubicBezTo>
                          <a:pt x="6334" y="583"/>
                          <a:pt x="6127" y="279"/>
                          <a:pt x="59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0"/>
                  <p:cNvSpPr/>
                  <p:nvPr/>
                </p:nvSpPr>
                <p:spPr>
                  <a:xfrm>
                    <a:off x="5607324" y="2526327"/>
                    <a:ext cx="638869" cy="354719"/>
                  </a:xfrm>
                  <a:custGeom>
                    <a:avLst/>
                    <a:gdLst/>
                    <a:ahLst/>
                    <a:cxnLst/>
                    <a:rect l="l" t="t" r="r" b="b"/>
                    <a:pathLst>
                      <a:path w="6464" h="3589" extrusionOk="0">
                        <a:moveTo>
                          <a:pt x="5887" y="324"/>
                        </a:moveTo>
                        <a:cubicBezTo>
                          <a:pt x="5952" y="324"/>
                          <a:pt x="5972" y="389"/>
                          <a:pt x="5946" y="434"/>
                        </a:cubicBezTo>
                        <a:cubicBezTo>
                          <a:pt x="5984" y="1263"/>
                          <a:pt x="6101" y="2092"/>
                          <a:pt x="6133" y="2928"/>
                        </a:cubicBezTo>
                        <a:cubicBezTo>
                          <a:pt x="6218" y="2928"/>
                          <a:pt x="6218" y="3044"/>
                          <a:pt x="6133" y="3051"/>
                        </a:cubicBezTo>
                        <a:cubicBezTo>
                          <a:pt x="4268" y="3154"/>
                          <a:pt x="2377" y="3212"/>
                          <a:pt x="506" y="3219"/>
                        </a:cubicBezTo>
                        <a:cubicBezTo>
                          <a:pt x="467" y="3219"/>
                          <a:pt x="454" y="3180"/>
                          <a:pt x="461" y="3154"/>
                        </a:cubicBezTo>
                        <a:cubicBezTo>
                          <a:pt x="461" y="3148"/>
                          <a:pt x="454" y="3148"/>
                          <a:pt x="454" y="3141"/>
                        </a:cubicBezTo>
                        <a:cubicBezTo>
                          <a:pt x="266" y="2241"/>
                          <a:pt x="240" y="1315"/>
                          <a:pt x="273" y="408"/>
                        </a:cubicBezTo>
                        <a:cubicBezTo>
                          <a:pt x="273" y="370"/>
                          <a:pt x="299" y="337"/>
                          <a:pt x="338" y="337"/>
                        </a:cubicBezTo>
                        <a:cubicBezTo>
                          <a:pt x="2190" y="331"/>
                          <a:pt x="4042" y="331"/>
                          <a:pt x="5887" y="324"/>
                        </a:cubicBezTo>
                        <a:close/>
                        <a:moveTo>
                          <a:pt x="2986" y="0"/>
                        </a:moveTo>
                        <a:cubicBezTo>
                          <a:pt x="2494" y="0"/>
                          <a:pt x="2002" y="7"/>
                          <a:pt x="1516" y="20"/>
                        </a:cubicBezTo>
                        <a:cubicBezTo>
                          <a:pt x="1490" y="21"/>
                          <a:pt x="1463" y="21"/>
                          <a:pt x="1436" y="21"/>
                        </a:cubicBezTo>
                        <a:cubicBezTo>
                          <a:pt x="1304" y="21"/>
                          <a:pt x="1166" y="15"/>
                          <a:pt x="1031" y="15"/>
                        </a:cubicBezTo>
                        <a:cubicBezTo>
                          <a:pt x="907" y="15"/>
                          <a:pt x="786" y="20"/>
                          <a:pt x="674" y="39"/>
                        </a:cubicBezTo>
                        <a:cubicBezTo>
                          <a:pt x="642" y="33"/>
                          <a:pt x="611" y="29"/>
                          <a:pt x="581" y="29"/>
                        </a:cubicBezTo>
                        <a:cubicBezTo>
                          <a:pt x="467" y="29"/>
                          <a:pt x="371" y="79"/>
                          <a:pt x="299" y="182"/>
                        </a:cubicBezTo>
                        <a:cubicBezTo>
                          <a:pt x="137" y="240"/>
                          <a:pt x="79" y="357"/>
                          <a:pt x="117" y="519"/>
                        </a:cubicBezTo>
                        <a:cubicBezTo>
                          <a:pt x="1" y="972"/>
                          <a:pt x="85" y="1587"/>
                          <a:pt x="98" y="2053"/>
                        </a:cubicBezTo>
                        <a:cubicBezTo>
                          <a:pt x="111" y="2545"/>
                          <a:pt x="176" y="3038"/>
                          <a:pt x="169" y="3530"/>
                        </a:cubicBezTo>
                        <a:cubicBezTo>
                          <a:pt x="189" y="3536"/>
                          <a:pt x="202" y="3562"/>
                          <a:pt x="189" y="3588"/>
                        </a:cubicBezTo>
                        <a:lnTo>
                          <a:pt x="195" y="3588"/>
                        </a:lnTo>
                        <a:cubicBezTo>
                          <a:pt x="202" y="3562"/>
                          <a:pt x="221" y="3543"/>
                          <a:pt x="260" y="3536"/>
                        </a:cubicBezTo>
                        <a:cubicBezTo>
                          <a:pt x="2254" y="3355"/>
                          <a:pt x="4307" y="3407"/>
                          <a:pt x="6308" y="3381"/>
                        </a:cubicBezTo>
                        <a:cubicBezTo>
                          <a:pt x="6334" y="3381"/>
                          <a:pt x="6347" y="3387"/>
                          <a:pt x="6360" y="3400"/>
                        </a:cubicBezTo>
                        <a:cubicBezTo>
                          <a:pt x="6367" y="3394"/>
                          <a:pt x="6373" y="3387"/>
                          <a:pt x="6380" y="3381"/>
                        </a:cubicBezTo>
                        <a:cubicBezTo>
                          <a:pt x="6405" y="2850"/>
                          <a:pt x="6418" y="2312"/>
                          <a:pt x="6392" y="1781"/>
                        </a:cubicBezTo>
                        <a:cubicBezTo>
                          <a:pt x="6373" y="1309"/>
                          <a:pt x="6464" y="311"/>
                          <a:pt x="5926" y="78"/>
                        </a:cubicBezTo>
                        <a:cubicBezTo>
                          <a:pt x="5859" y="50"/>
                          <a:pt x="5767" y="43"/>
                          <a:pt x="5670" y="43"/>
                        </a:cubicBezTo>
                        <a:cubicBezTo>
                          <a:pt x="5556" y="43"/>
                          <a:pt x="5435" y="53"/>
                          <a:pt x="5338" y="53"/>
                        </a:cubicBezTo>
                        <a:cubicBezTo>
                          <a:pt x="5324" y="53"/>
                          <a:pt x="5311" y="53"/>
                          <a:pt x="5298" y="52"/>
                        </a:cubicBezTo>
                        <a:cubicBezTo>
                          <a:pt x="5020" y="39"/>
                          <a:pt x="4741" y="33"/>
                          <a:pt x="4456" y="26"/>
                        </a:cubicBezTo>
                        <a:cubicBezTo>
                          <a:pt x="3971" y="13"/>
                          <a:pt x="3478" y="7"/>
                          <a:pt x="2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0"/>
                  <p:cNvSpPr/>
                  <p:nvPr/>
                </p:nvSpPr>
                <p:spPr>
                  <a:xfrm>
                    <a:off x="5631045" y="2558350"/>
                    <a:ext cx="590836" cy="286127"/>
                  </a:xfrm>
                  <a:custGeom>
                    <a:avLst/>
                    <a:gdLst/>
                    <a:ahLst/>
                    <a:cxnLst/>
                    <a:rect l="l" t="t" r="r" b="b"/>
                    <a:pathLst>
                      <a:path w="5978" h="2895" extrusionOk="0">
                        <a:moveTo>
                          <a:pt x="851" y="132"/>
                        </a:moveTo>
                        <a:cubicBezTo>
                          <a:pt x="1080" y="132"/>
                          <a:pt x="1315" y="149"/>
                          <a:pt x="1535" y="149"/>
                        </a:cubicBezTo>
                        <a:cubicBezTo>
                          <a:pt x="2882" y="149"/>
                          <a:pt x="4229" y="149"/>
                          <a:pt x="5576" y="143"/>
                        </a:cubicBezTo>
                        <a:cubicBezTo>
                          <a:pt x="5602" y="959"/>
                          <a:pt x="5634" y="1807"/>
                          <a:pt x="5822" y="2604"/>
                        </a:cubicBezTo>
                        <a:cubicBezTo>
                          <a:pt x="3990" y="2623"/>
                          <a:pt x="2137" y="2681"/>
                          <a:pt x="305" y="2798"/>
                        </a:cubicBezTo>
                        <a:cubicBezTo>
                          <a:pt x="240" y="2150"/>
                          <a:pt x="162" y="1509"/>
                          <a:pt x="156" y="862"/>
                        </a:cubicBezTo>
                        <a:cubicBezTo>
                          <a:pt x="149" y="454"/>
                          <a:pt x="59" y="207"/>
                          <a:pt x="512" y="149"/>
                        </a:cubicBezTo>
                        <a:cubicBezTo>
                          <a:pt x="622" y="136"/>
                          <a:pt x="736" y="132"/>
                          <a:pt x="851" y="132"/>
                        </a:cubicBezTo>
                        <a:close/>
                        <a:moveTo>
                          <a:pt x="5647" y="0"/>
                        </a:moveTo>
                        <a:cubicBezTo>
                          <a:pt x="3802" y="7"/>
                          <a:pt x="1950" y="7"/>
                          <a:pt x="98" y="13"/>
                        </a:cubicBezTo>
                        <a:cubicBezTo>
                          <a:pt x="59" y="13"/>
                          <a:pt x="33" y="46"/>
                          <a:pt x="33" y="84"/>
                        </a:cubicBezTo>
                        <a:cubicBezTo>
                          <a:pt x="0" y="991"/>
                          <a:pt x="26" y="1917"/>
                          <a:pt x="214" y="2817"/>
                        </a:cubicBezTo>
                        <a:cubicBezTo>
                          <a:pt x="214" y="2824"/>
                          <a:pt x="221" y="2824"/>
                          <a:pt x="221" y="2830"/>
                        </a:cubicBezTo>
                        <a:cubicBezTo>
                          <a:pt x="214" y="2856"/>
                          <a:pt x="227" y="2895"/>
                          <a:pt x="266" y="2895"/>
                        </a:cubicBezTo>
                        <a:cubicBezTo>
                          <a:pt x="2137" y="2888"/>
                          <a:pt x="4028" y="2830"/>
                          <a:pt x="5893" y="2727"/>
                        </a:cubicBezTo>
                        <a:cubicBezTo>
                          <a:pt x="5978" y="2720"/>
                          <a:pt x="5978" y="2604"/>
                          <a:pt x="5893" y="2604"/>
                        </a:cubicBezTo>
                        <a:cubicBezTo>
                          <a:pt x="5861" y="1768"/>
                          <a:pt x="5744" y="939"/>
                          <a:pt x="5706" y="110"/>
                        </a:cubicBezTo>
                        <a:cubicBezTo>
                          <a:pt x="5732" y="65"/>
                          <a:pt x="5712" y="0"/>
                          <a:pt x="5647"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0"/>
                  <p:cNvSpPr/>
                  <p:nvPr/>
                </p:nvSpPr>
                <p:spPr>
                  <a:xfrm>
                    <a:off x="5530530" y="2876400"/>
                    <a:ext cx="674747" cy="233349"/>
                  </a:xfrm>
                  <a:custGeom>
                    <a:avLst/>
                    <a:gdLst/>
                    <a:ahLst/>
                    <a:cxnLst/>
                    <a:rect l="l" t="t" r="r" b="b"/>
                    <a:pathLst>
                      <a:path w="6827" h="2361" extrusionOk="0">
                        <a:moveTo>
                          <a:pt x="648" y="2052"/>
                        </a:moveTo>
                        <a:cubicBezTo>
                          <a:pt x="731" y="2052"/>
                          <a:pt x="813" y="2054"/>
                          <a:pt x="894" y="2054"/>
                        </a:cubicBezTo>
                        <a:cubicBezTo>
                          <a:pt x="940" y="2054"/>
                          <a:pt x="933" y="2118"/>
                          <a:pt x="894" y="2118"/>
                        </a:cubicBezTo>
                        <a:cubicBezTo>
                          <a:pt x="733" y="2118"/>
                          <a:pt x="564" y="2118"/>
                          <a:pt x="402" y="2112"/>
                        </a:cubicBezTo>
                        <a:cubicBezTo>
                          <a:pt x="370" y="2105"/>
                          <a:pt x="370" y="2060"/>
                          <a:pt x="402" y="2060"/>
                        </a:cubicBezTo>
                        <a:cubicBezTo>
                          <a:pt x="483" y="2054"/>
                          <a:pt x="566" y="2052"/>
                          <a:pt x="648" y="2052"/>
                        </a:cubicBezTo>
                        <a:close/>
                        <a:moveTo>
                          <a:pt x="185" y="2136"/>
                        </a:moveTo>
                        <a:cubicBezTo>
                          <a:pt x="188" y="2136"/>
                          <a:pt x="191" y="2136"/>
                          <a:pt x="195" y="2138"/>
                        </a:cubicBezTo>
                        <a:cubicBezTo>
                          <a:pt x="422" y="2183"/>
                          <a:pt x="629" y="2196"/>
                          <a:pt x="856" y="2196"/>
                        </a:cubicBezTo>
                        <a:cubicBezTo>
                          <a:pt x="857" y="2196"/>
                          <a:pt x="859" y="2195"/>
                          <a:pt x="861" y="2195"/>
                        </a:cubicBezTo>
                        <a:cubicBezTo>
                          <a:pt x="889" y="2195"/>
                          <a:pt x="899" y="2248"/>
                          <a:pt x="869" y="2254"/>
                        </a:cubicBezTo>
                        <a:cubicBezTo>
                          <a:pt x="809" y="2263"/>
                          <a:pt x="748" y="2267"/>
                          <a:pt x="686" y="2267"/>
                        </a:cubicBezTo>
                        <a:cubicBezTo>
                          <a:pt x="514" y="2267"/>
                          <a:pt x="339" y="2235"/>
                          <a:pt x="182" y="2183"/>
                        </a:cubicBezTo>
                        <a:cubicBezTo>
                          <a:pt x="153" y="2177"/>
                          <a:pt x="160" y="2136"/>
                          <a:pt x="185" y="2136"/>
                        </a:cubicBezTo>
                        <a:close/>
                        <a:moveTo>
                          <a:pt x="6826" y="1"/>
                        </a:moveTo>
                        <a:cubicBezTo>
                          <a:pt x="5323" y="62"/>
                          <a:pt x="3795" y="162"/>
                          <a:pt x="2278" y="162"/>
                        </a:cubicBezTo>
                        <a:cubicBezTo>
                          <a:pt x="1861" y="162"/>
                          <a:pt x="1445" y="155"/>
                          <a:pt x="1030" y="137"/>
                        </a:cubicBezTo>
                        <a:cubicBezTo>
                          <a:pt x="972" y="137"/>
                          <a:pt x="953" y="85"/>
                          <a:pt x="966" y="46"/>
                        </a:cubicBezTo>
                        <a:lnTo>
                          <a:pt x="966" y="46"/>
                        </a:lnTo>
                        <a:cubicBezTo>
                          <a:pt x="778" y="454"/>
                          <a:pt x="558" y="849"/>
                          <a:pt x="363" y="1251"/>
                        </a:cubicBezTo>
                        <a:cubicBezTo>
                          <a:pt x="279" y="1419"/>
                          <a:pt x="163" y="1600"/>
                          <a:pt x="111" y="1775"/>
                        </a:cubicBezTo>
                        <a:cubicBezTo>
                          <a:pt x="14" y="1885"/>
                          <a:pt x="1" y="2002"/>
                          <a:pt x="72" y="2125"/>
                        </a:cubicBezTo>
                        <a:cubicBezTo>
                          <a:pt x="58" y="2260"/>
                          <a:pt x="101" y="2331"/>
                          <a:pt x="202" y="2331"/>
                        </a:cubicBezTo>
                        <a:cubicBezTo>
                          <a:pt x="236" y="2331"/>
                          <a:pt x="277" y="2322"/>
                          <a:pt x="325" y="2306"/>
                        </a:cubicBezTo>
                        <a:cubicBezTo>
                          <a:pt x="454" y="2348"/>
                          <a:pt x="614" y="2361"/>
                          <a:pt x="783" y="2361"/>
                        </a:cubicBezTo>
                        <a:cubicBezTo>
                          <a:pt x="1039" y="2361"/>
                          <a:pt x="1315" y="2332"/>
                          <a:pt x="1530" y="2332"/>
                        </a:cubicBezTo>
                        <a:cubicBezTo>
                          <a:pt x="1543" y="2332"/>
                          <a:pt x="1555" y="2332"/>
                          <a:pt x="1568" y="2332"/>
                        </a:cubicBezTo>
                        <a:lnTo>
                          <a:pt x="2921" y="2332"/>
                        </a:lnTo>
                        <a:cubicBezTo>
                          <a:pt x="3336" y="2326"/>
                          <a:pt x="3750" y="2319"/>
                          <a:pt x="4165" y="2306"/>
                        </a:cubicBezTo>
                        <a:lnTo>
                          <a:pt x="4158" y="2177"/>
                        </a:lnTo>
                        <a:cubicBezTo>
                          <a:pt x="4117" y="2177"/>
                          <a:pt x="4075" y="2178"/>
                          <a:pt x="4034" y="2178"/>
                        </a:cubicBezTo>
                        <a:cubicBezTo>
                          <a:pt x="3662" y="2178"/>
                          <a:pt x="3294" y="2151"/>
                          <a:pt x="2921" y="2099"/>
                        </a:cubicBezTo>
                        <a:cubicBezTo>
                          <a:pt x="2889" y="2092"/>
                          <a:pt x="2889" y="2054"/>
                          <a:pt x="2902" y="2034"/>
                        </a:cubicBezTo>
                        <a:cubicBezTo>
                          <a:pt x="2895" y="2034"/>
                          <a:pt x="2882" y="2028"/>
                          <a:pt x="2882" y="2015"/>
                        </a:cubicBezTo>
                        <a:cubicBezTo>
                          <a:pt x="2876" y="1846"/>
                          <a:pt x="2902" y="1684"/>
                          <a:pt x="2928" y="1523"/>
                        </a:cubicBezTo>
                        <a:cubicBezTo>
                          <a:pt x="2928" y="1497"/>
                          <a:pt x="2960" y="1484"/>
                          <a:pt x="2980" y="1477"/>
                        </a:cubicBezTo>
                        <a:cubicBezTo>
                          <a:pt x="3588" y="1432"/>
                          <a:pt x="4191" y="1387"/>
                          <a:pt x="4799" y="1341"/>
                        </a:cubicBezTo>
                        <a:lnTo>
                          <a:pt x="4806" y="1341"/>
                        </a:lnTo>
                        <a:lnTo>
                          <a:pt x="4799" y="1296"/>
                        </a:lnTo>
                        <a:cubicBezTo>
                          <a:pt x="3478" y="1361"/>
                          <a:pt x="2144" y="1399"/>
                          <a:pt x="823" y="1419"/>
                        </a:cubicBezTo>
                        <a:cubicBezTo>
                          <a:pt x="797" y="1419"/>
                          <a:pt x="784" y="1406"/>
                          <a:pt x="784" y="1387"/>
                        </a:cubicBezTo>
                        <a:cubicBezTo>
                          <a:pt x="765" y="1380"/>
                          <a:pt x="745" y="1361"/>
                          <a:pt x="752" y="1335"/>
                        </a:cubicBezTo>
                        <a:cubicBezTo>
                          <a:pt x="804" y="1115"/>
                          <a:pt x="946" y="486"/>
                          <a:pt x="1160" y="376"/>
                        </a:cubicBezTo>
                        <a:cubicBezTo>
                          <a:pt x="1341" y="279"/>
                          <a:pt x="1678" y="305"/>
                          <a:pt x="1872" y="286"/>
                        </a:cubicBezTo>
                        <a:cubicBezTo>
                          <a:pt x="2177" y="260"/>
                          <a:pt x="2481" y="247"/>
                          <a:pt x="2779" y="234"/>
                        </a:cubicBezTo>
                        <a:cubicBezTo>
                          <a:pt x="3057" y="226"/>
                          <a:pt x="3335" y="224"/>
                          <a:pt x="3614" y="224"/>
                        </a:cubicBezTo>
                        <a:cubicBezTo>
                          <a:pt x="3862" y="224"/>
                          <a:pt x="4110" y="225"/>
                          <a:pt x="4358" y="225"/>
                        </a:cubicBezTo>
                        <a:cubicBezTo>
                          <a:pt x="5167" y="225"/>
                          <a:pt x="5974" y="209"/>
                          <a:pt x="6774" y="72"/>
                        </a:cubicBezTo>
                        <a:cubicBezTo>
                          <a:pt x="6787" y="53"/>
                          <a:pt x="6807" y="33"/>
                          <a:pt x="6826" y="33"/>
                        </a:cubicBezTo>
                        <a:lnTo>
                          <a:pt x="6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0"/>
                  <p:cNvSpPr/>
                  <p:nvPr/>
                </p:nvSpPr>
                <p:spPr>
                  <a:xfrm>
                    <a:off x="5636777" y="2571297"/>
                    <a:ext cx="569784" cy="263593"/>
                  </a:xfrm>
                  <a:custGeom>
                    <a:avLst/>
                    <a:gdLst/>
                    <a:ahLst/>
                    <a:cxnLst/>
                    <a:rect l="l" t="t" r="r" b="b"/>
                    <a:pathLst>
                      <a:path w="5765" h="2667" extrusionOk="0">
                        <a:moveTo>
                          <a:pt x="1121" y="2239"/>
                        </a:moveTo>
                        <a:cubicBezTo>
                          <a:pt x="1179" y="2239"/>
                          <a:pt x="1179" y="2330"/>
                          <a:pt x="1121" y="2330"/>
                        </a:cubicBezTo>
                        <a:cubicBezTo>
                          <a:pt x="959" y="2330"/>
                          <a:pt x="791" y="2330"/>
                          <a:pt x="629" y="2324"/>
                        </a:cubicBezTo>
                        <a:cubicBezTo>
                          <a:pt x="577" y="2324"/>
                          <a:pt x="577" y="2252"/>
                          <a:pt x="629" y="2246"/>
                        </a:cubicBezTo>
                        <a:cubicBezTo>
                          <a:pt x="791" y="2239"/>
                          <a:pt x="959" y="2239"/>
                          <a:pt x="1121" y="2239"/>
                        </a:cubicBezTo>
                        <a:close/>
                        <a:moveTo>
                          <a:pt x="876" y="2418"/>
                        </a:moveTo>
                        <a:cubicBezTo>
                          <a:pt x="935" y="2418"/>
                          <a:pt x="993" y="2419"/>
                          <a:pt x="1050" y="2421"/>
                        </a:cubicBezTo>
                        <a:cubicBezTo>
                          <a:pt x="1102" y="2427"/>
                          <a:pt x="1102" y="2498"/>
                          <a:pt x="1050" y="2498"/>
                        </a:cubicBezTo>
                        <a:cubicBezTo>
                          <a:pt x="990" y="2502"/>
                          <a:pt x="928" y="2504"/>
                          <a:pt x="866" y="2504"/>
                        </a:cubicBezTo>
                        <a:cubicBezTo>
                          <a:pt x="728" y="2504"/>
                          <a:pt x="588" y="2496"/>
                          <a:pt x="454" y="2492"/>
                        </a:cubicBezTo>
                        <a:cubicBezTo>
                          <a:pt x="415" y="2492"/>
                          <a:pt x="415" y="2434"/>
                          <a:pt x="454" y="2427"/>
                        </a:cubicBezTo>
                        <a:cubicBezTo>
                          <a:pt x="591" y="2423"/>
                          <a:pt x="735" y="2418"/>
                          <a:pt x="876" y="2418"/>
                        </a:cubicBezTo>
                        <a:close/>
                        <a:moveTo>
                          <a:pt x="793" y="1"/>
                        </a:moveTo>
                        <a:cubicBezTo>
                          <a:pt x="678" y="1"/>
                          <a:pt x="564" y="5"/>
                          <a:pt x="454" y="18"/>
                        </a:cubicBezTo>
                        <a:cubicBezTo>
                          <a:pt x="1" y="76"/>
                          <a:pt x="91" y="323"/>
                          <a:pt x="98" y="731"/>
                        </a:cubicBezTo>
                        <a:cubicBezTo>
                          <a:pt x="104" y="1378"/>
                          <a:pt x="182" y="2019"/>
                          <a:pt x="247" y="2667"/>
                        </a:cubicBezTo>
                        <a:cubicBezTo>
                          <a:pt x="2079" y="2550"/>
                          <a:pt x="3932" y="2492"/>
                          <a:pt x="5764" y="2473"/>
                        </a:cubicBezTo>
                        <a:cubicBezTo>
                          <a:pt x="5576" y="1676"/>
                          <a:pt x="5544" y="828"/>
                          <a:pt x="5518" y="12"/>
                        </a:cubicBezTo>
                        <a:cubicBezTo>
                          <a:pt x="4171" y="12"/>
                          <a:pt x="2824" y="18"/>
                          <a:pt x="1477" y="18"/>
                        </a:cubicBezTo>
                        <a:cubicBezTo>
                          <a:pt x="1257" y="18"/>
                          <a:pt x="1022" y="1"/>
                          <a:pt x="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0"/>
                  <p:cNvSpPr/>
                  <p:nvPr/>
                </p:nvSpPr>
                <p:spPr>
                  <a:xfrm>
                    <a:off x="5693805" y="2792588"/>
                    <a:ext cx="59598" cy="9093"/>
                  </a:xfrm>
                  <a:custGeom>
                    <a:avLst/>
                    <a:gdLst/>
                    <a:ahLst/>
                    <a:cxnLst/>
                    <a:rect l="l" t="t" r="r" b="b"/>
                    <a:pathLst>
                      <a:path w="603" h="92" extrusionOk="0">
                        <a:moveTo>
                          <a:pt x="544" y="0"/>
                        </a:moveTo>
                        <a:cubicBezTo>
                          <a:pt x="382" y="0"/>
                          <a:pt x="214" y="0"/>
                          <a:pt x="52" y="7"/>
                        </a:cubicBezTo>
                        <a:cubicBezTo>
                          <a:pt x="0" y="13"/>
                          <a:pt x="0" y="85"/>
                          <a:pt x="52" y="85"/>
                        </a:cubicBezTo>
                        <a:cubicBezTo>
                          <a:pt x="214" y="91"/>
                          <a:pt x="382" y="91"/>
                          <a:pt x="544" y="91"/>
                        </a:cubicBezTo>
                        <a:cubicBezTo>
                          <a:pt x="602" y="91"/>
                          <a:pt x="602" y="0"/>
                          <a:pt x="544"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0"/>
                  <p:cNvSpPr/>
                  <p:nvPr/>
                </p:nvSpPr>
                <p:spPr>
                  <a:xfrm>
                    <a:off x="5677794" y="2810279"/>
                    <a:ext cx="67900" cy="8500"/>
                  </a:xfrm>
                  <a:custGeom>
                    <a:avLst/>
                    <a:gdLst/>
                    <a:ahLst/>
                    <a:cxnLst/>
                    <a:rect l="l" t="t" r="r" b="b"/>
                    <a:pathLst>
                      <a:path w="687" h="86" extrusionOk="0">
                        <a:moveTo>
                          <a:pt x="461" y="0"/>
                        </a:moveTo>
                        <a:cubicBezTo>
                          <a:pt x="320" y="0"/>
                          <a:pt x="176" y="5"/>
                          <a:pt x="39" y="9"/>
                        </a:cubicBezTo>
                        <a:cubicBezTo>
                          <a:pt x="0" y="16"/>
                          <a:pt x="0" y="74"/>
                          <a:pt x="39" y="74"/>
                        </a:cubicBezTo>
                        <a:cubicBezTo>
                          <a:pt x="173" y="78"/>
                          <a:pt x="313" y="86"/>
                          <a:pt x="451" y="86"/>
                        </a:cubicBezTo>
                        <a:cubicBezTo>
                          <a:pt x="513" y="86"/>
                          <a:pt x="575" y="84"/>
                          <a:pt x="635" y="80"/>
                        </a:cubicBezTo>
                        <a:cubicBezTo>
                          <a:pt x="687" y="80"/>
                          <a:pt x="687" y="9"/>
                          <a:pt x="635" y="3"/>
                        </a:cubicBezTo>
                        <a:cubicBezTo>
                          <a:pt x="578" y="1"/>
                          <a:pt x="520" y="0"/>
                          <a:pt x="461"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0"/>
                  <p:cNvSpPr/>
                  <p:nvPr/>
                </p:nvSpPr>
                <p:spPr>
                  <a:xfrm>
                    <a:off x="5567000" y="3079110"/>
                    <a:ext cx="56435" cy="6721"/>
                  </a:xfrm>
                  <a:custGeom>
                    <a:avLst/>
                    <a:gdLst/>
                    <a:ahLst/>
                    <a:cxnLst/>
                    <a:rect l="l" t="t" r="r" b="b"/>
                    <a:pathLst>
                      <a:path w="571" h="68" extrusionOk="0">
                        <a:moveTo>
                          <a:pt x="279" y="1"/>
                        </a:moveTo>
                        <a:cubicBezTo>
                          <a:pt x="197" y="1"/>
                          <a:pt x="114" y="3"/>
                          <a:pt x="33" y="9"/>
                        </a:cubicBezTo>
                        <a:cubicBezTo>
                          <a:pt x="1" y="9"/>
                          <a:pt x="1" y="54"/>
                          <a:pt x="33" y="61"/>
                        </a:cubicBezTo>
                        <a:cubicBezTo>
                          <a:pt x="195" y="67"/>
                          <a:pt x="364" y="67"/>
                          <a:pt x="525" y="67"/>
                        </a:cubicBezTo>
                        <a:cubicBezTo>
                          <a:pt x="564" y="67"/>
                          <a:pt x="571" y="3"/>
                          <a:pt x="525" y="3"/>
                        </a:cubicBezTo>
                        <a:cubicBezTo>
                          <a:pt x="444" y="3"/>
                          <a:pt x="362"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0"/>
                  <p:cNvSpPr/>
                  <p:nvPr/>
                </p:nvSpPr>
                <p:spPr>
                  <a:xfrm>
                    <a:off x="5545454" y="3087610"/>
                    <a:ext cx="73929" cy="12849"/>
                  </a:xfrm>
                  <a:custGeom>
                    <a:avLst/>
                    <a:gdLst/>
                    <a:ahLst/>
                    <a:cxnLst/>
                    <a:rect l="l" t="t" r="r" b="b"/>
                    <a:pathLst>
                      <a:path w="748" h="130" extrusionOk="0">
                        <a:moveTo>
                          <a:pt x="38" y="0"/>
                        </a:moveTo>
                        <a:cubicBezTo>
                          <a:pt x="10" y="0"/>
                          <a:pt x="1" y="40"/>
                          <a:pt x="31" y="46"/>
                        </a:cubicBezTo>
                        <a:cubicBezTo>
                          <a:pt x="188" y="98"/>
                          <a:pt x="363" y="130"/>
                          <a:pt x="532" y="130"/>
                        </a:cubicBezTo>
                        <a:cubicBezTo>
                          <a:pt x="593" y="130"/>
                          <a:pt x="653" y="126"/>
                          <a:pt x="711" y="117"/>
                        </a:cubicBezTo>
                        <a:cubicBezTo>
                          <a:pt x="748" y="111"/>
                          <a:pt x="738" y="58"/>
                          <a:pt x="710" y="58"/>
                        </a:cubicBezTo>
                        <a:cubicBezTo>
                          <a:pt x="708" y="58"/>
                          <a:pt x="706" y="59"/>
                          <a:pt x="705" y="59"/>
                        </a:cubicBezTo>
                        <a:cubicBezTo>
                          <a:pt x="478" y="59"/>
                          <a:pt x="271" y="46"/>
                          <a:pt x="44" y="1"/>
                        </a:cubicBezTo>
                        <a:cubicBezTo>
                          <a:pt x="42" y="0"/>
                          <a:pt x="40"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4" name="Google Shape;854;p20"/>
              <p:cNvSpPr/>
              <p:nvPr/>
            </p:nvSpPr>
            <p:spPr>
              <a:xfrm>
                <a:off x="5621566" y="4505475"/>
                <a:ext cx="235623" cy="82725"/>
              </a:xfrm>
              <a:custGeom>
                <a:avLst/>
                <a:gdLst/>
                <a:ahLst/>
                <a:cxnLst/>
                <a:rect l="l" t="t" r="r" b="b"/>
                <a:pathLst>
                  <a:path w="2384" h="837" extrusionOk="0">
                    <a:moveTo>
                      <a:pt x="1923" y="123"/>
                    </a:moveTo>
                    <a:cubicBezTo>
                      <a:pt x="2014" y="298"/>
                      <a:pt x="2131" y="479"/>
                      <a:pt x="2254" y="635"/>
                    </a:cubicBezTo>
                    <a:cubicBezTo>
                      <a:pt x="1820" y="689"/>
                      <a:pt x="1387" y="713"/>
                      <a:pt x="953" y="713"/>
                    </a:cubicBezTo>
                    <a:cubicBezTo>
                      <a:pt x="655" y="713"/>
                      <a:pt x="357" y="701"/>
                      <a:pt x="58" y="680"/>
                    </a:cubicBezTo>
                    <a:cubicBezTo>
                      <a:pt x="117" y="518"/>
                      <a:pt x="91" y="337"/>
                      <a:pt x="246" y="240"/>
                    </a:cubicBezTo>
                    <a:cubicBezTo>
                      <a:pt x="301" y="207"/>
                      <a:pt x="408" y="201"/>
                      <a:pt x="517" y="201"/>
                    </a:cubicBezTo>
                    <a:cubicBezTo>
                      <a:pt x="590" y="201"/>
                      <a:pt x="664" y="204"/>
                      <a:pt x="724" y="204"/>
                    </a:cubicBezTo>
                    <a:cubicBezTo>
                      <a:pt x="755" y="204"/>
                      <a:pt x="781" y="203"/>
                      <a:pt x="803" y="201"/>
                    </a:cubicBezTo>
                    <a:cubicBezTo>
                      <a:pt x="1179" y="175"/>
                      <a:pt x="1548" y="149"/>
                      <a:pt x="1923" y="123"/>
                    </a:cubicBezTo>
                    <a:close/>
                    <a:moveTo>
                      <a:pt x="1923" y="0"/>
                    </a:moveTo>
                    <a:cubicBezTo>
                      <a:pt x="1321" y="46"/>
                      <a:pt x="712" y="91"/>
                      <a:pt x="104" y="136"/>
                    </a:cubicBezTo>
                    <a:cubicBezTo>
                      <a:pt x="84" y="143"/>
                      <a:pt x="58" y="156"/>
                      <a:pt x="52" y="182"/>
                    </a:cubicBezTo>
                    <a:cubicBezTo>
                      <a:pt x="26" y="343"/>
                      <a:pt x="0" y="505"/>
                      <a:pt x="13" y="674"/>
                    </a:cubicBezTo>
                    <a:cubicBezTo>
                      <a:pt x="13" y="687"/>
                      <a:pt x="19" y="693"/>
                      <a:pt x="32" y="693"/>
                    </a:cubicBezTo>
                    <a:cubicBezTo>
                      <a:pt x="13" y="713"/>
                      <a:pt x="13" y="751"/>
                      <a:pt x="45" y="758"/>
                    </a:cubicBezTo>
                    <a:cubicBezTo>
                      <a:pt x="418" y="810"/>
                      <a:pt x="791" y="837"/>
                      <a:pt x="1160" y="837"/>
                    </a:cubicBezTo>
                    <a:cubicBezTo>
                      <a:pt x="1201" y="837"/>
                      <a:pt x="1241" y="836"/>
                      <a:pt x="1282" y="836"/>
                    </a:cubicBezTo>
                    <a:cubicBezTo>
                      <a:pt x="1612" y="829"/>
                      <a:pt x="1943" y="803"/>
                      <a:pt x="2273" y="764"/>
                    </a:cubicBezTo>
                    <a:cubicBezTo>
                      <a:pt x="2331" y="751"/>
                      <a:pt x="2344" y="700"/>
                      <a:pt x="2331" y="661"/>
                    </a:cubicBezTo>
                    <a:cubicBezTo>
                      <a:pt x="2357" y="648"/>
                      <a:pt x="2383" y="609"/>
                      <a:pt x="2364" y="570"/>
                    </a:cubicBezTo>
                    <a:cubicBezTo>
                      <a:pt x="2260" y="389"/>
                      <a:pt x="2118" y="207"/>
                      <a:pt x="1982" y="46"/>
                    </a:cubicBezTo>
                    <a:cubicBezTo>
                      <a:pt x="1982" y="20"/>
                      <a:pt x="1962"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20"/>
            <p:cNvSpPr/>
            <p:nvPr/>
          </p:nvSpPr>
          <p:spPr>
            <a:xfrm>
              <a:off x="3831385" y="1617837"/>
              <a:ext cx="593447" cy="445045"/>
            </a:xfrm>
            <a:custGeom>
              <a:avLst/>
              <a:gdLst/>
              <a:ahLst/>
              <a:cxnLst/>
              <a:rect l="l" t="t" r="r" b="b"/>
              <a:pathLst>
                <a:path w="10977" h="8232" extrusionOk="0">
                  <a:moveTo>
                    <a:pt x="5412" y="157"/>
                  </a:moveTo>
                  <a:cubicBezTo>
                    <a:pt x="5580" y="157"/>
                    <a:pt x="5747" y="162"/>
                    <a:pt x="5912" y="170"/>
                  </a:cubicBezTo>
                  <a:cubicBezTo>
                    <a:pt x="7324" y="248"/>
                    <a:pt x="9066" y="494"/>
                    <a:pt x="10018" y="1666"/>
                  </a:cubicBezTo>
                  <a:cubicBezTo>
                    <a:pt x="10666" y="2463"/>
                    <a:pt x="10705" y="3583"/>
                    <a:pt x="10594" y="4561"/>
                  </a:cubicBezTo>
                  <a:cubicBezTo>
                    <a:pt x="10465" y="5642"/>
                    <a:pt x="9882" y="6847"/>
                    <a:pt x="8658" y="6931"/>
                  </a:cubicBezTo>
                  <a:cubicBezTo>
                    <a:pt x="8561" y="6938"/>
                    <a:pt x="8561" y="7087"/>
                    <a:pt x="8658" y="7087"/>
                  </a:cubicBezTo>
                  <a:cubicBezTo>
                    <a:pt x="8775" y="7643"/>
                    <a:pt x="9519" y="7890"/>
                    <a:pt x="10076" y="8077"/>
                  </a:cubicBezTo>
                  <a:cubicBezTo>
                    <a:pt x="9983" y="8084"/>
                    <a:pt x="9891" y="8087"/>
                    <a:pt x="9799" y="8087"/>
                  </a:cubicBezTo>
                  <a:cubicBezTo>
                    <a:pt x="8842" y="8087"/>
                    <a:pt x="7980" y="7724"/>
                    <a:pt x="7188" y="7145"/>
                  </a:cubicBezTo>
                  <a:cubicBezTo>
                    <a:pt x="7214" y="7112"/>
                    <a:pt x="7201" y="7054"/>
                    <a:pt x="7149" y="7054"/>
                  </a:cubicBezTo>
                  <a:cubicBezTo>
                    <a:pt x="6694" y="7071"/>
                    <a:pt x="6225" y="7091"/>
                    <a:pt x="5755" y="7091"/>
                  </a:cubicBezTo>
                  <a:cubicBezTo>
                    <a:pt x="4440" y="7091"/>
                    <a:pt x="3113" y="6940"/>
                    <a:pt x="2020" y="6167"/>
                  </a:cubicBezTo>
                  <a:cubicBezTo>
                    <a:pt x="589" y="5157"/>
                    <a:pt x="143" y="3376"/>
                    <a:pt x="1205" y="1919"/>
                  </a:cubicBezTo>
                  <a:cubicBezTo>
                    <a:pt x="2183" y="572"/>
                    <a:pt x="3828" y="157"/>
                    <a:pt x="5412" y="157"/>
                  </a:cubicBezTo>
                  <a:close/>
                  <a:moveTo>
                    <a:pt x="5365" y="1"/>
                  </a:moveTo>
                  <a:cubicBezTo>
                    <a:pt x="4036" y="1"/>
                    <a:pt x="2699" y="285"/>
                    <a:pt x="1690" y="1168"/>
                  </a:cubicBezTo>
                  <a:cubicBezTo>
                    <a:pt x="421" y="2275"/>
                    <a:pt x="0" y="4082"/>
                    <a:pt x="1075" y="5474"/>
                  </a:cubicBezTo>
                  <a:cubicBezTo>
                    <a:pt x="2176" y="6912"/>
                    <a:pt x="3933" y="7222"/>
                    <a:pt x="5648" y="7222"/>
                  </a:cubicBezTo>
                  <a:cubicBezTo>
                    <a:pt x="6143" y="7222"/>
                    <a:pt x="6633" y="7196"/>
                    <a:pt x="7104" y="7164"/>
                  </a:cubicBezTo>
                  <a:cubicBezTo>
                    <a:pt x="7104" y="7177"/>
                    <a:pt x="7110" y="7184"/>
                    <a:pt x="7117" y="7197"/>
                  </a:cubicBezTo>
                  <a:cubicBezTo>
                    <a:pt x="7792" y="7903"/>
                    <a:pt x="8788" y="8232"/>
                    <a:pt x="9761" y="8232"/>
                  </a:cubicBezTo>
                  <a:cubicBezTo>
                    <a:pt x="9983" y="8232"/>
                    <a:pt x="10204" y="8215"/>
                    <a:pt x="10420" y="8181"/>
                  </a:cubicBezTo>
                  <a:cubicBezTo>
                    <a:pt x="10497" y="8175"/>
                    <a:pt x="10478" y="8064"/>
                    <a:pt x="10420" y="8039"/>
                  </a:cubicBezTo>
                  <a:cubicBezTo>
                    <a:pt x="9914" y="7838"/>
                    <a:pt x="8988" y="7650"/>
                    <a:pt x="8801" y="7067"/>
                  </a:cubicBezTo>
                  <a:cubicBezTo>
                    <a:pt x="10640" y="6821"/>
                    <a:pt x="10976" y="4412"/>
                    <a:pt x="10724" y="2916"/>
                  </a:cubicBezTo>
                  <a:cubicBezTo>
                    <a:pt x="10420" y="1122"/>
                    <a:pt x="8710" y="378"/>
                    <a:pt x="7078" y="138"/>
                  </a:cubicBezTo>
                  <a:cubicBezTo>
                    <a:pt x="6528" y="55"/>
                    <a:pt x="5947" y="1"/>
                    <a:pt x="5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0"/>
            <p:cNvSpPr/>
            <p:nvPr/>
          </p:nvSpPr>
          <p:spPr>
            <a:xfrm>
              <a:off x="3839386" y="1626324"/>
              <a:ext cx="570740" cy="428772"/>
            </a:xfrm>
            <a:custGeom>
              <a:avLst/>
              <a:gdLst/>
              <a:ahLst/>
              <a:cxnLst/>
              <a:rect l="l" t="t" r="r" b="b"/>
              <a:pathLst>
                <a:path w="10557" h="7931" extrusionOk="0">
                  <a:moveTo>
                    <a:pt x="8789" y="978"/>
                  </a:moveTo>
                  <a:cubicBezTo>
                    <a:pt x="9112" y="998"/>
                    <a:pt x="9456" y="1192"/>
                    <a:pt x="9585" y="1503"/>
                  </a:cubicBezTo>
                  <a:cubicBezTo>
                    <a:pt x="9598" y="1533"/>
                    <a:pt x="9571" y="1551"/>
                    <a:pt x="9544" y="1551"/>
                  </a:cubicBezTo>
                  <a:cubicBezTo>
                    <a:pt x="9530" y="1551"/>
                    <a:pt x="9516" y="1546"/>
                    <a:pt x="9507" y="1535"/>
                  </a:cubicBezTo>
                  <a:cubicBezTo>
                    <a:pt x="9326" y="1270"/>
                    <a:pt x="9112" y="1095"/>
                    <a:pt x="8782" y="1050"/>
                  </a:cubicBezTo>
                  <a:cubicBezTo>
                    <a:pt x="8743" y="1043"/>
                    <a:pt x="8756" y="978"/>
                    <a:pt x="8789" y="978"/>
                  </a:cubicBezTo>
                  <a:close/>
                  <a:moveTo>
                    <a:pt x="8902" y="1313"/>
                  </a:moveTo>
                  <a:cubicBezTo>
                    <a:pt x="8905" y="1313"/>
                    <a:pt x="8908" y="1314"/>
                    <a:pt x="8912" y="1315"/>
                  </a:cubicBezTo>
                  <a:cubicBezTo>
                    <a:pt x="9087" y="1360"/>
                    <a:pt x="9235" y="1471"/>
                    <a:pt x="9333" y="1619"/>
                  </a:cubicBezTo>
                  <a:cubicBezTo>
                    <a:pt x="9350" y="1646"/>
                    <a:pt x="9326" y="1669"/>
                    <a:pt x="9300" y="1669"/>
                  </a:cubicBezTo>
                  <a:cubicBezTo>
                    <a:pt x="9288" y="1669"/>
                    <a:pt x="9276" y="1664"/>
                    <a:pt x="9268" y="1652"/>
                  </a:cubicBezTo>
                  <a:cubicBezTo>
                    <a:pt x="9171" y="1522"/>
                    <a:pt x="9054" y="1432"/>
                    <a:pt x="8899" y="1373"/>
                  </a:cubicBezTo>
                  <a:cubicBezTo>
                    <a:pt x="8864" y="1362"/>
                    <a:pt x="8876" y="1313"/>
                    <a:pt x="8902" y="1313"/>
                  </a:cubicBezTo>
                  <a:close/>
                  <a:moveTo>
                    <a:pt x="902" y="3979"/>
                  </a:moveTo>
                  <a:cubicBezTo>
                    <a:pt x="919" y="3979"/>
                    <a:pt x="935" y="3988"/>
                    <a:pt x="940" y="4009"/>
                  </a:cubicBezTo>
                  <a:cubicBezTo>
                    <a:pt x="1018" y="4281"/>
                    <a:pt x="1128" y="4514"/>
                    <a:pt x="1329" y="4721"/>
                  </a:cubicBezTo>
                  <a:cubicBezTo>
                    <a:pt x="1350" y="4742"/>
                    <a:pt x="1328" y="4772"/>
                    <a:pt x="1302" y="4772"/>
                  </a:cubicBezTo>
                  <a:cubicBezTo>
                    <a:pt x="1296" y="4772"/>
                    <a:pt x="1289" y="4770"/>
                    <a:pt x="1283" y="4767"/>
                  </a:cubicBezTo>
                  <a:cubicBezTo>
                    <a:pt x="1076" y="4579"/>
                    <a:pt x="901" y="4313"/>
                    <a:pt x="862" y="4028"/>
                  </a:cubicBezTo>
                  <a:cubicBezTo>
                    <a:pt x="855" y="3998"/>
                    <a:pt x="879" y="3979"/>
                    <a:pt x="902" y="3979"/>
                  </a:cubicBezTo>
                  <a:close/>
                  <a:moveTo>
                    <a:pt x="897" y="4432"/>
                  </a:moveTo>
                  <a:cubicBezTo>
                    <a:pt x="914" y="4432"/>
                    <a:pt x="932" y="4441"/>
                    <a:pt x="940" y="4462"/>
                  </a:cubicBezTo>
                  <a:cubicBezTo>
                    <a:pt x="1050" y="4728"/>
                    <a:pt x="1218" y="4942"/>
                    <a:pt x="1477" y="5071"/>
                  </a:cubicBezTo>
                  <a:cubicBezTo>
                    <a:pt x="1505" y="5087"/>
                    <a:pt x="1491" y="5127"/>
                    <a:pt x="1462" y="5127"/>
                  </a:cubicBezTo>
                  <a:cubicBezTo>
                    <a:pt x="1457" y="5127"/>
                    <a:pt x="1451" y="5126"/>
                    <a:pt x="1445" y="5123"/>
                  </a:cubicBezTo>
                  <a:cubicBezTo>
                    <a:pt x="1173" y="5006"/>
                    <a:pt x="940" y="4773"/>
                    <a:pt x="856" y="4482"/>
                  </a:cubicBezTo>
                  <a:cubicBezTo>
                    <a:pt x="848" y="4451"/>
                    <a:pt x="872" y="4432"/>
                    <a:pt x="897" y="4432"/>
                  </a:cubicBezTo>
                  <a:close/>
                  <a:moveTo>
                    <a:pt x="5264" y="0"/>
                  </a:moveTo>
                  <a:cubicBezTo>
                    <a:pt x="3680" y="0"/>
                    <a:pt x="2035" y="415"/>
                    <a:pt x="1057" y="1762"/>
                  </a:cubicBezTo>
                  <a:cubicBezTo>
                    <a:pt x="1" y="3219"/>
                    <a:pt x="441" y="5000"/>
                    <a:pt x="1872" y="6010"/>
                  </a:cubicBezTo>
                  <a:cubicBezTo>
                    <a:pt x="2965" y="6783"/>
                    <a:pt x="4292" y="6934"/>
                    <a:pt x="5607" y="6934"/>
                  </a:cubicBezTo>
                  <a:cubicBezTo>
                    <a:pt x="6077" y="6934"/>
                    <a:pt x="6546" y="6914"/>
                    <a:pt x="7001" y="6897"/>
                  </a:cubicBezTo>
                  <a:cubicBezTo>
                    <a:pt x="7004" y="6897"/>
                    <a:pt x="7007" y="6897"/>
                    <a:pt x="7009" y="6897"/>
                  </a:cubicBezTo>
                  <a:cubicBezTo>
                    <a:pt x="7061" y="6897"/>
                    <a:pt x="7071" y="6957"/>
                    <a:pt x="7040" y="6988"/>
                  </a:cubicBezTo>
                  <a:cubicBezTo>
                    <a:pt x="7838" y="7567"/>
                    <a:pt x="8695" y="7930"/>
                    <a:pt x="9651" y="7930"/>
                  </a:cubicBezTo>
                  <a:cubicBezTo>
                    <a:pt x="9743" y="7930"/>
                    <a:pt x="9835" y="7927"/>
                    <a:pt x="9928" y="7920"/>
                  </a:cubicBezTo>
                  <a:cubicBezTo>
                    <a:pt x="9371" y="7733"/>
                    <a:pt x="8627" y="7486"/>
                    <a:pt x="8510" y="6923"/>
                  </a:cubicBezTo>
                  <a:cubicBezTo>
                    <a:pt x="8508" y="6923"/>
                    <a:pt x="8506" y="6923"/>
                    <a:pt x="8504" y="6923"/>
                  </a:cubicBezTo>
                  <a:cubicBezTo>
                    <a:pt x="8413" y="6923"/>
                    <a:pt x="8421" y="6780"/>
                    <a:pt x="8510" y="6774"/>
                  </a:cubicBezTo>
                  <a:cubicBezTo>
                    <a:pt x="9734" y="6690"/>
                    <a:pt x="10317" y="5485"/>
                    <a:pt x="10446" y="4404"/>
                  </a:cubicBezTo>
                  <a:cubicBezTo>
                    <a:pt x="10557" y="3426"/>
                    <a:pt x="10518" y="2306"/>
                    <a:pt x="9870" y="1509"/>
                  </a:cubicBezTo>
                  <a:cubicBezTo>
                    <a:pt x="8918" y="337"/>
                    <a:pt x="7176" y="91"/>
                    <a:pt x="5764" y="13"/>
                  </a:cubicBezTo>
                  <a:cubicBezTo>
                    <a:pt x="5599" y="5"/>
                    <a:pt x="5432" y="0"/>
                    <a:pt x="5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0"/>
            <p:cNvSpPr/>
            <p:nvPr/>
          </p:nvSpPr>
          <p:spPr>
            <a:xfrm>
              <a:off x="4312056" y="1679198"/>
              <a:ext cx="46224" cy="31032"/>
            </a:xfrm>
            <a:custGeom>
              <a:avLst/>
              <a:gdLst/>
              <a:ahLst/>
              <a:cxnLst/>
              <a:rect l="l" t="t" r="r" b="b"/>
              <a:pathLst>
                <a:path w="855" h="574" extrusionOk="0">
                  <a:moveTo>
                    <a:pt x="46" y="0"/>
                  </a:moveTo>
                  <a:cubicBezTo>
                    <a:pt x="7" y="0"/>
                    <a:pt x="0" y="65"/>
                    <a:pt x="39" y="72"/>
                  </a:cubicBezTo>
                  <a:cubicBezTo>
                    <a:pt x="369" y="117"/>
                    <a:pt x="583" y="292"/>
                    <a:pt x="764" y="557"/>
                  </a:cubicBezTo>
                  <a:cubicBezTo>
                    <a:pt x="773" y="568"/>
                    <a:pt x="787" y="573"/>
                    <a:pt x="801" y="573"/>
                  </a:cubicBezTo>
                  <a:cubicBezTo>
                    <a:pt x="828" y="573"/>
                    <a:pt x="855" y="555"/>
                    <a:pt x="842" y="525"/>
                  </a:cubicBezTo>
                  <a:cubicBezTo>
                    <a:pt x="713" y="214"/>
                    <a:pt x="369" y="2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0"/>
            <p:cNvSpPr/>
            <p:nvPr/>
          </p:nvSpPr>
          <p:spPr>
            <a:xfrm>
              <a:off x="4318544" y="1697309"/>
              <a:ext cx="26383" cy="19463"/>
            </a:xfrm>
            <a:custGeom>
              <a:avLst/>
              <a:gdLst/>
              <a:ahLst/>
              <a:cxnLst/>
              <a:rect l="l" t="t" r="r" b="b"/>
              <a:pathLst>
                <a:path w="488" h="360" extrusionOk="0">
                  <a:moveTo>
                    <a:pt x="39" y="0"/>
                  </a:moveTo>
                  <a:cubicBezTo>
                    <a:pt x="13" y="0"/>
                    <a:pt x="1" y="49"/>
                    <a:pt x="36" y="60"/>
                  </a:cubicBezTo>
                  <a:cubicBezTo>
                    <a:pt x="191" y="119"/>
                    <a:pt x="308" y="209"/>
                    <a:pt x="405" y="339"/>
                  </a:cubicBezTo>
                  <a:cubicBezTo>
                    <a:pt x="413" y="353"/>
                    <a:pt x="425" y="359"/>
                    <a:pt x="437" y="359"/>
                  </a:cubicBezTo>
                  <a:cubicBezTo>
                    <a:pt x="463" y="359"/>
                    <a:pt x="487" y="333"/>
                    <a:pt x="470" y="306"/>
                  </a:cubicBezTo>
                  <a:cubicBezTo>
                    <a:pt x="372" y="158"/>
                    <a:pt x="224" y="47"/>
                    <a:pt x="49" y="2"/>
                  </a:cubicBezTo>
                  <a:cubicBezTo>
                    <a:pt x="45" y="1"/>
                    <a:pt x="42"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0"/>
            <p:cNvSpPr/>
            <p:nvPr/>
          </p:nvSpPr>
          <p:spPr>
            <a:xfrm>
              <a:off x="3885231" y="1865876"/>
              <a:ext cx="35519" cy="37682"/>
            </a:xfrm>
            <a:custGeom>
              <a:avLst/>
              <a:gdLst/>
              <a:ahLst/>
              <a:cxnLst/>
              <a:rect l="l" t="t" r="r" b="b"/>
              <a:pathLst>
                <a:path w="657" h="697" extrusionOk="0">
                  <a:moveTo>
                    <a:pt x="49" y="1"/>
                  </a:moveTo>
                  <a:cubicBezTo>
                    <a:pt x="24" y="1"/>
                    <a:pt x="0" y="20"/>
                    <a:pt x="8" y="51"/>
                  </a:cubicBezTo>
                  <a:cubicBezTo>
                    <a:pt x="92" y="342"/>
                    <a:pt x="325" y="575"/>
                    <a:pt x="597" y="692"/>
                  </a:cubicBezTo>
                  <a:cubicBezTo>
                    <a:pt x="603" y="695"/>
                    <a:pt x="609" y="696"/>
                    <a:pt x="614" y="696"/>
                  </a:cubicBezTo>
                  <a:cubicBezTo>
                    <a:pt x="643" y="696"/>
                    <a:pt x="657" y="656"/>
                    <a:pt x="629" y="640"/>
                  </a:cubicBezTo>
                  <a:cubicBezTo>
                    <a:pt x="370" y="511"/>
                    <a:pt x="202" y="297"/>
                    <a:pt x="92" y="31"/>
                  </a:cubicBezTo>
                  <a:cubicBezTo>
                    <a:pt x="84" y="10"/>
                    <a:pt x="6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0"/>
            <p:cNvSpPr/>
            <p:nvPr/>
          </p:nvSpPr>
          <p:spPr>
            <a:xfrm>
              <a:off x="3885772" y="1841385"/>
              <a:ext cx="26599" cy="42980"/>
            </a:xfrm>
            <a:custGeom>
              <a:avLst/>
              <a:gdLst/>
              <a:ahLst/>
              <a:cxnLst/>
              <a:rect l="l" t="t" r="r" b="b"/>
              <a:pathLst>
                <a:path w="492" h="795" extrusionOk="0">
                  <a:moveTo>
                    <a:pt x="46" y="1"/>
                  </a:moveTo>
                  <a:cubicBezTo>
                    <a:pt x="24" y="1"/>
                    <a:pt x="0" y="20"/>
                    <a:pt x="4" y="50"/>
                  </a:cubicBezTo>
                  <a:cubicBezTo>
                    <a:pt x="43" y="335"/>
                    <a:pt x="218" y="601"/>
                    <a:pt x="432" y="789"/>
                  </a:cubicBezTo>
                  <a:cubicBezTo>
                    <a:pt x="437" y="793"/>
                    <a:pt x="443" y="795"/>
                    <a:pt x="449" y="795"/>
                  </a:cubicBezTo>
                  <a:cubicBezTo>
                    <a:pt x="471" y="795"/>
                    <a:pt x="491" y="769"/>
                    <a:pt x="471" y="743"/>
                  </a:cubicBezTo>
                  <a:cubicBezTo>
                    <a:pt x="270" y="536"/>
                    <a:pt x="166" y="303"/>
                    <a:pt x="82" y="31"/>
                  </a:cubicBezTo>
                  <a:cubicBezTo>
                    <a:pt x="77" y="10"/>
                    <a:pt x="62"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0"/>
            <p:cNvSpPr/>
            <p:nvPr/>
          </p:nvSpPr>
          <p:spPr>
            <a:xfrm>
              <a:off x="3987153" y="1770396"/>
              <a:ext cx="280153" cy="26707"/>
            </a:xfrm>
            <a:custGeom>
              <a:avLst/>
              <a:gdLst/>
              <a:ahLst/>
              <a:cxnLst/>
              <a:rect l="l" t="t" r="r" b="b"/>
              <a:pathLst>
                <a:path w="5182" h="494" extrusionOk="0">
                  <a:moveTo>
                    <a:pt x="5109" y="0"/>
                  </a:moveTo>
                  <a:cubicBezTo>
                    <a:pt x="5107" y="0"/>
                    <a:pt x="5105" y="0"/>
                    <a:pt x="5103" y="0"/>
                  </a:cubicBezTo>
                  <a:cubicBezTo>
                    <a:pt x="3413" y="98"/>
                    <a:pt x="1710" y="234"/>
                    <a:pt x="33" y="447"/>
                  </a:cubicBezTo>
                  <a:cubicBezTo>
                    <a:pt x="3" y="453"/>
                    <a:pt x="1" y="493"/>
                    <a:pt x="27" y="493"/>
                  </a:cubicBezTo>
                  <a:cubicBezTo>
                    <a:pt x="29" y="493"/>
                    <a:pt x="31" y="493"/>
                    <a:pt x="33" y="493"/>
                  </a:cubicBezTo>
                  <a:cubicBezTo>
                    <a:pt x="1717" y="441"/>
                    <a:pt x="3420" y="292"/>
                    <a:pt x="5103" y="123"/>
                  </a:cubicBezTo>
                  <a:cubicBezTo>
                    <a:pt x="5179" y="117"/>
                    <a:pt x="5181" y="0"/>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0"/>
            <p:cNvSpPr/>
            <p:nvPr/>
          </p:nvSpPr>
          <p:spPr>
            <a:xfrm>
              <a:off x="3980611" y="1716820"/>
              <a:ext cx="264259" cy="28113"/>
            </a:xfrm>
            <a:custGeom>
              <a:avLst/>
              <a:gdLst/>
              <a:ahLst/>
              <a:cxnLst/>
              <a:rect l="l" t="t" r="r" b="b"/>
              <a:pathLst>
                <a:path w="4888" h="520" extrusionOk="0">
                  <a:moveTo>
                    <a:pt x="4797" y="1"/>
                  </a:moveTo>
                  <a:cubicBezTo>
                    <a:pt x="3204" y="46"/>
                    <a:pt x="1604" y="169"/>
                    <a:pt x="37" y="447"/>
                  </a:cubicBezTo>
                  <a:cubicBezTo>
                    <a:pt x="0" y="454"/>
                    <a:pt x="4" y="519"/>
                    <a:pt x="39" y="519"/>
                  </a:cubicBezTo>
                  <a:cubicBezTo>
                    <a:pt x="40" y="519"/>
                    <a:pt x="42" y="519"/>
                    <a:pt x="44" y="519"/>
                  </a:cubicBezTo>
                  <a:cubicBezTo>
                    <a:pt x="1630" y="350"/>
                    <a:pt x="3204" y="195"/>
                    <a:pt x="4797" y="143"/>
                  </a:cubicBezTo>
                  <a:cubicBezTo>
                    <a:pt x="4881" y="137"/>
                    <a:pt x="4888" y="1"/>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0"/>
            <p:cNvSpPr/>
            <p:nvPr/>
          </p:nvSpPr>
          <p:spPr>
            <a:xfrm>
              <a:off x="3998482" y="1877573"/>
              <a:ext cx="280153" cy="26707"/>
            </a:xfrm>
            <a:custGeom>
              <a:avLst/>
              <a:gdLst/>
              <a:ahLst/>
              <a:cxnLst/>
              <a:rect l="l" t="t" r="r" b="b"/>
              <a:pathLst>
                <a:path w="5182" h="494" extrusionOk="0">
                  <a:moveTo>
                    <a:pt x="5109" y="0"/>
                  </a:moveTo>
                  <a:cubicBezTo>
                    <a:pt x="5107" y="0"/>
                    <a:pt x="5105" y="0"/>
                    <a:pt x="5103" y="0"/>
                  </a:cubicBezTo>
                  <a:cubicBezTo>
                    <a:pt x="3413" y="98"/>
                    <a:pt x="1710" y="234"/>
                    <a:pt x="33" y="447"/>
                  </a:cubicBezTo>
                  <a:cubicBezTo>
                    <a:pt x="3" y="453"/>
                    <a:pt x="1" y="493"/>
                    <a:pt x="27" y="493"/>
                  </a:cubicBezTo>
                  <a:cubicBezTo>
                    <a:pt x="29" y="493"/>
                    <a:pt x="31" y="493"/>
                    <a:pt x="33" y="493"/>
                  </a:cubicBezTo>
                  <a:cubicBezTo>
                    <a:pt x="1717" y="441"/>
                    <a:pt x="3420" y="292"/>
                    <a:pt x="5103" y="123"/>
                  </a:cubicBezTo>
                  <a:cubicBezTo>
                    <a:pt x="5179" y="117"/>
                    <a:pt x="5181" y="0"/>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0"/>
            <p:cNvSpPr/>
            <p:nvPr/>
          </p:nvSpPr>
          <p:spPr>
            <a:xfrm>
              <a:off x="3991940" y="1823997"/>
              <a:ext cx="264259" cy="28113"/>
            </a:xfrm>
            <a:custGeom>
              <a:avLst/>
              <a:gdLst/>
              <a:ahLst/>
              <a:cxnLst/>
              <a:rect l="l" t="t" r="r" b="b"/>
              <a:pathLst>
                <a:path w="4888" h="520" extrusionOk="0">
                  <a:moveTo>
                    <a:pt x="4797" y="1"/>
                  </a:moveTo>
                  <a:cubicBezTo>
                    <a:pt x="3204" y="46"/>
                    <a:pt x="1604" y="169"/>
                    <a:pt x="37" y="447"/>
                  </a:cubicBezTo>
                  <a:cubicBezTo>
                    <a:pt x="0" y="454"/>
                    <a:pt x="4" y="519"/>
                    <a:pt x="39" y="519"/>
                  </a:cubicBezTo>
                  <a:cubicBezTo>
                    <a:pt x="40" y="519"/>
                    <a:pt x="42" y="519"/>
                    <a:pt x="44" y="519"/>
                  </a:cubicBezTo>
                  <a:cubicBezTo>
                    <a:pt x="1630" y="350"/>
                    <a:pt x="3204" y="195"/>
                    <a:pt x="4797" y="143"/>
                  </a:cubicBezTo>
                  <a:cubicBezTo>
                    <a:pt x="4881" y="137"/>
                    <a:pt x="4888" y="1"/>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0"/>
            <p:cNvSpPr/>
            <p:nvPr/>
          </p:nvSpPr>
          <p:spPr>
            <a:xfrm>
              <a:off x="3706014" y="2088127"/>
              <a:ext cx="284370" cy="173055"/>
            </a:xfrm>
            <a:custGeom>
              <a:avLst/>
              <a:gdLst/>
              <a:ahLst/>
              <a:cxnLst/>
              <a:rect l="l" t="t" r="r" b="b"/>
              <a:pathLst>
                <a:path w="5260" h="3201" extrusionOk="0">
                  <a:moveTo>
                    <a:pt x="2886" y="172"/>
                  </a:moveTo>
                  <a:cubicBezTo>
                    <a:pt x="3073" y="172"/>
                    <a:pt x="3259" y="173"/>
                    <a:pt x="3446" y="175"/>
                  </a:cubicBezTo>
                  <a:cubicBezTo>
                    <a:pt x="3718" y="181"/>
                    <a:pt x="3990" y="188"/>
                    <a:pt x="4262" y="194"/>
                  </a:cubicBezTo>
                  <a:cubicBezTo>
                    <a:pt x="4276" y="196"/>
                    <a:pt x="4292" y="196"/>
                    <a:pt x="4309" y="196"/>
                  </a:cubicBezTo>
                  <a:cubicBezTo>
                    <a:pt x="4376" y="196"/>
                    <a:pt x="4461" y="188"/>
                    <a:pt x="4534" y="188"/>
                  </a:cubicBezTo>
                  <a:cubicBezTo>
                    <a:pt x="4097" y="688"/>
                    <a:pt x="3288" y="1724"/>
                    <a:pt x="2599" y="1724"/>
                  </a:cubicBezTo>
                  <a:cubicBezTo>
                    <a:pt x="2512" y="1724"/>
                    <a:pt x="2427" y="1707"/>
                    <a:pt x="2345" y="1671"/>
                  </a:cubicBezTo>
                  <a:cubicBezTo>
                    <a:pt x="1982" y="1522"/>
                    <a:pt x="1633" y="1217"/>
                    <a:pt x="1302" y="997"/>
                  </a:cubicBezTo>
                  <a:cubicBezTo>
                    <a:pt x="933" y="751"/>
                    <a:pt x="571" y="499"/>
                    <a:pt x="201" y="246"/>
                  </a:cubicBezTo>
                  <a:cubicBezTo>
                    <a:pt x="201" y="246"/>
                    <a:pt x="195" y="246"/>
                    <a:pt x="195" y="240"/>
                  </a:cubicBezTo>
                  <a:cubicBezTo>
                    <a:pt x="1091" y="197"/>
                    <a:pt x="1987" y="172"/>
                    <a:pt x="2886" y="172"/>
                  </a:cubicBezTo>
                  <a:close/>
                  <a:moveTo>
                    <a:pt x="4696" y="220"/>
                  </a:moveTo>
                  <a:cubicBezTo>
                    <a:pt x="4877" y="311"/>
                    <a:pt x="4858" y="453"/>
                    <a:pt x="4877" y="622"/>
                  </a:cubicBezTo>
                  <a:cubicBezTo>
                    <a:pt x="4942" y="1159"/>
                    <a:pt x="4871" y="1826"/>
                    <a:pt x="4825" y="2364"/>
                  </a:cubicBezTo>
                  <a:cubicBezTo>
                    <a:pt x="4812" y="2474"/>
                    <a:pt x="4780" y="2564"/>
                    <a:pt x="4741" y="2636"/>
                  </a:cubicBezTo>
                  <a:cubicBezTo>
                    <a:pt x="4378" y="2202"/>
                    <a:pt x="3912" y="1826"/>
                    <a:pt x="3439" y="1515"/>
                  </a:cubicBezTo>
                  <a:cubicBezTo>
                    <a:pt x="3439" y="1515"/>
                    <a:pt x="3439" y="1515"/>
                    <a:pt x="3433" y="1509"/>
                  </a:cubicBezTo>
                  <a:cubicBezTo>
                    <a:pt x="3452" y="1489"/>
                    <a:pt x="3478" y="1470"/>
                    <a:pt x="3498" y="1451"/>
                  </a:cubicBezTo>
                  <a:cubicBezTo>
                    <a:pt x="3919" y="1069"/>
                    <a:pt x="4314" y="654"/>
                    <a:pt x="4696" y="220"/>
                  </a:cubicBezTo>
                  <a:close/>
                  <a:moveTo>
                    <a:pt x="182" y="343"/>
                  </a:moveTo>
                  <a:lnTo>
                    <a:pt x="182" y="343"/>
                  </a:lnTo>
                  <a:cubicBezTo>
                    <a:pt x="577" y="654"/>
                    <a:pt x="972" y="952"/>
                    <a:pt x="1387" y="1230"/>
                  </a:cubicBezTo>
                  <a:cubicBezTo>
                    <a:pt x="1503" y="1315"/>
                    <a:pt x="1639" y="1425"/>
                    <a:pt x="1788" y="1535"/>
                  </a:cubicBezTo>
                  <a:cubicBezTo>
                    <a:pt x="1561" y="1748"/>
                    <a:pt x="1335" y="1956"/>
                    <a:pt x="1102" y="2156"/>
                  </a:cubicBezTo>
                  <a:cubicBezTo>
                    <a:pt x="875" y="2351"/>
                    <a:pt x="609" y="2532"/>
                    <a:pt x="396" y="2752"/>
                  </a:cubicBezTo>
                  <a:cubicBezTo>
                    <a:pt x="234" y="2526"/>
                    <a:pt x="201" y="2189"/>
                    <a:pt x="201" y="1910"/>
                  </a:cubicBezTo>
                  <a:cubicBezTo>
                    <a:pt x="201" y="1392"/>
                    <a:pt x="214" y="868"/>
                    <a:pt x="182" y="343"/>
                  </a:cubicBezTo>
                  <a:close/>
                  <a:moveTo>
                    <a:pt x="3375" y="1574"/>
                  </a:moveTo>
                  <a:cubicBezTo>
                    <a:pt x="3375" y="1580"/>
                    <a:pt x="3381" y="1580"/>
                    <a:pt x="3388" y="1587"/>
                  </a:cubicBezTo>
                  <a:cubicBezTo>
                    <a:pt x="3847" y="1943"/>
                    <a:pt x="4249" y="2338"/>
                    <a:pt x="4657" y="2752"/>
                  </a:cubicBezTo>
                  <a:cubicBezTo>
                    <a:pt x="4408" y="3006"/>
                    <a:pt x="3933" y="3023"/>
                    <a:pt x="3521" y="3023"/>
                  </a:cubicBezTo>
                  <a:cubicBezTo>
                    <a:pt x="3459" y="3023"/>
                    <a:pt x="3398" y="3022"/>
                    <a:pt x="3340" y="3022"/>
                  </a:cubicBezTo>
                  <a:cubicBezTo>
                    <a:pt x="3282" y="3022"/>
                    <a:pt x="3226" y="3023"/>
                    <a:pt x="3174" y="3024"/>
                  </a:cubicBezTo>
                  <a:cubicBezTo>
                    <a:pt x="2954" y="3027"/>
                    <a:pt x="2734" y="3028"/>
                    <a:pt x="2514" y="3028"/>
                  </a:cubicBezTo>
                  <a:cubicBezTo>
                    <a:pt x="2202" y="3028"/>
                    <a:pt x="1889" y="3025"/>
                    <a:pt x="1574" y="3018"/>
                  </a:cubicBezTo>
                  <a:cubicBezTo>
                    <a:pt x="1445" y="3018"/>
                    <a:pt x="1301" y="3026"/>
                    <a:pt x="1157" y="3026"/>
                  </a:cubicBezTo>
                  <a:cubicBezTo>
                    <a:pt x="1014" y="3026"/>
                    <a:pt x="872" y="3018"/>
                    <a:pt x="745" y="2985"/>
                  </a:cubicBezTo>
                  <a:cubicBezTo>
                    <a:pt x="622" y="2959"/>
                    <a:pt x="525" y="2901"/>
                    <a:pt x="454" y="2817"/>
                  </a:cubicBezTo>
                  <a:cubicBezTo>
                    <a:pt x="700" y="2675"/>
                    <a:pt x="927" y="2461"/>
                    <a:pt x="1140" y="2280"/>
                  </a:cubicBezTo>
                  <a:cubicBezTo>
                    <a:pt x="1399" y="2059"/>
                    <a:pt x="1646" y="1839"/>
                    <a:pt x="1885" y="1613"/>
                  </a:cubicBezTo>
                  <a:cubicBezTo>
                    <a:pt x="2138" y="1794"/>
                    <a:pt x="2403" y="1969"/>
                    <a:pt x="2649" y="1982"/>
                  </a:cubicBezTo>
                  <a:cubicBezTo>
                    <a:pt x="2663" y="1983"/>
                    <a:pt x="2677" y="1984"/>
                    <a:pt x="2690" y="1984"/>
                  </a:cubicBezTo>
                  <a:cubicBezTo>
                    <a:pt x="2947" y="1984"/>
                    <a:pt x="3184" y="1758"/>
                    <a:pt x="3375" y="1574"/>
                  </a:cubicBezTo>
                  <a:close/>
                  <a:moveTo>
                    <a:pt x="2831" y="0"/>
                  </a:moveTo>
                  <a:cubicBezTo>
                    <a:pt x="1950" y="0"/>
                    <a:pt x="1063" y="26"/>
                    <a:pt x="182" y="71"/>
                  </a:cubicBezTo>
                  <a:cubicBezTo>
                    <a:pt x="117" y="78"/>
                    <a:pt x="98" y="130"/>
                    <a:pt x="104" y="175"/>
                  </a:cubicBezTo>
                  <a:lnTo>
                    <a:pt x="104" y="181"/>
                  </a:lnTo>
                  <a:cubicBezTo>
                    <a:pt x="65" y="583"/>
                    <a:pt x="65" y="997"/>
                    <a:pt x="59" y="1405"/>
                  </a:cubicBezTo>
                  <a:cubicBezTo>
                    <a:pt x="53" y="1768"/>
                    <a:pt x="1" y="2189"/>
                    <a:pt x="72" y="2545"/>
                  </a:cubicBezTo>
                  <a:cubicBezTo>
                    <a:pt x="150" y="2959"/>
                    <a:pt x="396" y="3115"/>
                    <a:pt x="804" y="3147"/>
                  </a:cubicBezTo>
                  <a:cubicBezTo>
                    <a:pt x="1242" y="3186"/>
                    <a:pt x="1686" y="3198"/>
                    <a:pt x="2130" y="3198"/>
                  </a:cubicBezTo>
                  <a:cubicBezTo>
                    <a:pt x="2513" y="3198"/>
                    <a:pt x="2897" y="3189"/>
                    <a:pt x="3277" y="3180"/>
                  </a:cubicBezTo>
                  <a:cubicBezTo>
                    <a:pt x="3287" y="3179"/>
                    <a:pt x="3297" y="3179"/>
                    <a:pt x="3307" y="3179"/>
                  </a:cubicBezTo>
                  <a:cubicBezTo>
                    <a:pt x="3482" y="3179"/>
                    <a:pt x="3718" y="3201"/>
                    <a:pt x="3956" y="3201"/>
                  </a:cubicBezTo>
                  <a:cubicBezTo>
                    <a:pt x="4285" y="3201"/>
                    <a:pt x="4619" y="3160"/>
                    <a:pt x="4806" y="2966"/>
                  </a:cubicBezTo>
                  <a:cubicBezTo>
                    <a:pt x="5130" y="2623"/>
                    <a:pt x="5006" y="1878"/>
                    <a:pt x="5019" y="1464"/>
                  </a:cubicBezTo>
                  <a:cubicBezTo>
                    <a:pt x="5032" y="1081"/>
                    <a:pt x="5259" y="298"/>
                    <a:pt x="4858" y="71"/>
                  </a:cubicBezTo>
                  <a:cubicBezTo>
                    <a:pt x="4765" y="18"/>
                    <a:pt x="4636" y="4"/>
                    <a:pt x="4501" y="4"/>
                  </a:cubicBezTo>
                  <a:cubicBezTo>
                    <a:pt x="4356" y="4"/>
                    <a:pt x="4205" y="20"/>
                    <a:pt x="4086" y="20"/>
                  </a:cubicBezTo>
                  <a:cubicBezTo>
                    <a:pt x="4075" y="20"/>
                    <a:pt x="4065" y="20"/>
                    <a:pt x="4055" y="19"/>
                  </a:cubicBezTo>
                  <a:cubicBezTo>
                    <a:pt x="3647" y="7"/>
                    <a:pt x="3239"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0"/>
            <p:cNvSpPr/>
            <p:nvPr/>
          </p:nvSpPr>
          <p:spPr>
            <a:xfrm>
              <a:off x="3929995" y="2166950"/>
              <a:ext cx="25626" cy="26220"/>
            </a:xfrm>
            <a:custGeom>
              <a:avLst/>
              <a:gdLst/>
              <a:ahLst/>
              <a:cxnLst/>
              <a:rect l="l" t="t" r="r" b="b"/>
              <a:pathLst>
                <a:path w="474" h="485" extrusionOk="0">
                  <a:moveTo>
                    <a:pt x="44" y="1"/>
                  </a:moveTo>
                  <a:cubicBezTo>
                    <a:pt x="19" y="1"/>
                    <a:pt x="0" y="36"/>
                    <a:pt x="22" y="57"/>
                  </a:cubicBezTo>
                  <a:cubicBezTo>
                    <a:pt x="164" y="174"/>
                    <a:pt x="281" y="303"/>
                    <a:pt x="378" y="465"/>
                  </a:cubicBezTo>
                  <a:cubicBezTo>
                    <a:pt x="385" y="479"/>
                    <a:pt x="397" y="484"/>
                    <a:pt x="410" y="484"/>
                  </a:cubicBezTo>
                  <a:cubicBezTo>
                    <a:pt x="440" y="484"/>
                    <a:pt x="474" y="452"/>
                    <a:pt x="456" y="420"/>
                  </a:cubicBezTo>
                  <a:cubicBezTo>
                    <a:pt x="352" y="258"/>
                    <a:pt x="222" y="109"/>
                    <a:pt x="60" y="6"/>
                  </a:cubicBezTo>
                  <a:cubicBezTo>
                    <a:pt x="55" y="2"/>
                    <a:pt x="50"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0"/>
            <p:cNvSpPr/>
            <p:nvPr/>
          </p:nvSpPr>
          <p:spPr>
            <a:xfrm>
              <a:off x="3716502" y="2097372"/>
              <a:ext cx="234632" cy="83959"/>
            </a:xfrm>
            <a:custGeom>
              <a:avLst/>
              <a:gdLst/>
              <a:ahLst/>
              <a:cxnLst/>
              <a:rect l="l" t="t" r="r" b="b"/>
              <a:pathLst>
                <a:path w="4340" h="1553" extrusionOk="0">
                  <a:moveTo>
                    <a:pt x="2692" y="1"/>
                  </a:moveTo>
                  <a:cubicBezTo>
                    <a:pt x="1793" y="1"/>
                    <a:pt x="897" y="26"/>
                    <a:pt x="1" y="69"/>
                  </a:cubicBezTo>
                  <a:cubicBezTo>
                    <a:pt x="1" y="69"/>
                    <a:pt x="7" y="75"/>
                    <a:pt x="7" y="75"/>
                  </a:cubicBezTo>
                  <a:cubicBezTo>
                    <a:pt x="377" y="328"/>
                    <a:pt x="739" y="580"/>
                    <a:pt x="1108" y="826"/>
                  </a:cubicBezTo>
                  <a:cubicBezTo>
                    <a:pt x="1439" y="1046"/>
                    <a:pt x="1788" y="1344"/>
                    <a:pt x="2151" y="1500"/>
                  </a:cubicBezTo>
                  <a:cubicBezTo>
                    <a:pt x="2233" y="1536"/>
                    <a:pt x="2318" y="1553"/>
                    <a:pt x="2405" y="1553"/>
                  </a:cubicBezTo>
                  <a:cubicBezTo>
                    <a:pt x="3094" y="1553"/>
                    <a:pt x="3903" y="517"/>
                    <a:pt x="4340" y="17"/>
                  </a:cubicBezTo>
                  <a:cubicBezTo>
                    <a:pt x="4267" y="17"/>
                    <a:pt x="4182" y="25"/>
                    <a:pt x="4115" y="25"/>
                  </a:cubicBezTo>
                  <a:cubicBezTo>
                    <a:pt x="4098" y="25"/>
                    <a:pt x="4082" y="25"/>
                    <a:pt x="4068" y="23"/>
                  </a:cubicBezTo>
                  <a:cubicBezTo>
                    <a:pt x="3796" y="17"/>
                    <a:pt x="3524" y="10"/>
                    <a:pt x="3252" y="4"/>
                  </a:cubicBezTo>
                  <a:cubicBezTo>
                    <a:pt x="3065" y="2"/>
                    <a:pt x="2879" y="1"/>
                    <a:pt x="2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0"/>
            <p:cNvSpPr/>
            <p:nvPr/>
          </p:nvSpPr>
          <p:spPr>
            <a:xfrm>
              <a:off x="3916858" y="2166788"/>
              <a:ext cx="30383" cy="28329"/>
            </a:xfrm>
            <a:custGeom>
              <a:avLst/>
              <a:gdLst/>
              <a:ahLst/>
              <a:cxnLst/>
              <a:rect l="l" t="t" r="r" b="b"/>
              <a:pathLst>
                <a:path w="562" h="524" extrusionOk="0">
                  <a:moveTo>
                    <a:pt x="44" y="0"/>
                  </a:moveTo>
                  <a:cubicBezTo>
                    <a:pt x="21" y="0"/>
                    <a:pt x="0" y="29"/>
                    <a:pt x="25" y="54"/>
                  </a:cubicBezTo>
                  <a:cubicBezTo>
                    <a:pt x="168" y="209"/>
                    <a:pt x="316" y="378"/>
                    <a:pt x="478" y="514"/>
                  </a:cubicBezTo>
                  <a:cubicBezTo>
                    <a:pt x="487" y="521"/>
                    <a:pt x="496" y="524"/>
                    <a:pt x="505" y="524"/>
                  </a:cubicBezTo>
                  <a:cubicBezTo>
                    <a:pt x="536" y="524"/>
                    <a:pt x="562" y="486"/>
                    <a:pt x="537" y="455"/>
                  </a:cubicBezTo>
                  <a:cubicBezTo>
                    <a:pt x="401" y="293"/>
                    <a:pt x="226" y="145"/>
                    <a:pt x="64" y="9"/>
                  </a:cubicBezTo>
                  <a:cubicBezTo>
                    <a:pt x="58" y="3"/>
                    <a:pt x="51"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0"/>
            <p:cNvSpPr/>
            <p:nvPr/>
          </p:nvSpPr>
          <p:spPr>
            <a:xfrm>
              <a:off x="3730558" y="2173167"/>
              <a:ext cx="227226" cy="78769"/>
            </a:xfrm>
            <a:custGeom>
              <a:avLst/>
              <a:gdLst/>
              <a:ahLst/>
              <a:cxnLst/>
              <a:rect l="l" t="t" r="r" b="b"/>
              <a:pathLst>
                <a:path w="4203" h="1457" extrusionOk="0">
                  <a:moveTo>
                    <a:pt x="2921" y="1"/>
                  </a:moveTo>
                  <a:cubicBezTo>
                    <a:pt x="2728" y="187"/>
                    <a:pt x="2487" y="416"/>
                    <a:pt x="2227" y="416"/>
                  </a:cubicBezTo>
                  <a:cubicBezTo>
                    <a:pt x="2216" y="416"/>
                    <a:pt x="2206" y="416"/>
                    <a:pt x="2195" y="415"/>
                  </a:cubicBezTo>
                  <a:cubicBezTo>
                    <a:pt x="1949" y="396"/>
                    <a:pt x="1684" y="227"/>
                    <a:pt x="1431" y="40"/>
                  </a:cubicBezTo>
                  <a:cubicBezTo>
                    <a:pt x="1192" y="266"/>
                    <a:pt x="945" y="493"/>
                    <a:pt x="686" y="707"/>
                  </a:cubicBezTo>
                  <a:cubicBezTo>
                    <a:pt x="473" y="888"/>
                    <a:pt x="246" y="1102"/>
                    <a:pt x="0" y="1244"/>
                  </a:cubicBezTo>
                  <a:cubicBezTo>
                    <a:pt x="71" y="1328"/>
                    <a:pt x="168" y="1386"/>
                    <a:pt x="291" y="1412"/>
                  </a:cubicBezTo>
                  <a:cubicBezTo>
                    <a:pt x="425" y="1447"/>
                    <a:pt x="577" y="1454"/>
                    <a:pt x="729" y="1454"/>
                  </a:cubicBezTo>
                  <a:cubicBezTo>
                    <a:pt x="835" y="1454"/>
                    <a:pt x="941" y="1450"/>
                    <a:pt x="1040" y="1450"/>
                  </a:cubicBezTo>
                  <a:cubicBezTo>
                    <a:pt x="1067" y="1450"/>
                    <a:pt x="1094" y="1451"/>
                    <a:pt x="1120" y="1451"/>
                  </a:cubicBezTo>
                  <a:cubicBezTo>
                    <a:pt x="1389" y="1454"/>
                    <a:pt x="1656" y="1456"/>
                    <a:pt x="1923" y="1456"/>
                  </a:cubicBezTo>
                  <a:cubicBezTo>
                    <a:pt x="2189" y="1456"/>
                    <a:pt x="2454" y="1454"/>
                    <a:pt x="2720" y="1451"/>
                  </a:cubicBezTo>
                  <a:cubicBezTo>
                    <a:pt x="2772" y="1450"/>
                    <a:pt x="2828" y="1449"/>
                    <a:pt x="2886" y="1449"/>
                  </a:cubicBezTo>
                  <a:cubicBezTo>
                    <a:pt x="2944" y="1449"/>
                    <a:pt x="3005" y="1450"/>
                    <a:pt x="3067" y="1450"/>
                  </a:cubicBezTo>
                  <a:cubicBezTo>
                    <a:pt x="3479" y="1450"/>
                    <a:pt x="3954" y="1433"/>
                    <a:pt x="4203" y="1179"/>
                  </a:cubicBezTo>
                  <a:cubicBezTo>
                    <a:pt x="3795" y="765"/>
                    <a:pt x="3393" y="370"/>
                    <a:pt x="2934" y="14"/>
                  </a:cubicBezTo>
                  <a:cubicBezTo>
                    <a:pt x="2927" y="7"/>
                    <a:pt x="2921" y="7"/>
                    <a:pt x="292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0"/>
            <p:cNvSpPr/>
            <p:nvPr/>
          </p:nvSpPr>
          <p:spPr>
            <a:xfrm>
              <a:off x="3715853" y="2106670"/>
              <a:ext cx="86879" cy="130291"/>
            </a:xfrm>
            <a:custGeom>
              <a:avLst/>
              <a:gdLst/>
              <a:ahLst/>
              <a:cxnLst/>
              <a:rect l="l" t="t" r="r" b="b"/>
              <a:pathLst>
                <a:path w="1607" h="2410" extrusionOk="0">
                  <a:moveTo>
                    <a:pt x="424" y="1271"/>
                  </a:moveTo>
                  <a:cubicBezTo>
                    <a:pt x="448" y="1271"/>
                    <a:pt x="473" y="1286"/>
                    <a:pt x="473" y="1315"/>
                  </a:cubicBezTo>
                  <a:cubicBezTo>
                    <a:pt x="473" y="1444"/>
                    <a:pt x="460" y="1574"/>
                    <a:pt x="453" y="1703"/>
                  </a:cubicBezTo>
                  <a:cubicBezTo>
                    <a:pt x="453" y="1723"/>
                    <a:pt x="439" y="1733"/>
                    <a:pt x="424" y="1733"/>
                  </a:cubicBezTo>
                  <a:cubicBezTo>
                    <a:pt x="410" y="1733"/>
                    <a:pt x="395" y="1723"/>
                    <a:pt x="395" y="1703"/>
                  </a:cubicBezTo>
                  <a:cubicBezTo>
                    <a:pt x="389" y="1574"/>
                    <a:pt x="376" y="1444"/>
                    <a:pt x="376" y="1315"/>
                  </a:cubicBezTo>
                  <a:cubicBezTo>
                    <a:pt x="376" y="1286"/>
                    <a:pt x="400" y="1271"/>
                    <a:pt x="424" y="1271"/>
                  </a:cubicBezTo>
                  <a:close/>
                  <a:moveTo>
                    <a:pt x="213" y="1380"/>
                  </a:moveTo>
                  <a:cubicBezTo>
                    <a:pt x="233" y="1380"/>
                    <a:pt x="253" y="1393"/>
                    <a:pt x="253" y="1418"/>
                  </a:cubicBezTo>
                  <a:cubicBezTo>
                    <a:pt x="259" y="1593"/>
                    <a:pt x="253" y="1775"/>
                    <a:pt x="246" y="1949"/>
                  </a:cubicBezTo>
                  <a:cubicBezTo>
                    <a:pt x="243" y="1969"/>
                    <a:pt x="227" y="1979"/>
                    <a:pt x="211" y="1979"/>
                  </a:cubicBezTo>
                  <a:cubicBezTo>
                    <a:pt x="196" y="1979"/>
                    <a:pt x="181" y="1969"/>
                    <a:pt x="181" y="1949"/>
                  </a:cubicBezTo>
                  <a:cubicBezTo>
                    <a:pt x="175" y="1775"/>
                    <a:pt x="168" y="1593"/>
                    <a:pt x="168" y="1418"/>
                  </a:cubicBezTo>
                  <a:cubicBezTo>
                    <a:pt x="172" y="1393"/>
                    <a:pt x="193" y="1380"/>
                    <a:pt x="213" y="1380"/>
                  </a:cubicBezTo>
                  <a:close/>
                  <a:moveTo>
                    <a:pt x="0" y="0"/>
                  </a:moveTo>
                  <a:lnTo>
                    <a:pt x="0" y="0"/>
                  </a:lnTo>
                  <a:cubicBezTo>
                    <a:pt x="32" y="525"/>
                    <a:pt x="19" y="1049"/>
                    <a:pt x="19" y="1574"/>
                  </a:cubicBezTo>
                  <a:cubicBezTo>
                    <a:pt x="19" y="1846"/>
                    <a:pt x="52" y="2183"/>
                    <a:pt x="214" y="2409"/>
                  </a:cubicBezTo>
                  <a:cubicBezTo>
                    <a:pt x="427" y="2189"/>
                    <a:pt x="686" y="2008"/>
                    <a:pt x="920" y="1813"/>
                  </a:cubicBezTo>
                  <a:cubicBezTo>
                    <a:pt x="1153" y="1613"/>
                    <a:pt x="1379" y="1405"/>
                    <a:pt x="1606" y="1192"/>
                  </a:cubicBezTo>
                  <a:cubicBezTo>
                    <a:pt x="1457" y="1082"/>
                    <a:pt x="1321" y="972"/>
                    <a:pt x="1205" y="887"/>
                  </a:cubicBezTo>
                  <a:cubicBezTo>
                    <a:pt x="790" y="609"/>
                    <a:pt x="395" y="311"/>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0"/>
            <p:cNvSpPr/>
            <p:nvPr/>
          </p:nvSpPr>
          <p:spPr>
            <a:xfrm>
              <a:off x="3736127" y="2175384"/>
              <a:ext cx="5298" cy="24977"/>
            </a:xfrm>
            <a:custGeom>
              <a:avLst/>
              <a:gdLst/>
              <a:ahLst/>
              <a:cxnLst/>
              <a:rect l="l" t="t" r="r" b="b"/>
              <a:pathLst>
                <a:path w="98" h="462" extrusionOk="0">
                  <a:moveTo>
                    <a:pt x="46" y="0"/>
                  </a:moveTo>
                  <a:cubicBezTo>
                    <a:pt x="23" y="0"/>
                    <a:pt x="1" y="15"/>
                    <a:pt x="1" y="44"/>
                  </a:cubicBezTo>
                  <a:cubicBezTo>
                    <a:pt x="1" y="173"/>
                    <a:pt x="7" y="303"/>
                    <a:pt x="14" y="432"/>
                  </a:cubicBezTo>
                  <a:cubicBezTo>
                    <a:pt x="17" y="452"/>
                    <a:pt x="33" y="462"/>
                    <a:pt x="48" y="462"/>
                  </a:cubicBezTo>
                  <a:cubicBezTo>
                    <a:pt x="64" y="462"/>
                    <a:pt x="78" y="452"/>
                    <a:pt x="78" y="432"/>
                  </a:cubicBezTo>
                  <a:cubicBezTo>
                    <a:pt x="85" y="303"/>
                    <a:pt x="98" y="173"/>
                    <a:pt x="91" y="44"/>
                  </a:cubicBezTo>
                  <a:cubicBezTo>
                    <a:pt x="91" y="15"/>
                    <a:pt x="69"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0"/>
            <p:cNvSpPr/>
            <p:nvPr/>
          </p:nvSpPr>
          <p:spPr>
            <a:xfrm>
              <a:off x="3724557" y="2181223"/>
              <a:ext cx="5352" cy="32438"/>
            </a:xfrm>
            <a:custGeom>
              <a:avLst/>
              <a:gdLst/>
              <a:ahLst/>
              <a:cxnLst/>
              <a:rect l="l" t="t" r="r" b="b"/>
              <a:pathLst>
                <a:path w="99" h="600" extrusionOk="0">
                  <a:moveTo>
                    <a:pt x="52" y="1"/>
                  </a:moveTo>
                  <a:cubicBezTo>
                    <a:pt x="32" y="1"/>
                    <a:pt x="11" y="14"/>
                    <a:pt x="7" y="39"/>
                  </a:cubicBezTo>
                  <a:cubicBezTo>
                    <a:pt x="1" y="214"/>
                    <a:pt x="7" y="396"/>
                    <a:pt x="20" y="570"/>
                  </a:cubicBezTo>
                  <a:cubicBezTo>
                    <a:pt x="20" y="590"/>
                    <a:pt x="35" y="600"/>
                    <a:pt x="50" y="600"/>
                  </a:cubicBezTo>
                  <a:cubicBezTo>
                    <a:pt x="66" y="600"/>
                    <a:pt x="82" y="590"/>
                    <a:pt x="85" y="570"/>
                  </a:cubicBezTo>
                  <a:cubicBezTo>
                    <a:pt x="92" y="396"/>
                    <a:pt x="98" y="214"/>
                    <a:pt x="92" y="39"/>
                  </a:cubicBezTo>
                  <a:cubicBezTo>
                    <a:pt x="92" y="14"/>
                    <a:pt x="72"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398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790"/>
        <p:cNvGrpSpPr/>
        <p:nvPr/>
      </p:nvGrpSpPr>
      <p:grpSpPr>
        <a:xfrm>
          <a:off x="0" y="0"/>
          <a:ext cx="0" cy="0"/>
          <a:chOff x="0" y="0"/>
          <a:chExt cx="0" cy="0"/>
        </a:xfrm>
      </p:grpSpPr>
      <p:cxnSp>
        <p:nvCxnSpPr>
          <p:cNvPr id="1791" name="Google Shape;1791;p26"/>
          <p:cNvCxnSpPr/>
          <p:nvPr/>
        </p:nvCxnSpPr>
        <p:spPr>
          <a:xfrm flipH="1">
            <a:off x="4620323" y="1537531"/>
            <a:ext cx="1721700" cy="481800"/>
          </a:xfrm>
          <a:prstGeom prst="bentConnector3">
            <a:avLst>
              <a:gd name="adj1" fmla="val 16870"/>
            </a:avLst>
          </a:prstGeom>
          <a:noFill/>
          <a:ln w="19050" cap="flat" cmpd="sng">
            <a:solidFill>
              <a:schemeClr val="accent4"/>
            </a:solidFill>
            <a:prstDash val="solid"/>
            <a:round/>
            <a:headEnd type="none" w="med" len="med"/>
            <a:tailEnd type="none" w="med" len="med"/>
          </a:ln>
        </p:spPr>
      </p:cxnSp>
      <p:cxnSp>
        <p:nvCxnSpPr>
          <p:cNvPr id="1793" name="Google Shape;1793;p26"/>
          <p:cNvCxnSpPr/>
          <p:nvPr/>
        </p:nvCxnSpPr>
        <p:spPr>
          <a:xfrm>
            <a:off x="4620323" y="3493656"/>
            <a:ext cx="1721700" cy="481800"/>
          </a:xfrm>
          <a:prstGeom prst="bentConnector3">
            <a:avLst>
              <a:gd name="adj1" fmla="val 83130"/>
            </a:avLst>
          </a:prstGeom>
          <a:noFill/>
          <a:ln w="19050" cap="flat" cmpd="sng">
            <a:solidFill>
              <a:schemeClr val="accent6"/>
            </a:solidFill>
            <a:prstDash val="solid"/>
            <a:round/>
            <a:headEnd type="none" w="med" len="med"/>
            <a:tailEnd type="none" w="med" len="med"/>
          </a:ln>
        </p:spPr>
      </p:cxnSp>
      <p:cxnSp>
        <p:nvCxnSpPr>
          <p:cNvPr id="1794" name="Google Shape;1794;p26"/>
          <p:cNvCxnSpPr>
            <a:cxnSpLocks/>
            <a:stCxn id="1795" idx="3"/>
          </p:cNvCxnSpPr>
          <p:nvPr/>
        </p:nvCxnSpPr>
        <p:spPr>
          <a:xfrm>
            <a:off x="2794500" y="1447231"/>
            <a:ext cx="1721700" cy="57210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1798" name="Google Shape;1798;p26"/>
          <p:cNvCxnSpPr/>
          <p:nvPr/>
        </p:nvCxnSpPr>
        <p:spPr>
          <a:xfrm flipH="1">
            <a:off x="2793905" y="3493656"/>
            <a:ext cx="1721700" cy="481800"/>
          </a:xfrm>
          <a:prstGeom prst="bentConnector3">
            <a:avLst>
              <a:gd name="adj1" fmla="val 83130"/>
            </a:avLst>
          </a:prstGeom>
          <a:noFill/>
          <a:ln w="19050" cap="flat" cmpd="sng">
            <a:solidFill>
              <a:schemeClr val="accent3"/>
            </a:solidFill>
            <a:prstDash val="solid"/>
            <a:round/>
            <a:headEnd type="none" w="med" len="med"/>
            <a:tailEnd type="none" w="med" len="med"/>
          </a:ln>
        </p:spPr>
      </p:cxnSp>
      <p:sp>
        <p:nvSpPr>
          <p:cNvPr id="1800" name="Google Shape;1800;p26"/>
          <p:cNvSpPr txBox="1"/>
          <p:nvPr/>
        </p:nvSpPr>
        <p:spPr>
          <a:xfrm>
            <a:off x="6102752" y="1658182"/>
            <a:ext cx="2803196" cy="58722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деректерді сұрыптау, тапсырыс беру және сандық мәндерді есептеу үшін пайдалануға болатын жолдар мен бағандардың қиылысуынан пайда болған ұяшықтарда сақтайды.</a:t>
            </a:r>
            <a:endParaRPr sz="1200" dirty="0">
              <a:latin typeface="Roboto"/>
              <a:ea typeface="Roboto"/>
              <a:cs typeface="Roboto"/>
              <a:sym typeface="Roboto"/>
            </a:endParaRPr>
          </a:p>
        </p:txBody>
      </p:sp>
      <p:sp>
        <p:nvSpPr>
          <p:cNvPr id="1801" name="Google Shape;1801;p26"/>
          <p:cNvSpPr/>
          <p:nvPr/>
        </p:nvSpPr>
        <p:spPr>
          <a:xfrm>
            <a:off x="6341400" y="1206331"/>
            <a:ext cx="2309700" cy="481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700" dirty="0">
                <a:solidFill>
                  <a:schemeClr val="accent4"/>
                </a:solidFill>
                <a:latin typeface="Fira Sans Extra Condensed Medium"/>
                <a:ea typeface="Fira Sans Extra Condensed Medium"/>
                <a:cs typeface="Fira Sans Extra Condensed Medium"/>
                <a:sym typeface="Fira Sans Extra Condensed Medium"/>
              </a:rPr>
              <a:t>Электрондық кестелер</a:t>
            </a:r>
            <a:endParaRPr dirty="0">
              <a:solidFill>
                <a:schemeClr val="accent4"/>
              </a:solidFill>
            </a:endParaRPr>
          </a:p>
        </p:txBody>
      </p:sp>
      <p:sp>
        <p:nvSpPr>
          <p:cNvPr id="1803" name="Google Shape;1803;p26"/>
          <p:cNvSpPr txBox="1"/>
          <p:nvPr/>
        </p:nvSpPr>
        <p:spPr>
          <a:xfrm>
            <a:off x="5529040" y="4117062"/>
            <a:ext cx="3376908" cy="534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құжаттарды құрастыруға, өңдеуге, пішімдеуге, сақтауға және басып шығаруға мүмкіндік беретін бағдарламалық жасақтама.</a:t>
            </a:r>
            <a:endParaRPr lang="en-US" sz="1200" dirty="0">
              <a:latin typeface="Roboto"/>
              <a:ea typeface="Roboto"/>
              <a:cs typeface="Roboto"/>
              <a:sym typeface="Roboto"/>
            </a:endParaRPr>
          </a:p>
        </p:txBody>
      </p:sp>
      <p:sp>
        <p:nvSpPr>
          <p:cNvPr id="1804" name="Google Shape;1804;p26"/>
          <p:cNvSpPr/>
          <p:nvPr/>
        </p:nvSpPr>
        <p:spPr>
          <a:xfrm>
            <a:off x="6341400" y="3815859"/>
            <a:ext cx="2309700" cy="301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700" dirty="0">
                <a:solidFill>
                  <a:schemeClr val="accent6"/>
                </a:solidFill>
                <a:latin typeface="Fira Sans Extra Condensed Medium"/>
                <a:ea typeface="Fira Sans Extra Condensed Medium"/>
                <a:cs typeface="Fira Sans Extra Condensed Medium"/>
                <a:sym typeface="Fira Sans Extra Condensed Medium"/>
              </a:rPr>
              <a:t>Мәтінді өңдеу</a:t>
            </a:r>
            <a:endParaRPr lang="en-US" sz="17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805" name="Google Shape;1805;p26"/>
          <p:cNvSpPr txBox="1"/>
          <p:nvPr/>
        </p:nvSpPr>
        <p:spPr>
          <a:xfrm>
            <a:off x="484799" y="2901416"/>
            <a:ext cx="2301005" cy="59224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lang="en-US" sz="1200" dirty="0">
              <a:latin typeface="Roboto"/>
              <a:ea typeface="Roboto"/>
              <a:cs typeface="Roboto"/>
              <a:sym typeface="Roboto"/>
            </a:endParaRPr>
          </a:p>
        </p:txBody>
      </p:sp>
      <p:sp>
        <p:nvSpPr>
          <p:cNvPr id="1806" name="Google Shape;1806;p26"/>
          <p:cNvSpPr txBox="1"/>
          <p:nvPr/>
        </p:nvSpPr>
        <p:spPr>
          <a:xfrm>
            <a:off x="484799" y="4117062"/>
            <a:ext cx="3376908" cy="75825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экранда немесе деректер проекторы немесе үстіңгі жағы арқылы көруге болатын осындай слайдшоулар мен презентациялар жасау үшін қолданылады.</a:t>
            </a:r>
            <a:endParaRPr lang="en-US" sz="1200" dirty="0">
              <a:latin typeface="Roboto"/>
              <a:ea typeface="Roboto"/>
              <a:cs typeface="Roboto"/>
              <a:sym typeface="Roboto"/>
            </a:endParaRPr>
          </a:p>
        </p:txBody>
      </p:sp>
      <p:sp>
        <p:nvSpPr>
          <p:cNvPr id="1807" name="Google Shape;1807;p26"/>
          <p:cNvSpPr/>
          <p:nvPr/>
        </p:nvSpPr>
        <p:spPr>
          <a:xfrm>
            <a:off x="484800" y="3643196"/>
            <a:ext cx="2309700" cy="45889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700" dirty="0">
                <a:solidFill>
                  <a:schemeClr val="accent3"/>
                </a:solidFill>
                <a:latin typeface="Fira Sans Extra Condensed Medium"/>
                <a:ea typeface="Fira Sans Extra Condensed Medium"/>
                <a:cs typeface="Fira Sans Extra Condensed Medium"/>
                <a:sym typeface="Fira Sans Extra Condensed Medium"/>
              </a:rPr>
              <a:t>Презентация графикасы</a:t>
            </a:r>
            <a:endParaRPr dirty="0">
              <a:solidFill>
                <a:schemeClr val="accent3"/>
              </a:solidFill>
            </a:endParaRPr>
          </a:p>
        </p:txBody>
      </p:sp>
      <p:sp>
        <p:nvSpPr>
          <p:cNvPr id="1808" name="Google Shape;1808;p26"/>
          <p:cNvSpPr txBox="1"/>
          <p:nvPr/>
        </p:nvSpPr>
        <p:spPr>
          <a:xfrm>
            <a:off x="484799" y="1688140"/>
            <a:ext cx="2309105" cy="676231"/>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ешқандай дизайнды қолданбай мәтінді жасау және өңдеу үшін пайдаланылған бағдарламалық құрал қарапайым қолданба болып табылады.</a:t>
            </a:r>
            <a:endParaRPr lang="en-US" sz="1200" dirty="0">
              <a:latin typeface="Roboto"/>
              <a:ea typeface="Roboto"/>
              <a:cs typeface="Roboto"/>
              <a:sym typeface="Roboto"/>
            </a:endParaRPr>
          </a:p>
        </p:txBody>
      </p:sp>
      <p:sp>
        <p:nvSpPr>
          <p:cNvPr id="1795" name="Google Shape;1795;p26"/>
          <p:cNvSpPr/>
          <p:nvPr/>
        </p:nvSpPr>
        <p:spPr>
          <a:xfrm>
            <a:off x="484800" y="1206331"/>
            <a:ext cx="2309700" cy="481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ru-RU" sz="1700" dirty="0">
                <a:solidFill>
                  <a:schemeClr val="accent2"/>
                </a:solidFill>
                <a:latin typeface="Fira Sans Extra Condensed Medium"/>
                <a:ea typeface="Fira Sans Extra Condensed Medium"/>
                <a:cs typeface="Fira Sans Extra Condensed Medium"/>
                <a:sym typeface="Fira Sans Extra Condensed Medium"/>
              </a:rPr>
              <a:t>Мәтіндік редакторлар</a:t>
            </a:r>
            <a:endParaRPr dirty="0">
              <a:solidFill>
                <a:schemeClr val="accent2"/>
              </a:solidFill>
            </a:endParaRPr>
          </a:p>
        </p:txBody>
      </p:sp>
      <p:sp>
        <p:nvSpPr>
          <p:cNvPr id="1809" name="Google Shape;1809;p26"/>
          <p:cNvSpPr txBox="1">
            <a:spLocks noGrp="1"/>
          </p:cNvSpPr>
          <p:nvPr>
            <p:ph type="title"/>
          </p:nvPr>
        </p:nvSpPr>
        <p:spPr>
          <a:xfrm>
            <a:off x="311700" y="3688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t>Жалпы мақсаттағы бағдарламалық жасақтама түрлері</a:t>
            </a:r>
            <a:r>
              <a:rPr lang="en-US" dirty="0"/>
              <a:t/>
            </a:r>
            <a:br>
              <a:rPr lang="en-US" dirty="0"/>
            </a:br>
            <a:endParaRPr dirty="0"/>
          </a:p>
        </p:txBody>
      </p:sp>
      <p:sp>
        <p:nvSpPr>
          <p:cNvPr id="2085" name="Google Shape;2085;p26"/>
          <p:cNvSpPr/>
          <p:nvPr/>
        </p:nvSpPr>
        <p:spPr>
          <a:xfrm>
            <a:off x="3462239" y="3960112"/>
            <a:ext cx="13003" cy="7934"/>
          </a:xfrm>
          <a:custGeom>
            <a:avLst/>
            <a:gdLst/>
            <a:ahLst/>
            <a:cxnLst/>
            <a:rect l="l" t="t" r="r" b="b"/>
            <a:pathLst>
              <a:path w="59" h="36" extrusionOk="0">
                <a:moveTo>
                  <a:pt x="31" y="1"/>
                </a:moveTo>
                <a:cubicBezTo>
                  <a:pt x="22" y="14"/>
                  <a:pt x="7" y="22"/>
                  <a:pt x="1" y="35"/>
                </a:cubicBezTo>
                <a:cubicBezTo>
                  <a:pt x="22" y="35"/>
                  <a:pt x="59" y="12"/>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6"/>
          <p:cNvSpPr/>
          <p:nvPr/>
        </p:nvSpPr>
        <p:spPr>
          <a:xfrm>
            <a:off x="3410887" y="3965842"/>
            <a:ext cx="4408" cy="2645"/>
          </a:xfrm>
          <a:custGeom>
            <a:avLst/>
            <a:gdLst/>
            <a:ahLst/>
            <a:cxnLst/>
            <a:rect l="l" t="t" r="r" b="b"/>
            <a:pathLst>
              <a:path w="20" h="12" extrusionOk="0">
                <a:moveTo>
                  <a:pt x="5" y="9"/>
                </a:moveTo>
                <a:cubicBezTo>
                  <a:pt x="7" y="11"/>
                  <a:pt x="20" y="7"/>
                  <a:pt x="15" y="3"/>
                </a:cubicBezTo>
                <a:cubicBezTo>
                  <a:pt x="11" y="1"/>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6"/>
          <p:cNvSpPr/>
          <p:nvPr/>
        </p:nvSpPr>
        <p:spPr>
          <a:xfrm>
            <a:off x="3407582" y="3913388"/>
            <a:ext cx="11020" cy="8816"/>
          </a:xfrm>
          <a:custGeom>
            <a:avLst/>
            <a:gdLst/>
            <a:ahLst/>
            <a:cxnLst/>
            <a:rect l="l" t="t" r="r" b="b"/>
            <a:pathLst>
              <a:path w="50" h="40" extrusionOk="0">
                <a:moveTo>
                  <a:pt x="39" y="33"/>
                </a:moveTo>
                <a:cubicBezTo>
                  <a:pt x="50" y="14"/>
                  <a:pt x="7" y="1"/>
                  <a:pt x="0" y="18"/>
                </a:cubicBezTo>
                <a:cubicBezTo>
                  <a:pt x="15" y="22"/>
                  <a:pt x="9" y="40"/>
                  <a:pt x="39"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6"/>
          <p:cNvSpPr/>
          <p:nvPr/>
        </p:nvSpPr>
        <p:spPr>
          <a:xfrm>
            <a:off x="3496400" y="3916694"/>
            <a:ext cx="4849" cy="2645"/>
          </a:xfrm>
          <a:custGeom>
            <a:avLst/>
            <a:gdLst/>
            <a:ahLst/>
            <a:cxnLst/>
            <a:rect l="l" t="t" r="r" b="b"/>
            <a:pathLst>
              <a:path w="22" h="12" extrusionOk="0">
                <a:moveTo>
                  <a:pt x="17" y="3"/>
                </a:moveTo>
                <a:cubicBezTo>
                  <a:pt x="13" y="1"/>
                  <a:pt x="0" y="7"/>
                  <a:pt x="7" y="10"/>
                </a:cubicBezTo>
                <a:cubicBezTo>
                  <a:pt x="9" y="12"/>
                  <a:pt x="22"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6"/>
          <p:cNvSpPr/>
          <p:nvPr/>
        </p:nvSpPr>
        <p:spPr>
          <a:xfrm>
            <a:off x="3486923" y="3906336"/>
            <a:ext cx="1984" cy="3526"/>
          </a:xfrm>
          <a:custGeom>
            <a:avLst/>
            <a:gdLst/>
            <a:ahLst/>
            <a:cxnLst/>
            <a:rect l="l" t="t" r="r" b="b"/>
            <a:pathLst>
              <a:path w="9" h="16" extrusionOk="0">
                <a:moveTo>
                  <a:pt x="9" y="9"/>
                </a:moveTo>
                <a:cubicBezTo>
                  <a:pt x="9" y="5"/>
                  <a:pt x="2" y="1"/>
                  <a:pt x="0" y="9"/>
                </a:cubicBezTo>
                <a:cubicBezTo>
                  <a:pt x="0" y="14"/>
                  <a:pt x="7"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6"/>
          <p:cNvSpPr/>
          <p:nvPr/>
        </p:nvSpPr>
        <p:spPr>
          <a:xfrm>
            <a:off x="3373641" y="4210921"/>
            <a:ext cx="4408" cy="2424"/>
          </a:xfrm>
          <a:custGeom>
            <a:avLst/>
            <a:gdLst/>
            <a:ahLst/>
            <a:cxnLst/>
            <a:rect l="l" t="t" r="r" b="b"/>
            <a:pathLst>
              <a:path w="20" h="11" extrusionOk="0">
                <a:moveTo>
                  <a:pt x="5" y="9"/>
                </a:moveTo>
                <a:cubicBezTo>
                  <a:pt x="9" y="11"/>
                  <a:pt x="20"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6"/>
          <p:cNvSpPr/>
          <p:nvPr/>
        </p:nvSpPr>
        <p:spPr>
          <a:xfrm>
            <a:off x="3356010" y="4148108"/>
            <a:ext cx="4628" cy="2645"/>
          </a:xfrm>
          <a:custGeom>
            <a:avLst/>
            <a:gdLst/>
            <a:ahLst/>
            <a:cxnLst/>
            <a:rect l="l" t="t" r="r" b="b"/>
            <a:pathLst>
              <a:path w="21" h="12" extrusionOk="0">
                <a:moveTo>
                  <a:pt x="16" y="3"/>
                </a:moveTo>
                <a:cubicBezTo>
                  <a:pt x="12" y="0"/>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6"/>
          <p:cNvSpPr/>
          <p:nvPr/>
        </p:nvSpPr>
        <p:spPr>
          <a:xfrm>
            <a:off x="3371217" y="4146565"/>
            <a:ext cx="4849" cy="2645"/>
          </a:xfrm>
          <a:custGeom>
            <a:avLst/>
            <a:gdLst/>
            <a:ahLst/>
            <a:cxnLst/>
            <a:rect l="l" t="t" r="r" b="b"/>
            <a:pathLst>
              <a:path w="22" h="12" extrusionOk="0">
                <a:moveTo>
                  <a:pt x="16" y="3"/>
                </a:moveTo>
                <a:cubicBezTo>
                  <a:pt x="13" y="1"/>
                  <a:pt x="1" y="5"/>
                  <a:pt x="7" y="10"/>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6"/>
          <p:cNvSpPr/>
          <p:nvPr/>
        </p:nvSpPr>
        <p:spPr>
          <a:xfrm>
            <a:off x="3493094" y="4143921"/>
            <a:ext cx="7273" cy="3967"/>
          </a:xfrm>
          <a:custGeom>
            <a:avLst/>
            <a:gdLst/>
            <a:ahLst/>
            <a:cxnLst/>
            <a:rect l="l" t="t" r="r" b="b"/>
            <a:pathLst>
              <a:path w="33" h="18" extrusionOk="0">
                <a:moveTo>
                  <a:pt x="32" y="15"/>
                </a:moveTo>
                <a:lnTo>
                  <a:pt x="32" y="0"/>
                </a:lnTo>
                <a:lnTo>
                  <a:pt x="2" y="0"/>
                </a:lnTo>
                <a:cubicBezTo>
                  <a:pt x="0" y="13"/>
                  <a:pt x="13" y="17"/>
                  <a:pt x="32"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6"/>
          <p:cNvSpPr/>
          <p:nvPr/>
        </p:nvSpPr>
        <p:spPr>
          <a:xfrm>
            <a:off x="3469512" y="4137750"/>
            <a:ext cx="14766" cy="8595"/>
          </a:xfrm>
          <a:custGeom>
            <a:avLst/>
            <a:gdLst/>
            <a:ahLst/>
            <a:cxnLst/>
            <a:rect l="l" t="t" r="r" b="b"/>
            <a:pathLst>
              <a:path w="67" h="39" extrusionOk="0">
                <a:moveTo>
                  <a:pt x="19" y="37"/>
                </a:moveTo>
                <a:cubicBezTo>
                  <a:pt x="66" y="39"/>
                  <a:pt x="47" y="5"/>
                  <a:pt x="19" y="0"/>
                </a:cubicBezTo>
                <a:cubicBezTo>
                  <a:pt x="0" y="15"/>
                  <a:pt x="26" y="13"/>
                  <a:pt x="1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6"/>
          <p:cNvSpPr/>
          <p:nvPr/>
        </p:nvSpPr>
        <p:spPr>
          <a:xfrm>
            <a:off x="3440640" y="4142378"/>
            <a:ext cx="4408" cy="1763"/>
          </a:xfrm>
          <a:custGeom>
            <a:avLst/>
            <a:gdLst/>
            <a:ahLst/>
            <a:cxnLst/>
            <a:rect l="l" t="t" r="r" b="b"/>
            <a:pathLst>
              <a:path w="20" h="8" extrusionOk="0">
                <a:moveTo>
                  <a:pt x="20" y="1"/>
                </a:moveTo>
                <a:cubicBezTo>
                  <a:pt x="13" y="3"/>
                  <a:pt x="0" y="1"/>
                  <a:pt x="0" y="7"/>
                </a:cubicBezTo>
                <a:cubicBezTo>
                  <a:pt x="9"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6"/>
          <p:cNvSpPr/>
          <p:nvPr/>
        </p:nvSpPr>
        <p:spPr>
          <a:xfrm>
            <a:off x="3439759" y="4132901"/>
            <a:ext cx="4408" cy="2645"/>
          </a:xfrm>
          <a:custGeom>
            <a:avLst/>
            <a:gdLst/>
            <a:ahLst/>
            <a:cxnLst/>
            <a:rect l="l" t="t" r="r" b="b"/>
            <a:pathLst>
              <a:path w="20" h="12" extrusionOk="0">
                <a:moveTo>
                  <a:pt x="15" y="3"/>
                </a:moveTo>
                <a:cubicBezTo>
                  <a:pt x="13" y="1"/>
                  <a:pt x="0" y="5"/>
                  <a:pt x="4" y="9"/>
                </a:cubicBezTo>
                <a:cubicBezTo>
                  <a:pt x="7"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6"/>
          <p:cNvSpPr/>
          <p:nvPr/>
        </p:nvSpPr>
        <p:spPr>
          <a:xfrm>
            <a:off x="3348075" y="4130256"/>
            <a:ext cx="4849" cy="3526"/>
          </a:xfrm>
          <a:custGeom>
            <a:avLst/>
            <a:gdLst/>
            <a:ahLst/>
            <a:cxnLst/>
            <a:rect l="l" t="t" r="r" b="b"/>
            <a:pathLst>
              <a:path w="22" h="16" extrusionOk="0">
                <a:moveTo>
                  <a:pt x="22" y="0"/>
                </a:moveTo>
                <a:lnTo>
                  <a:pt x="1" y="0"/>
                </a:lnTo>
                <a:lnTo>
                  <a:pt x="1" y="15"/>
                </a:lnTo>
                <a:lnTo>
                  <a:pt x="22"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6"/>
          <p:cNvSpPr/>
          <p:nvPr/>
        </p:nvSpPr>
        <p:spPr>
          <a:xfrm>
            <a:off x="3458052" y="4122102"/>
            <a:ext cx="2645" cy="3967"/>
          </a:xfrm>
          <a:custGeom>
            <a:avLst/>
            <a:gdLst/>
            <a:ahLst/>
            <a:cxnLst/>
            <a:rect l="l" t="t" r="r" b="b"/>
            <a:pathLst>
              <a:path w="12" h="18" extrusionOk="0">
                <a:moveTo>
                  <a:pt x="11" y="9"/>
                </a:moveTo>
                <a:cubicBezTo>
                  <a:pt x="11" y="5"/>
                  <a:pt x="3" y="1"/>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6"/>
          <p:cNvSpPr/>
          <p:nvPr/>
        </p:nvSpPr>
        <p:spPr>
          <a:xfrm>
            <a:off x="3457170" y="4117473"/>
            <a:ext cx="4408" cy="2424"/>
          </a:xfrm>
          <a:custGeom>
            <a:avLst/>
            <a:gdLst/>
            <a:ahLst/>
            <a:cxnLst/>
            <a:rect l="l" t="t" r="r" b="b"/>
            <a:pathLst>
              <a:path w="20" h="11" extrusionOk="0">
                <a:moveTo>
                  <a:pt x="5" y="9"/>
                </a:moveTo>
                <a:cubicBezTo>
                  <a:pt x="9" y="11"/>
                  <a:pt x="20"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6"/>
          <p:cNvSpPr/>
          <p:nvPr/>
        </p:nvSpPr>
        <p:spPr>
          <a:xfrm>
            <a:off x="3492433" y="4059730"/>
            <a:ext cx="11240" cy="5069"/>
          </a:xfrm>
          <a:custGeom>
            <a:avLst/>
            <a:gdLst/>
            <a:ahLst/>
            <a:cxnLst/>
            <a:rect l="l" t="t" r="r" b="b"/>
            <a:pathLst>
              <a:path w="51" h="23" extrusionOk="0">
                <a:moveTo>
                  <a:pt x="5" y="14"/>
                </a:moveTo>
                <a:cubicBezTo>
                  <a:pt x="18" y="16"/>
                  <a:pt x="18" y="22"/>
                  <a:pt x="35" y="22"/>
                </a:cubicBezTo>
                <a:cubicBezTo>
                  <a:pt x="50" y="5"/>
                  <a:pt x="1" y="1"/>
                  <a:pt x="5"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6"/>
          <p:cNvSpPr/>
          <p:nvPr/>
        </p:nvSpPr>
        <p:spPr>
          <a:xfrm>
            <a:off x="3408463" y="4047168"/>
            <a:ext cx="5069" cy="2424"/>
          </a:xfrm>
          <a:custGeom>
            <a:avLst/>
            <a:gdLst/>
            <a:ahLst/>
            <a:cxnLst/>
            <a:rect l="l" t="t" r="r" b="b"/>
            <a:pathLst>
              <a:path w="23" h="11" extrusionOk="0">
                <a:moveTo>
                  <a:pt x="16" y="2"/>
                </a:moveTo>
                <a:cubicBezTo>
                  <a:pt x="14" y="0"/>
                  <a:pt x="1" y="7"/>
                  <a:pt x="7" y="9"/>
                </a:cubicBezTo>
                <a:cubicBezTo>
                  <a:pt x="9" y="11"/>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6"/>
          <p:cNvSpPr/>
          <p:nvPr/>
        </p:nvSpPr>
        <p:spPr>
          <a:xfrm>
            <a:off x="3400970" y="4039895"/>
            <a:ext cx="7714" cy="7934"/>
          </a:xfrm>
          <a:custGeom>
            <a:avLst/>
            <a:gdLst/>
            <a:ahLst/>
            <a:cxnLst/>
            <a:rect l="l" t="t" r="r" b="b"/>
            <a:pathLst>
              <a:path w="35" h="36" extrusionOk="0">
                <a:moveTo>
                  <a:pt x="0" y="7"/>
                </a:moveTo>
                <a:lnTo>
                  <a:pt x="0" y="35"/>
                </a:lnTo>
                <a:lnTo>
                  <a:pt x="30" y="35"/>
                </a:lnTo>
                <a:cubicBezTo>
                  <a:pt x="33" y="18"/>
                  <a:pt x="35" y="1"/>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6"/>
          <p:cNvSpPr/>
          <p:nvPr/>
        </p:nvSpPr>
        <p:spPr>
          <a:xfrm>
            <a:off x="3453864" y="4038572"/>
            <a:ext cx="4408" cy="1543"/>
          </a:xfrm>
          <a:custGeom>
            <a:avLst/>
            <a:gdLst/>
            <a:ahLst/>
            <a:cxnLst/>
            <a:rect l="l" t="t" r="r" b="b"/>
            <a:pathLst>
              <a:path w="20" h="7" extrusionOk="0">
                <a:moveTo>
                  <a:pt x="20" y="1"/>
                </a:moveTo>
                <a:cubicBezTo>
                  <a:pt x="13" y="1"/>
                  <a:pt x="0" y="1"/>
                  <a:pt x="0" y="7"/>
                </a:cubicBezTo>
                <a:cubicBezTo>
                  <a:pt x="9"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4" name="Google Shape;2104;p26"/>
          <p:cNvGrpSpPr/>
          <p:nvPr/>
        </p:nvGrpSpPr>
        <p:grpSpPr>
          <a:xfrm>
            <a:off x="3201575" y="1768711"/>
            <a:ext cx="2740850" cy="2356190"/>
            <a:chOff x="3201575" y="1768711"/>
            <a:chExt cx="2740850" cy="2356190"/>
          </a:xfrm>
        </p:grpSpPr>
        <p:sp>
          <p:nvSpPr>
            <p:cNvPr id="2105" name="Google Shape;2105;p26"/>
            <p:cNvSpPr/>
            <p:nvPr/>
          </p:nvSpPr>
          <p:spPr>
            <a:xfrm>
              <a:off x="3201575" y="3822716"/>
              <a:ext cx="2727612" cy="302184"/>
            </a:xfrm>
            <a:custGeom>
              <a:avLst/>
              <a:gdLst/>
              <a:ahLst/>
              <a:cxnLst/>
              <a:rect l="l" t="t" r="r" b="b"/>
              <a:pathLst>
                <a:path w="9658" h="1070" extrusionOk="0">
                  <a:moveTo>
                    <a:pt x="4828" y="1"/>
                  </a:moveTo>
                  <a:cubicBezTo>
                    <a:pt x="2162" y="1"/>
                    <a:pt x="1" y="240"/>
                    <a:pt x="1" y="534"/>
                  </a:cubicBezTo>
                  <a:cubicBezTo>
                    <a:pt x="1" y="829"/>
                    <a:pt x="2162" y="1069"/>
                    <a:pt x="4828" y="1069"/>
                  </a:cubicBezTo>
                  <a:cubicBezTo>
                    <a:pt x="7495" y="1069"/>
                    <a:pt x="9658" y="829"/>
                    <a:pt x="9658" y="534"/>
                  </a:cubicBezTo>
                  <a:cubicBezTo>
                    <a:pt x="9658" y="240"/>
                    <a:pt x="7495" y="1"/>
                    <a:pt x="482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6"/>
            <p:cNvSpPr/>
            <p:nvPr/>
          </p:nvSpPr>
          <p:spPr>
            <a:xfrm>
              <a:off x="3458574" y="3867620"/>
              <a:ext cx="301060" cy="64391"/>
            </a:xfrm>
            <a:custGeom>
              <a:avLst/>
              <a:gdLst/>
              <a:ahLst/>
              <a:cxnLst/>
              <a:rect l="l" t="t" r="r" b="b"/>
              <a:pathLst>
                <a:path w="1066" h="228" extrusionOk="0">
                  <a:moveTo>
                    <a:pt x="59" y="0"/>
                  </a:moveTo>
                  <a:cubicBezTo>
                    <a:pt x="1" y="169"/>
                    <a:pt x="316" y="180"/>
                    <a:pt x="391" y="184"/>
                  </a:cubicBezTo>
                  <a:cubicBezTo>
                    <a:pt x="466" y="191"/>
                    <a:pt x="541" y="195"/>
                    <a:pt x="616" y="199"/>
                  </a:cubicBezTo>
                  <a:cubicBezTo>
                    <a:pt x="763" y="210"/>
                    <a:pt x="913" y="218"/>
                    <a:pt x="1061" y="227"/>
                  </a:cubicBezTo>
                  <a:lnTo>
                    <a:pt x="1065" y="171"/>
                  </a:lnTo>
                  <a:cubicBezTo>
                    <a:pt x="1065" y="171"/>
                    <a:pt x="1063" y="171"/>
                    <a:pt x="1063" y="169"/>
                  </a:cubicBezTo>
                  <a:cubicBezTo>
                    <a:pt x="948" y="161"/>
                    <a:pt x="830" y="152"/>
                    <a:pt x="714" y="131"/>
                  </a:cubicBezTo>
                  <a:cubicBezTo>
                    <a:pt x="704" y="129"/>
                    <a:pt x="705" y="109"/>
                    <a:pt x="717" y="109"/>
                  </a:cubicBezTo>
                  <a:cubicBezTo>
                    <a:pt x="717" y="109"/>
                    <a:pt x="718" y="109"/>
                    <a:pt x="718" y="109"/>
                  </a:cubicBezTo>
                  <a:lnTo>
                    <a:pt x="720" y="64"/>
                  </a:lnTo>
                  <a:cubicBezTo>
                    <a:pt x="656" y="60"/>
                    <a:pt x="594" y="56"/>
                    <a:pt x="530" y="51"/>
                  </a:cubicBezTo>
                  <a:cubicBezTo>
                    <a:pt x="436" y="43"/>
                    <a:pt x="339" y="36"/>
                    <a:pt x="243" y="28"/>
                  </a:cubicBezTo>
                  <a:cubicBezTo>
                    <a:pt x="200" y="24"/>
                    <a:pt x="121" y="30"/>
                    <a:pt x="76" y="11"/>
                  </a:cubicBezTo>
                  <a:cubicBezTo>
                    <a:pt x="69" y="6"/>
                    <a:pt x="63" y="4"/>
                    <a:pt x="59"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6"/>
            <p:cNvSpPr/>
            <p:nvPr/>
          </p:nvSpPr>
          <p:spPr>
            <a:xfrm>
              <a:off x="3661349" y="3885695"/>
              <a:ext cx="1900687" cy="76817"/>
            </a:xfrm>
            <a:custGeom>
              <a:avLst/>
              <a:gdLst/>
              <a:ahLst/>
              <a:cxnLst/>
              <a:rect l="l" t="t" r="r" b="b"/>
              <a:pathLst>
                <a:path w="6730" h="272" extrusionOk="0">
                  <a:moveTo>
                    <a:pt x="2" y="0"/>
                  </a:moveTo>
                  <a:lnTo>
                    <a:pt x="0" y="45"/>
                  </a:lnTo>
                  <a:cubicBezTo>
                    <a:pt x="114" y="56"/>
                    <a:pt x="230" y="69"/>
                    <a:pt x="345" y="73"/>
                  </a:cubicBezTo>
                  <a:cubicBezTo>
                    <a:pt x="367" y="73"/>
                    <a:pt x="367" y="105"/>
                    <a:pt x="347" y="105"/>
                  </a:cubicBezTo>
                  <a:lnTo>
                    <a:pt x="343" y="161"/>
                  </a:lnTo>
                  <a:cubicBezTo>
                    <a:pt x="345" y="161"/>
                    <a:pt x="347" y="163"/>
                    <a:pt x="347" y="163"/>
                  </a:cubicBezTo>
                  <a:cubicBezTo>
                    <a:pt x="647" y="178"/>
                    <a:pt x="949" y="193"/>
                    <a:pt x="1249" y="204"/>
                  </a:cubicBezTo>
                  <a:cubicBezTo>
                    <a:pt x="1849" y="225"/>
                    <a:pt x="2450" y="240"/>
                    <a:pt x="3050" y="251"/>
                  </a:cubicBezTo>
                  <a:cubicBezTo>
                    <a:pt x="3543" y="261"/>
                    <a:pt x="4036" y="272"/>
                    <a:pt x="4530" y="272"/>
                  </a:cubicBezTo>
                  <a:cubicBezTo>
                    <a:pt x="4640" y="272"/>
                    <a:pt x="4751" y="271"/>
                    <a:pt x="4862" y="270"/>
                  </a:cubicBezTo>
                  <a:cubicBezTo>
                    <a:pt x="5155" y="268"/>
                    <a:pt x="5451" y="259"/>
                    <a:pt x="5747" y="242"/>
                  </a:cubicBezTo>
                  <a:cubicBezTo>
                    <a:pt x="5892" y="234"/>
                    <a:pt x="6040" y="225"/>
                    <a:pt x="6188" y="210"/>
                  </a:cubicBezTo>
                  <a:cubicBezTo>
                    <a:pt x="6269" y="204"/>
                    <a:pt x="6730" y="199"/>
                    <a:pt x="6687" y="9"/>
                  </a:cubicBezTo>
                  <a:lnTo>
                    <a:pt x="6687" y="9"/>
                  </a:lnTo>
                  <a:cubicBezTo>
                    <a:pt x="6643" y="37"/>
                    <a:pt x="6572" y="41"/>
                    <a:pt x="6510" y="41"/>
                  </a:cubicBezTo>
                  <a:cubicBezTo>
                    <a:pt x="6486" y="41"/>
                    <a:pt x="6463" y="40"/>
                    <a:pt x="6444" y="40"/>
                  </a:cubicBezTo>
                  <a:cubicBezTo>
                    <a:pt x="6433" y="40"/>
                    <a:pt x="6423" y="40"/>
                    <a:pt x="6415" y="41"/>
                  </a:cubicBezTo>
                  <a:cubicBezTo>
                    <a:pt x="5478" y="109"/>
                    <a:pt x="4539" y="140"/>
                    <a:pt x="3599" y="140"/>
                  </a:cubicBezTo>
                  <a:cubicBezTo>
                    <a:pt x="2942" y="140"/>
                    <a:pt x="2285" y="125"/>
                    <a:pt x="1628" y="97"/>
                  </a:cubicBezTo>
                  <a:cubicBezTo>
                    <a:pt x="1225" y="80"/>
                    <a:pt x="821" y="56"/>
                    <a:pt x="418" y="30"/>
                  </a:cubicBezTo>
                  <a:cubicBezTo>
                    <a:pt x="279" y="20"/>
                    <a:pt x="142" y="11"/>
                    <a:pt x="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6"/>
            <p:cNvSpPr/>
            <p:nvPr/>
          </p:nvSpPr>
          <p:spPr>
            <a:xfrm>
              <a:off x="3483426" y="3460942"/>
              <a:ext cx="2056865" cy="447910"/>
            </a:xfrm>
            <a:custGeom>
              <a:avLst/>
              <a:gdLst/>
              <a:ahLst/>
              <a:cxnLst/>
              <a:rect l="l" t="t" r="r" b="b"/>
              <a:pathLst>
                <a:path w="7283" h="1586" extrusionOk="0">
                  <a:moveTo>
                    <a:pt x="561" y="853"/>
                  </a:moveTo>
                  <a:cubicBezTo>
                    <a:pt x="562" y="853"/>
                    <a:pt x="563" y="853"/>
                    <a:pt x="564" y="853"/>
                  </a:cubicBezTo>
                  <a:cubicBezTo>
                    <a:pt x="667" y="897"/>
                    <a:pt x="766" y="913"/>
                    <a:pt x="873" y="913"/>
                  </a:cubicBezTo>
                  <a:cubicBezTo>
                    <a:pt x="892" y="913"/>
                    <a:pt x="912" y="912"/>
                    <a:pt x="932" y="911"/>
                  </a:cubicBezTo>
                  <a:cubicBezTo>
                    <a:pt x="954" y="911"/>
                    <a:pt x="954" y="943"/>
                    <a:pt x="932" y="947"/>
                  </a:cubicBezTo>
                  <a:cubicBezTo>
                    <a:pt x="911" y="950"/>
                    <a:pt x="890" y="951"/>
                    <a:pt x="868" y="951"/>
                  </a:cubicBezTo>
                  <a:cubicBezTo>
                    <a:pt x="760" y="951"/>
                    <a:pt x="652" y="921"/>
                    <a:pt x="555" y="875"/>
                  </a:cubicBezTo>
                  <a:cubicBezTo>
                    <a:pt x="546" y="869"/>
                    <a:pt x="552" y="853"/>
                    <a:pt x="561" y="853"/>
                  </a:cubicBezTo>
                  <a:close/>
                  <a:moveTo>
                    <a:pt x="637" y="951"/>
                  </a:moveTo>
                  <a:cubicBezTo>
                    <a:pt x="638" y="951"/>
                    <a:pt x="640" y="951"/>
                    <a:pt x="641" y="952"/>
                  </a:cubicBezTo>
                  <a:cubicBezTo>
                    <a:pt x="727" y="975"/>
                    <a:pt x="810" y="988"/>
                    <a:pt x="900" y="992"/>
                  </a:cubicBezTo>
                  <a:cubicBezTo>
                    <a:pt x="919" y="992"/>
                    <a:pt x="919" y="1025"/>
                    <a:pt x="900" y="1025"/>
                  </a:cubicBezTo>
                  <a:cubicBezTo>
                    <a:pt x="810" y="1020"/>
                    <a:pt x="720" y="1003"/>
                    <a:pt x="635" y="973"/>
                  </a:cubicBezTo>
                  <a:cubicBezTo>
                    <a:pt x="623" y="969"/>
                    <a:pt x="625" y="951"/>
                    <a:pt x="637" y="951"/>
                  </a:cubicBezTo>
                  <a:close/>
                  <a:moveTo>
                    <a:pt x="4057" y="99"/>
                  </a:moveTo>
                  <a:cubicBezTo>
                    <a:pt x="4064" y="99"/>
                    <a:pt x="4071" y="104"/>
                    <a:pt x="4072" y="112"/>
                  </a:cubicBezTo>
                  <a:cubicBezTo>
                    <a:pt x="4552" y="112"/>
                    <a:pt x="5034" y="114"/>
                    <a:pt x="5516" y="116"/>
                  </a:cubicBezTo>
                  <a:cubicBezTo>
                    <a:pt x="5518" y="110"/>
                    <a:pt x="5524" y="106"/>
                    <a:pt x="5531" y="106"/>
                  </a:cubicBezTo>
                  <a:cubicBezTo>
                    <a:pt x="5537" y="106"/>
                    <a:pt x="5543" y="110"/>
                    <a:pt x="5546" y="119"/>
                  </a:cubicBezTo>
                  <a:cubicBezTo>
                    <a:pt x="5805" y="119"/>
                    <a:pt x="6064" y="121"/>
                    <a:pt x="6323" y="123"/>
                  </a:cubicBezTo>
                  <a:lnTo>
                    <a:pt x="6327" y="123"/>
                  </a:lnTo>
                  <a:cubicBezTo>
                    <a:pt x="6330" y="122"/>
                    <a:pt x="6333" y="122"/>
                    <a:pt x="6336" y="122"/>
                  </a:cubicBezTo>
                  <a:cubicBezTo>
                    <a:pt x="6341" y="122"/>
                    <a:pt x="6347" y="124"/>
                    <a:pt x="6351" y="129"/>
                  </a:cubicBezTo>
                  <a:cubicBezTo>
                    <a:pt x="6389" y="168"/>
                    <a:pt x="6426" y="211"/>
                    <a:pt x="6460" y="253"/>
                  </a:cubicBezTo>
                  <a:lnTo>
                    <a:pt x="6475" y="253"/>
                  </a:lnTo>
                  <a:cubicBezTo>
                    <a:pt x="6476" y="253"/>
                    <a:pt x="6477" y="253"/>
                    <a:pt x="6478" y="253"/>
                  </a:cubicBezTo>
                  <a:cubicBezTo>
                    <a:pt x="6495" y="253"/>
                    <a:pt x="6498" y="275"/>
                    <a:pt x="6488" y="286"/>
                  </a:cubicBezTo>
                  <a:cubicBezTo>
                    <a:pt x="6636" y="468"/>
                    <a:pt x="6758" y="667"/>
                    <a:pt x="6841" y="887"/>
                  </a:cubicBezTo>
                  <a:cubicBezTo>
                    <a:pt x="6865" y="896"/>
                    <a:pt x="6863" y="935"/>
                    <a:pt x="6833" y="937"/>
                  </a:cubicBezTo>
                  <a:cubicBezTo>
                    <a:pt x="5800" y="988"/>
                    <a:pt x="4764" y="1020"/>
                    <a:pt x="3729" y="1025"/>
                  </a:cubicBezTo>
                  <a:cubicBezTo>
                    <a:pt x="3563" y="1026"/>
                    <a:pt x="3396" y="1027"/>
                    <a:pt x="3227" y="1027"/>
                  </a:cubicBezTo>
                  <a:cubicBezTo>
                    <a:pt x="2377" y="1027"/>
                    <a:pt x="1509" y="1002"/>
                    <a:pt x="680" y="847"/>
                  </a:cubicBezTo>
                  <a:cubicBezTo>
                    <a:pt x="665" y="845"/>
                    <a:pt x="665" y="823"/>
                    <a:pt x="675" y="817"/>
                  </a:cubicBezTo>
                  <a:cubicBezTo>
                    <a:pt x="675" y="812"/>
                    <a:pt x="675" y="810"/>
                    <a:pt x="677" y="806"/>
                  </a:cubicBezTo>
                  <a:cubicBezTo>
                    <a:pt x="827" y="564"/>
                    <a:pt x="1012" y="333"/>
                    <a:pt x="1204" y="125"/>
                  </a:cubicBezTo>
                  <a:cubicBezTo>
                    <a:pt x="1209" y="121"/>
                    <a:pt x="1213" y="119"/>
                    <a:pt x="1218" y="119"/>
                  </a:cubicBezTo>
                  <a:cubicBezTo>
                    <a:pt x="1224" y="119"/>
                    <a:pt x="1230" y="123"/>
                    <a:pt x="1234" y="129"/>
                  </a:cubicBezTo>
                  <a:cubicBezTo>
                    <a:pt x="1421" y="111"/>
                    <a:pt x="1610" y="106"/>
                    <a:pt x="1799" y="106"/>
                  </a:cubicBezTo>
                  <a:cubicBezTo>
                    <a:pt x="2038" y="106"/>
                    <a:pt x="2278" y="114"/>
                    <a:pt x="2515" y="114"/>
                  </a:cubicBezTo>
                  <a:cubicBezTo>
                    <a:pt x="2935" y="112"/>
                    <a:pt x="3355" y="112"/>
                    <a:pt x="3774" y="112"/>
                  </a:cubicBezTo>
                  <a:lnTo>
                    <a:pt x="4042" y="112"/>
                  </a:lnTo>
                  <a:cubicBezTo>
                    <a:pt x="4043" y="104"/>
                    <a:pt x="4050" y="99"/>
                    <a:pt x="4057" y="99"/>
                  </a:cubicBezTo>
                  <a:close/>
                  <a:moveTo>
                    <a:pt x="6918" y="1361"/>
                  </a:moveTo>
                  <a:cubicBezTo>
                    <a:pt x="6938" y="1361"/>
                    <a:pt x="6938" y="1391"/>
                    <a:pt x="6918" y="1393"/>
                  </a:cubicBezTo>
                  <a:cubicBezTo>
                    <a:pt x="6888" y="1396"/>
                    <a:pt x="6858" y="1397"/>
                    <a:pt x="6828" y="1397"/>
                  </a:cubicBezTo>
                  <a:cubicBezTo>
                    <a:pt x="6768" y="1397"/>
                    <a:pt x="6707" y="1392"/>
                    <a:pt x="6649" y="1386"/>
                  </a:cubicBezTo>
                  <a:cubicBezTo>
                    <a:pt x="6636" y="1384"/>
                    <a:pt x="6634" y="1365"/>
                    <a:pt x="6649" y="1365"/>
                  </a:cubicBezTo>
                  <a:cubicBezTo>
                    <a:pt x="6680" y="1367"/>
                    <a:pt x="6711" y="1368"/>
                    <a:pt x="6743" y="1368"/>
                  </a:cubicBezTo>
                  <a:cubicBezTo>
                    <a:pt x="6801" y="1368"/>
                    <a:pt x="6860" y="1365"/>
                    <a:pt x="6918" y="1361"/>
                  </a:cubicBezTo>
                  <a:close/>
                  <a:moveTo>
                    <a:pt x="6888" y="1423"/>
                  </a:moveTo>
                  <a:cubicBezTo>
                    <a:pt x="6910" y="1423"/>
                    <a:pt x="6909" y="1457"/>
                    <a:pt x="6886" y="1459"/>
                  </a:cubicBezTo>
                  <a:cubicBezTo>
                    <a:pt x="6807" y="1469"/>
                    <a:pt x="6726" y="1474"/>
                    <a:pt x="6645" y="1474"/>
                  </a:cubicBezTo>
                  <a:cubicBezTo>
                    <a:pt x="6585" y="1474"/>
                    <a:pt x="6524" y="1471"/>
                    <a:pt x="6464" y="1466"/>
                  </a:cubicBezTo>
                  <a:cubicBezTo>
                    <a:pt x="6447" y="1464"/>
                    <a:pt x="6447" y="1438"/>
                    <a:pt x="6464" y="1438"/>
                  </a:cubicBezTo>
                  <a:cubicBezTo>
                    <a:pt x="6494" y="1439"/>
                    <a:pt x="6523" y="1439"/>
                    <a:pt x="6553" y="1439"/>
                  </a:cubicBezTo>
                  <a:cubicBezTo>
                    <a:pt x="6664" y="1439"/>
                    <a:pt x="6774" y="1433"/>
                    <a:pt x="6886" y="1423"/>
                  </a:cubicBezTo>
                  <a:cubicBezTo>
                    <a:pt x="6887" y="1423"/>
                    <a:pt x="6888" y="1423"/>
                    <a:pt x="6888" y="1423"/>
                  </a:cubicBezTo>
                  <a:close/>
                  <a:moveTo>
                    <a:pt x="4030" y="1125"/>
                  </a:moveTo>
                  <a:cubicBezTo>
                    <a:pt x="4062" y="1125"/>
                    <a:pt x="4093" y="1128"/>
                    <a:pt x="4119" y="1136"/>
                  </a:cubicBezTo>
                  <a:cubicBezTo>
                    <a:pt x="4241" y="1177"/>
                    <a:pt x="4301" y="1346"/>
                    <a:pt x="4361" y="1446"/>
                  </a:cubicBezTo>
                  <a:cubicBezTo>
                    <a:pt x="4372" y="1461"/>
                    <a:pt x="4361" y="1476"/>
                    <a:pt x="4348" y="1481"/>
                  </a:cubicBezTo>
                  <a:cubicBezTo>
                    <a:pt x="4353" y="1496"/>
                    <a:pt x="4346" y="1517"/>
                    <a:pt x="4325" y="1517"/>
                  </a:cubicBezTo>
                  <a:cubicBezTo>
                    <a:pt x="3884" y="1511"/>
                    <a:pt x="3438" y="1517"/>
                    <a:pt x="2995" y="1489"/>
                  </a:cubicBezTo>
                  <a:cubicBezTo>
                    <a:pt x="2993" y="1489"/>
                    <a:pt x="2991" y="1489"/>
                    <a:pt x="2988" y="1487"/>
                  </a:cubicBezTo>
                  <a:cubicBezTo>
                    <a:pt x="2980" y="1485"/>
                    <a:pt x="2971" y="1476"/>
                    <a:pt x="2973" y="1468"/>
                  </a:cubicBezTo>
                  <a:cubicBezTo>
                    <a:pt x="2993" y="1384"/>
                    <a:pt x="3033" y="1202"/>
                    <a:pt x="3117" y="1153"/>
                  </a:cubicBezTo>
                  <a:cubicBezTo>
                    <a:pt x="3145" y="1136"/>
                    <a:pt x="3182" y="1134"/>
                    <a:pt x="3216" y="1134"/>
                  </a:cubicBezTo>
                  <a:cubicBezTo>
                    <a:pt x="3226" y="1134"/>
                    <a:pt x="3235" y="1134"/>
                    <a:pt x="3245" y="1134"/>
                  </a:cubicBezTo>
                  <a:cubicBezTo>
                    <a:pt x="3252" y="1134"/>
                    <a:pt x="3258" y="1134"/>
                    <a:pt x="3265" y="1134"/>
                  </a:cubicBezTo>
                  <a:cubicBezTo>
                    <a:pt x="3372" y="1132"/>
                    <a:pt x="3479" y="1132"/>
                    <a:pt x="3586" y="1132"/>
                  </a:cubicBezTo>
                  <a:cubicBezTo>
                    <a:pt x="3693" y="1132"/>
                    <a:pt x="3800" y="1129"/>
                    <a:pt x="3907" y="1129"/>
                  </a:cubicBezTo>
                  <a:cubicBezTo>
                    <a:pt x="3944" y="1129"/>
                    <a:pt x="3988" y="1125"/>
                    <a:pt x="4030" y="1125"/>
                  </a:cubicBezTo>
                  <a:close/>
                  <a:moveTo>
                    <a:pt x="1061" y="1"/>
                  </a:moveTo>
                  <a:cubicBezTo>
                    <a:pt x="1052" y="7"/>
                    <a:pt x="1044" y="14"/>
                    <a:pt x="1037" y="20"/>
                  </a:cubicBezTo>
                  <a:cubicBezTo>
                    <a:pt x="1042" y="26"/>
                    <a:pt x="1044" y="37"/>
                    <a:pt x="1037" y="44"/>
                  </a:cubicBezTo>
                  <a:cubicBezTo>
                    <a:pt x="812" y="350"/>
                    <a:pt x="564" y="639"/>
                    <a:pt x="324" y="932"/>
                  </a:cubicBezTo>
                  <a:cubicBezTo>
                    <a:pt x="262" y="1007"/>
                    <a:pt x="202" y="1082"/>
                    <a:pt x="140" y="1159"/>
                  </a:cubicBezTo>
                  <a:cubicBezTo>
                    <a:pt x="121" y="1183"/>
                    <a:pt x="1" y="1309"/>
                    <a:pt x="1" y="1333"/>
                  </a:cubicBezTo>
                  <a:cubicBezTo>
                    <a:pt x="3" y="1365"/>
                    <a:pt x="101" y="1399"/>
                    <a:pt x="125" y="1406"/>
                  </a:cubicBezTo>
                  <a:cubicBezTo>
                    <a:pt x="296" y="1455"/>
                    <a:pt x="517" y="1438"/>
                    <a:pt x="697" y="1451"/>
                  </a:cubicBezTo>
                  <a:cubicBezTo>
                    <a:pt x="1871" y="1537"/>
                    <a:pt x="3047" y="1585"/>
                    <a:pt x="4223" y="1585"/>
                  </a:cubicBezTo>
                  <a:cubicBezTo>
                    <a:pt x="4420" y="1585"/>
                    <a:pt x="4617" y="1584"/>
                    <a:pt x="4813" y="1581"/>
                  </a:cubicBezTo>
                  <a:cubicBezTo>
                    <a:pt x="5505" y="1573"/>
                    <a:pt x="6197" y="1545"/>
                    <a:pt x="6886" y="1498"/>
                  </a:cubicBezTo>
                  <a:cubicBezTo>
                    <a:pt x="6972" y="1491"/>
                    <a:pt x="7090" y="1502"/>
                    <a:pt x="7171" y="1476"/>
                  </a:cubicBezTo>
                  <a:cubicBezTo>
                    <a:pt x="7220" y="1461"/>
                    <a:pt x="7283" y="1459"/>
                    <a:pt x="7283" y="1382"/>
                  </a:cubicBezTo>
                  <a:cubicBezTo>
                    <a:pt x="7283" y="1363"/>
                    <a:pt x="7229" y="1284"/>
                    <a:pt x="7223" y="1275"/>
                  </a:cubicBezTo>
                  <a:cubicBezTo>
                    <a:pt x="7143" y="1132"/>
                    <a:pt x="7060" y="992"/>
                    <a:pt x="6974" y="851"/>
                  </a:cubicBezTo>
                  <a:cubicBezTo>
                    <a:pt x="6807" y="575"/>
                    <a:pt x="6627" y="303"/>
                    <a:pt x="6443" y="35"/>
                  </a:cubicBezTo>
                  <a:cubicBezTo>
                    <a:pt x="5888" y="50"/>
                    <a:pt x="5333" y="54"/>
                    <a:pt x="4779" y="54"/>
                  </a:cubicBezTo>
                  <a:cubicBezTo>
                    <a:pt x="4434" y="54"/>
                    <a:pt x="4090" y="52"/>
                    <a:pt x="3747" y="50"/>
                  </a:cubicBezTo>
                  <a:cubicBezTo>
                    <a:pt x="3632" y="49"/>
                    <a:pt x="3517" y="49"/>
                    <a:pt x="3402" y="49"/>
                  </a:cubicBezTo>
                  <a:cubicBezTo>
                    <a:pt x="3238" y="49"/>
                    <a:pt x="3074" y="50"/>
                    <a:pt x="2909" y="50"/>
                  </a:cubicBezTo>
                  <a:cubicBezTo>
                    <a:pt x="2292" y="50"/>
                    <a:pt x="1673" y="45"/>
                    <a:pt x="106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6"/>
            <p:cNvSpPr/>
            <p:nvPr/>
          </p:nvSpPr>
          <p:spPr>
            <a:xfrm>
              <a:off x="3764148" y="2534620"/>
              <a:ext cx="1599062" cy="924909"/>
            </a:xfrm>
            <a:custGeom>
              <a:avLst/>
              <a:gdLst/>
              <a:ahLst/>
              <a:cxnLst/>
              <a:rect l="l" t="t" r="r" b="b"/>
              <a:pathLst>
                <a:path w="5662" h="3275" extrusionOk="0">
                  <a:moveTo>
                    <a:pt x="5329" y="137"/>
                  </a:moveTo>
                  <a:cubicBezTo>
                    <a:pt x="5396" y="137"/>
                    <a:pt x="5465" y="183"/>
                    <a:pt x="5496" y="240"/>
                  </a:cubicBezTo>
                  <a:cubicBezTo>
                    <a:pt x="5505" y="253"/>
                    <a:pt x="5493" y="265"/>
                    <a:pt x="5481" y="265"/>
                  </a:cubicBezTo>
                  <a:cubicBezTo>
                    <a:pt x="5476" y="265"/>
                    <a:pt x="5470" y="263"/>
                    <a:pt x="5466" y="257"/>
                  </a:cubicBezTo>
                  <a:cubicBezTo>
                    <a:pt x="5421" y="184"/>
                    <a:pt x="5355" y="167"/>
                    <a:pt x="5276" y="165"/>
                  </a:cubicBezTo>
                  <a:cubicBezTo>
                    <a:pt x="5267" y="165"/>
                    <a:pt x="5265" y="154"/>
                    <a:pt x="5271" y="150"/>
                  </a:cubicBezTo>
                  <a:cubicBezTo>
                    <a:pt x="5290" y="141"/>
                    <a:pt x="5309" y="137"/>
                    <a:pt x="5329" y="137"/>
                  </a:cubicBezTo>
                  <a:close/>
                  <a:moveTo>
                    <a:pt x="5220" y="202"/>
                  </a:moveTo>
                  <a:cubicBezTo>
                    <a:pt x="5278" y="202"/>
                    <a:pt x="5336" y="220"/>
                    <a:pt x="5383" y="254"/>
                  </a:cubicBezTo>
                  <a:cubicBezTo>
                    <a:pt x="5397" y="267"/>
                    <a:pt x="5387" y="290"/>
                    <a:pt x="5373" y="290"/>
                  </a:cubicBezTo>
                  <a:cubicBezTo>
                    <a:pt x="5370" y="290"/>
                    <a:pt x="5367" y="289"/>
                    <a:pt x="5363" y="287"/>
                  </a:cubicBezTo>
                  <a:cubicBezTo>
                    <a:pt x="5314" y="250"/>
                    <a:pt x="5263" y="231"/>
                    <a:pt x="5201" y="227"/>
                  </a:cubicBezTo>
                  <a:cubicBezTo>
                    <a:pt x="5186" y="225"/>
                    <a:pt x="5186" y="205"/>
                    <a:pt x="5201" y="203"/>
                  </a:cubicBezTo>
                  <a:cubicBezTo>
                    <a:pt x="5207" y="203"/>
                    <a:pt x="5213" y="202"/>
                    <a:pt x="5220" y="202"/>
                  </a:cubicBezTo>
                  <a:close/>
                  <a:moveTo>
                    <a:pt x="260" y="974"/>
                  </a:moveTo>
                  <a:cubicBezTo>
                    <a:pt x="273" y="974"/>
                    <a:pt x="286" y="988"/>
                    <a:pt x="279" y="1004"/>
                  </a:cubicBezTo>
                  <a:cubicBezTo>
                    <a:pt x="251" y="1060"/>
                    <a:pt x="238" y="1115"/>
                    <a:pt x="242" y="1178"/>
                  </a:cubicBezTo>
                  <a:cubicBezTo>
                    <a:pt x="242" y="1185"/>
                    <a:pt x="235" y="1190"/>
                    <a:pt x="229" y="1190"/>
                  </a:cubicBezTo>
                  <a:cubicBezTo>
                    <a:pt x="224" y="1190"/>
                    <a:pt x="220" y="1187"/>
                    <a:pt x="219" y="1182"/>
                  </a:cubicBezTo>
                  <a:cubicBezTo>
                    <a:pt x="208" y="1113"/>
                    <a:pt x="217" y="1047"/>
                    <a:pt x="245" y="985"/>
                  </a:cubicBezTo>
                  <a:cubicBezTo>
                    <a:pt x="248" y="977"/>
                    <a:pt x="254" y="974"/>
                    <a:pt x="260" y="974"/>
                  </a:cubicBezTo>
                  <a:close/>
                  <a:moveTo>
                    <a:pt x="328" y="1031"/>
                  </a:moveTo>
                  <a:cubicBezTo>
                    <a:pt x="337" y="1031"/>
                    <a:pt x="347" y="1038"/>
                    <a:pt x="347" y="1049"/>
                  </a:cubicBezTo>
                  <a:cubicBezTo>
                    <a:pt x="345" y="1126"/>
                    <a:pt x="332" y="1212"/>
                    <a:pt x="313" y="1289"/>
                  </a:cubicBezTo>
                  <a:cubicBezTo>
                    <a:pt x="312" y="1293"/>
                    <a:pt x="309" y="1295"/>
                    <a:pt x="305" y="1295"/>
                  </a:cubicBezTo>
                  <a:cubicBezTo>
                    <a:pt x="300" y="1295"/>
                    <a:pt x="294" y="1291"/>
                    <a:pt x="294" y="1285"/>
                  </a:cubicBezTo>
                  <a:cubicBezTo>
                    <a:pt x="292" y="1208"/>
                    <a:pt x="298" y="1120"/>
                    <a:pt x="313" y="1043"/>
                  </a:cubicBezTo>
                  <a:cubicBezTo>
                    <a:pt x="315" y="1035"/>
                    <a:pt x="321" y="1031"/>
                    <a:pt x="328" y="1031"/>
                  </a:cubicBezTo>
                  <a:close/>
                  <a:moveTo>
                    <a:pt x="3253" y="368"/>
                  </a:moveTo>
                  <a:cubicBezTo>
                    <a:pt x="3873" y="368"/>
                    <a:pt x="4493" y="377"/>
                    <a:pt x="5113" y="396"/>
                  </a:cubicBezTo>
                  <a:cubicBezTo>
                    <a:pt x="5130" y="398"/>
                    <a:pt x="5138" y="409"/>
                    <a:pt x="5138" y="422"/>
                  </a:cubicBezTo>
                  <a:cubicBezTo>
                    <a:pt x="5151" y="424"/>
                    <a:pt x="5162" y="426"/>
                    <a:pt x="5173" y="428"/>
                  </a:cubicBezTo>
                  <a:cubicBezTo>
                    <a:pt x="5179" y="428"/>
                    <a:pt x="5183" y="430"/>
                    <a:pt x="5190" y="432"/>
                  </a:cubicBezTo>
                  <a:cubicBezTo>
                    <a:pt x="5190" y="434"/>
                    <a:pt x="5192" y="434"/>
                    <a:pt x="5192" y="434"/>
                  </a:cubicBezTo>
                  <a:cubicBezTo>
                    <a:pt x="5203" y="439"/>
                    <a:pt x="5205" y="449"/>
                    <a:pt x="5201" y="456"/>
                  </a:cubicBezTo>
                  <a:cubicBezTo>
                    <a:pt x="5196" y="871"/>
                    <a:pt x="5194" y="1287"/>
                    <a:pt x="5188" y="1702"/>
                  </a:cubicBezTo>
                  <a:cubicBezTo>
                    <a:pt x="5183" y="2111"/>
                    <a:pt x="5201" y="2527"/>
                    <a:pt x="5166" y="2936"/>
                  </a:cubicBezTo>
                  <a:cubicBezTo>
                    <a:pt x="5173" y="2947"/>
                    <a:pt x="5166" y="2966"/>
                    <a:pt x="5149" y="2966"/>
                  </a:cubicBezTo>
                  <a:cubicBezTo>
                    <a:pt x="4735" y="2975"/>
                    <a:pt x="4322" y="2979"/>
                    <a:pt x="3908" y="2979"/>
                  </a:cubicBezTo>
                  <a:cubicBezTo>
                    <a:pt x="3525" y="2979"/>
                    <a:pt x="3142" y="2975"/>
                    <a:pt x="2759" y="2970"/>
                  </a:cubicBezTo>
                  <a:cubicBezTo>
                    <a:pt x="1964" y="2960"/>
                    <a:pt x="1159" y="2979"/>
                    <a:pt x="369" y="2912"/>
                  </a:cubicBezTo>
                  <a:cubicBezTo>
                    <a:pt x="354" y="2910"/>
                    <a:pt x="352" y="2893"/>
                    <a:pt x="362" y="2887"/>
                  </a:cubicBezTo>
                  <a:cubicBezTo>
                    <a:pt x="358" y="2885"/>
                    <a:pt x="354" y="2880"/>
                    <a:pt x="354" y="2874"/>
                  </a:cubicBezTo>
                  <a:cubicBezTo>
                    <a:pt x="313" y="2240"/>
                    <a:pt x="341" y="1595"/>
                    <a:pt x="369" y="961"/>
                  </a:cubicBezTo>
                  <a:cubicBezTo>
                    <a:pt x="375" y="820"/>
                    <a:pt x="362" y="655"/>
                    <a:pt x="392" y="516"/>
                  </a:cubicBezTo>
                  <a:cubicBezTo>
                    <a:pt x="403" y="471"/>
                    <a:pt x="405" y="452"/>
                    <a:pt x="450" y="430"/>
                  </a:cubicBezTo>
                  <a:cubicBezTo>
                    <a:pt x="486" y="413"/>
                    <a:pt x="544" y="409"/>
                    <a:pt x="604" y="409"/>
                  </a:cubicBezTo>
                  <a:cubicBezTo>
                    <a:pt x="667" y="409"/>
                    <a:pt x="734" y="413"/>
                    <a:pt x="782" y="413"/>
                  </a:cubicBezTo>
                  <a:cubicBezTo>
                    <a:pt x="791" y="413"/>
                    <a:pt x="799" y="413"/>
                    <a:pt x="806" y="413"/>
                  </a:cubicBezTo>
                  <a:cubicBezTo>
                    <a:pt x="966" y="407"/>
                    <a:pt x="1127" y="402"/>
                    <a:pt x="1288" y="398"/>
                  </a:cubicBezTo>
                  <a:cubicBezTo>
                    <a:pt x="1942" y="378"/>
                    <a:pt x="2598" y="368"/>
                    <a:pt x="3253" y="368"/>
                  </a:cubicBezTo>
                  <a:close/>
                  <a:moveTo>
                    <a:pt x="4832" y="3047"/>
                  </a:moveTo>
                  <a:cubicBezTo>
                    <a:pt x="4916" y="3052"/>
                    <a:pt x="4999" y="3052"/>
                    <a:pt x="5081" y="3056"/>
                  </a:cubicBezTo>
                  <a:cubicBezTo>
                    <a:pt x="5101" y="3056"/>
                    <a:pt x="5100" y="3086"/>
                    <a:pt x="5082" y="3086"/>
                  </a:cubicBezTo>
                  <a:cubicBezTo>
                    <a:pt x="5082" y="3086"/>
                    <a:pt x="5081" y="3086"/>
                    <a:pt x="5081" y="3086"/>
                  </a:cubicBezTo>
                  <a:cubicBezTo>
                    <a:pt x="4999" y="3082"/>
                    <a:pt x="4916" y="3073"/>
                    <a:pt x="4832" y="3069"/>
                  </a:cubicBezTo>
                  <a:cubicBezTo>
                    <a:pt x="4819" y="3067"/>
                    <a:pt x="4819" y="3047"/>
                    <a:pt x="4832" y="3047"/>
                  </a:cubicBezTo>
                  <a:close/>
                  <a:moveTo>
                    <a:pt x="5157" y="3072"/>
                  </a:moveTo>
                  <a:cubicBezTo>
                    <a:pt x="5174" y="3072"/>
                    <a:pt x="5182" y="3099"/>
                    <a:pt x="5162" y="3105"/>
                  </a:cubicBezTo>
                  <a:cubicBezTo>
                    <a:pt x="5093" y="3127"/>
                    <a:pt x="5023" y="3135"/>
                    <a:pt x="4952" y="3137"/>
                  </a:cubicBezTo>
                  <a:cubicBezTo>
                    <a:pt x="4935" y="3137"/>
                    <a:pt x="4935" y="3112"/>
                    <a:pt x="4952" y="3109"/>
                  </a:cubicBezTo>
                  <a:cubicBezTo>
                    <a:pt x="5021" y="3105"/>
                    <a:pt x="5085" y="3092"/>
                    <a:pt x="5151" y="3073"/>
                  </a:cubicBezTo>
                  <a:cubicBezTo>
                    <a:pt x="5153" y="3072"/>
                    <a:pt x="5155" y="3072"/>
                    <a:pt x="5157" y="3072"/>
                  </a:cubicBezTo>
                  <a:close/>
                  <a:moveTo>
                    <a:pt x="1264" y="0"/>
                  </a:moveTo>
                  <a:cubicBezTo>
                    <a:pt x="995" y="0"/>
                    <a:pt x="726" y="7"/>
                    <a:pt x="459" y="30"/>
                  </a:cubicBezTo>
                  <a:cubicBezTo>
                    <a:pt x="367" y="38"/>
                    <a:pt x="200" y="27"/>
                    <a:pt x="118" y="70"/>
                  </a:cubicBezTo>
                  <a:cubicBezTo>
                    <a:pt x="0" y="130"/>
                    <a:pt x="35" y="336"/>
                    <a:pt x="33" y="437"/>
                  </a:cubicBezTo>
                  <a:cubicBezTo>
                    <a:pt x="33" y="619"/>
                    <a:pt x="33" y="803"/>
                    <a:pt x="35" y="985"/>
                  </a:cubicBezTo>
                  <a:cubicBezTo>
                    <a:pt x="35" y="1734"/>
                    <a:pt x="56" y="2486"/>
                    <a:pt x="39" y="3236"/>
                  </a:cubicBezTo>
                  <a:cubicBezTo>
                    <a:pt x="172" y="3233"/>
                    <a:pt x="305" y="3232"/>
                    <a:pt x="438" y="3232"/>
                  </a:cubicBezTo>
                  <a:cubicBezTo>
                    <a:pt x="1210" y="3232"/>
                    <a:pt x="1984" y="3269"/>
                    <a:pt x="2753" y="3272"/>
                  </a:cubicBezTo>
                  <a:cubicBezTo>
                    <a:pt x="2956" y="3274"/>
                    <a:pt x="3160" y="3274"/>
                    <a:pt x="3363" y="3274"/>
                  </a:cubicBezTo>
                  <a:cubicBezTo>
                    <a:pt x="4062" y="3274"/>
                    <a:pt x="4762" y="3267"/>
                    <a:pt x="5460" y="3266"/>
                  </a:cubicBezTo>
                  <a:cubicBezTo>
                    <a:pt x="5458" y="3261"/>
                    <a:pt x="5455" y="3257"/>
                    <a:pt x="5455" y="3251"/>
                  </a:cubicBezTo>
                  <a:cubicBezTo>
                    <a:pt x="5432" y="2396"/>
                    <a:pt x="5460" y="1537"/>
                    <a:pt x="5545" y="685"/>
                  </a:cubicBezTo>
                  <a:cubicBezTo>
                    <a:pt x="5563" y="497"/>
                    <a:pt x="5661" y="143"/>
                    <a:pt x="5410" y="77"/>
                  </a:cubicBezTo>
                  <a:cubicBezTo>
                    <a:pt x="5339" y="57"/>
                    <a:pt x="5259" y="52"/>
                    <a:pt x="5178" y="52"/>
                  </a:cubicBezTo>
                  <a:cubicBezTo>
                    <a:pt x="5093" y="52"/>
                    <a:pt x="5007" y="58"/>
                    <a:pt x="4928" y="58"/>
                  </a:cubicBezTo>
                  <a:cubicBezTo>
                    <a:pt x="4915" y="58"/>
                    <a:pt x="4902" y="58"/>
                    <a:pt x="4890" y="57"/>
                  </a:cubicBezTo>
                  <a:cubicBezTo>
                    <a:pt x="4507" y="51"/>
                    <a:pt x="4123" y="45"/>
                    <a:pt x="3742" y="38"/>
                  </a:cubicBezTo>
                  <a:cubicBezTo>
                    <a:pt x="2999" y="25"/>
                    <a:pt x="2258" y="8"/>
                    <a:pt x="1517" y="2"/>
                  </a:cubicBezTo>
                  <a:cubicBezTo>
                    <a:pt x="1432" y="1"/>
                    <a:pt x="1348" y="0"/>
                    <a:pt x="126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6"/>
            <p:cNvSpPr/>
            <p:nvPr/>
          </p:nvSpPr>
          <p:spPr>
            <a:xfrm>
              <a:off x="4708266" y="3563741"/>
              <a:ext cx="79078" cy="55918"/>
            </a:xfrm>
            <a:custGeom>
              <a:avLst/>
              <a:gdLst/>
              <a:ahLst/>
              <a:cxnLst/>
              <a:rect l="l" t="t" r="r" b="b"/>
              <a:pathLst>
                <a:path w="280" h="198" extrusionOk="0">
                  <a:moveTo>
                    <a:pt x="262" y="1"/>
                  </a:moveTo>
                  <a:cubicBezTo>
                    <a:pt x="176" y="3"/>
                    <a:pt x="88" y="3"/>
                    <a:pt x="1" y="5"/>
                  </a:cubicBezTo>
                  <a:cubicBezTo>
                    <a:pt x="7" y="69"/>
                    <a:pt x="11" y="134"/>
                    <a:pt x="18" y="198"/>
                  </a:cubicBezTo>
                  <a:cubicBezTo>
                    <a:pt x="103" y="196"/>
                    <a:pt x="191" y="194"/>
                    <a:pt x="279" y="189"/>
                  </a:cubicBezTo>
                  <a:cubicBezTo>
                    <a:pt x="275" y="125"/>
                    <a:pt x="271" y="63"/>
                    <a:pt x="2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6"/>
            <p:cNvSpPr/>
            <p:nvPr/>
          </p:nvSpPr>
          <p:spPr>
            <a:xfrm>
              <a:off x="4635120" y="3565153"/>
              <a:ext cx="69193" cy="57048"/>
            </a:xfrm>
            <a:custGeom>
              <a:avLst/>
              <a:gdLst/>
              <a:ahLst/>
              <a:cxnLst/>
              <a:rect l="l" t="t" r="r" b="b"/>
              <a:pathLst>
                <a:path w="245" h="202" extrusionOk="0">
                  <a:moveTo>
                    <a:pt x="221" y="0"/>
                  </a:moveTo>
                  <a:cubicBezTo>
                    <a:pt x="148" y="0"/>
                    <a:pt x="75" y="0"/>
                    <a:pt x="1" y="2"/>
                  </a:cubicBezTo>
                  <a:cubicBezTo>
                    <a:pt x="3" y="69"/>
                    <a:pt x="7" y="135"/>
                    <a:pt x="11" y="201"/>
                  </a:cubicBezTo>
                  <a:cubicBezTo>
                    <a:pt x="88" y="199"/>
                    <a:pt x="168" y="197"/>
                    <a:pt x="245" y="195"/>
                  </a:cubicBezTo>
                  <a:cubicBezTo>
                    <a:pt x="236" y="131"/>
                    <a:pt x="228" y="64"/>
                    <a:pt x="22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6"/>
            <p:cNvSpPr/>
            <p:nvPr/>
          </p:nvSpPr>
          <p:spPr>
            <a:xfrm>
              <a:off x="4552937" y="3565718"/>
              <a:ext cx="77665" cy="57613"/>
            </a:xfrm>
            <a:custGeom>
              <a:avLst/>
              <a:gdLst/>
              <a:ahLst/>
              <a:cxnLst/>
              <a:rect l="l" t="t" r="r" b="b"/>
              <a:pathLst>
                <a:path w="275" h="204" extrusionOk="0">
                  <a:moveTo>
                    <a:pt x="0" y="0"/>
                  </a:moveTo>
                  <a:cubicBezTo>
                    <a:pt x="2" y="67"/>
                    <a:pt x="5" y="135"/>
                    <a:pt x="5" y="204"/>
                  </a:cubicBezTo>
                  <a:lnTo>
                    <a:pt x="28" y="204"/>
                  </a:lnTo>
                  <a:cubicBezTo>
                    <a:pt x="109" y="202"/>
                    <a:pt x="193" y="202"/>
                    <a:pt x="274" y="199"/>
                  </a:cubicBezTo>
                  <a:cubicBezTo>
                    <a:pt x="268" y="133"/>
                    <a:pt x="262" y="67"/>
                    <a:pt x="2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6"/>
            <p:cNvSpPr/>
            <p:nvPr/>
          </p:nvSpPr>
          <p:spPr>
            <a:xfrm>
              <a:off x="4458045" y="3565153"/>
              <a:ext cx="89527" cy="58177"/>
            </a:xfrm>
            <a:custGeom>
              <a:avLst/>
              <a:gdLst/>
              <a:ahLst/>
              <a:cxnLst/>
              <a:rect l="l" t="t" r="r" b="b"/>
              <a:pathLst>
                <a:path w="317" h="206" extrusionOk="0">
                  <a:moveTo>
                    <a:pt x="0" y="0"/>
                  </a:moveTo>
                  <a:cubicBezTo>
                    <a:pt x="0" y="69"/>
                    <a:pt x="0" y="135"/>
                    <a:pt x="0" y="204"/>
                  </a:cubicBezTo>
                  <a:cubicBezTo>
                    <a:pt x="105" y="204"/>
                    <a:pt x="212" y="206"/>
                    <a:pt x="317" y="206"/>
                  </a:cubicBezTo>
                  <a:cubicBezTo>
                    <a:pt x="313" y="137"/>
                    <a:pt x="311" y="71"/>
                    <a:pt x="306" y="2"/>
                  </a:cubicBezTo>
                  <a:cubicBezTo>
                    <a:pt x="206" y="2"/>
                    <a:pt x="103" y="2"/>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6"/>
            <p:cNvSpPr/>
            <p:nvPr/>
          </p:nvSpPr>
          <p:spPr>
            <a:xfrm>
              <a:off x="4458610" y="3505846"/>
              <a:ext cx="87833" cy="48011"/>
            </a:xfrm>
            <a:custGeom>
              <a:avLst/>
              <a:gdLst/>
              <a:ahLst/>
              <a:cxnLst/>
              <a:rect l="l" t="t" r="r" b="b"/>
              <a:pathLst>
                <a:path w="311" h="170" extrusionOk="0">
                  <a:moveTo>
                    <a:pt x="0" y="0"/>
                  </a:moveTo>
                  <a:cubicBezTo>
                    <a:pt x="0" y="56"/>
                    <a:pt x="0" y="112"/>
                    <a:pt x="0" y="167"/>
                  </a:cubicBezTo>
                  <a:cubicBezTo>
                    <a:pt x="101" y="167"/>
                    <a:pt x="201" y="169"/>
                    <a:pt x="302" y="169"/>
                  </a:cubicBezTo>
                  <a:cubicBezTo>
                    <a:pt x="302" y="118"/>
                    <a:pt x="300" y="69"/>
                    <a:pt x="298" y="17"/>
                  </a:cubicBezTo>
                  <a:cubicBezTo>
                    <a:pt x="298" y="9"/>
                    <a:pt x="304" y="5"/>
                    <a:pt x="311" y="5"/>
                  </a:cubicBezTo>
                  <a:lnTo>
                    <a:pt x="311" y="0"/>
                  </a:lnTo>
                  <a:cubicBezTo>
                    <a:pt x="242" y="0"/>
                    <a:pt x="173" y="1"/>
                    <a:pt x="104" y="1"/>
                  </a:cubicBezTo>
                  <a:cubicBezTo>
                    <a:pt x="69" y="1"/>
                    <a:pt x="34" y="1"/>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6"/>
            <p:cNvSpPr/>
            <p:nvPr/>
          </p:nvSpPr>
          <p:spPr>
            <a:xfrm>
              <a:off x="4546159" y="3505846"/>
              <a:ext cx="79642" cy="48011"/>
            </a:xfrm>
            <a:custGeom>
              <a:avLst/>
              <a:gdLst/>
              <a:ahLst/>
              <a:cxnLst/>
              <a:rect l="l" t="t" r="r" b="b"/>
              <a:pathLst>
                <a:path w="282" h="170" extrusionOk="0">
                  <a:moveTo>
                    <a:pt x="1" y="0"/>
                  </a:moveTo>
                  <a:lnTo>
                    <a:pt x="1" y="5"/>
                  </a:lnTo>
                  <a:cubicBezTo>
                    <a:pt x="9" y="5"/>
                    <a:pt x="16" y="9"/>
                    <a:pt x="16" y="17"/>
                  </a:cubicBezTo>
                  <a:cubicBezTo>
                    <a:pt x="18" y="69"/>
                    <a:pt x="20" y="118"/>
                    <a:pt x="22" y="169"/>
                  </a:cubicBezTo>
                  <a:lnTo>
                    <a:pt x="281" y="169"/>
                  </a:lnTo>
                  <a:cubicBezTo>
                    <a:pt x="277" y="114"/>
                    <a:pt x="277" y="58"/>
                    <a:pt x="27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6"/>
            <p:cNvSpPr/>
            <p:nvPr/>
          </p:nvSpPr>
          <p:spPr>
            <a:xfrm>
              <a:off x="4633426" y="3506411"/>
              <a:ext cx="63544" cy="47446"/>
            </a:xfrm>
            <a:custGeom>
              <a:avLst/>
              <a:gdLst/>
              <a:ahLst/>
              <a:cxnLst/>
              <a:rect l="l" t="t" r="r" b="b"/>
              <a:pathLst>
                <a:path w="225" h="168" extrusionOk="0">
                  <a:moveTo>
                    <a:pt x="0" y="0"/>
                  </a:moveTo>
                  <a:cubicBezTo>
                    <a:pt x="2" y="56"/>
                    <a:pt x="4" y="112"/>
                    <a:pt x="4" y="167"/>
                  </a:cubicBezTo>
                  <a:cubicBezTo>
                    <a:pt x="79" y="165"/>
                    <a:pt x="152" y="165"/>
                    <a:pt x="225" y="163"/>
                  </a:cubicBezTo>
                  <a:cubicBezTo>
                    <a:pt x="221" y="110"/>
                    <a:pt x="219" y="54"/>
                    <a:pt x="21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6"/>
            <p:cNvSpPr/>
            <p:nvPr/>
          </p:nvSpPr>
          <p:spPr>
            <a:xfrm>
              <a:off x="4702900" y="3505846"/>
              <a:ext cx="78230" cy="46881"/>
            </a:xfrm>
            <a:custGeom>
              <a:avLst/>
              <a:gdLst/>
              <a:ahLst/>
              <a:cxnLst/>
              <a:rect l="l" t="t" r="r" b="b"/>
              <a:pathLst>
                <a:path w="277" h="166" extrusionOk="0">
                  <a:moveTo>
                    <a:pt x="0" y="0"/>
                  </a:moveTo>
                  <a:lnTo>
                    <a:pt x="0" y="0"/>
                  </a:lnTo>
                  <a:cubicBezTo>
                    <a:pt x="7" y="56"/>
                    <a:pt x="11" y="109"/>
                    <a:pt x="15" y="165"/>
                  </a:cubicBezTo>
                  <a:cubicBezTo>
                    <a:pt x="103" y="165"/>
                    <a:pt x="189" y="161"/>
                    <a:pt x="277" y="161"/>
                  </a:cubicBezTo>
                  <a:cubicBezTo>
                    <a:pt x="270" y="118"/>
                    <a:pt x="266" y="75"/>
                    <a:pt x="257" y="32"/>
                  </a:cubicBezTo>
                  <a:cubicBezTo>
                    <a:pt x="255" y="20"/>
                    <a:pt x="266" y="13"/>
                    <a:pt x="275" y="13"/>
                  </a:cubicBezTo>
                  <a:lnTo>
                    <a:pt x="275" y="2"/>
                  </a:lnTo>
                  <a:cubicBezTo>
                    <a:pt x="185" y="2"/>
                    <a:pt x="93" y="2"/>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6"/>
            <p:cNvSpPr/>
            <p:nvPr/>
          </p:nvSpPr>
          <p:spPr>
            <a:xfrm>
              <a:off x="4780282" y="3506411"/>
              <a:ext cx="69193" cy="44339"/>
            </a:xfrm>
            <a:custGeom>
              <a:avLst/>
              <a:gdLst/>
              <a:ahLst/>
              <a:cxnLst/>
              <a:rect l="l" t="t" r="r" b="b"/>
              <a:pathLst>
                <a:path w="245" h="157" extrusionOk="0">
                  <a:moveTo>
                    <a:pt x="1" y="0"/>
                  </a:moveTo>
                  <a:lnTo>
                    <a:pt x="1" y="11"/>
                  </a:lnTo>
                  <a:cubicBezTo>
                    <a:pt x="7" y="11"/>
                    <a:pt x="13" y="13"/>
                    <a:pt x="13" y="22"/>
                  </a:cubicBezTo>
                  <a:cubicBezTo>
                    <a:pt x="22" y="67"/>
                    <a:pt x="31" y="112"/>
                    <a:pt x="37" y="157"/>
                  </a:cubicBezTo>
                  <a:cubicBezTo>
                    <a:pt x="105" y="157"/>
                    <a:pt x="176" y="155"/>
                    <a:pt x="245" y="155"/>
                  </a:cubicBezTo>
                  <a:cubicBezTo>
                    <a:pt x="238" y="101"/>
                    <a:pt x="228" y="50"/>
                    <a:pt x="2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6"/>
            <p:cNvSpPr/>
            <p:nvPr/>
          </p:nvSpPr>
          <p:spPr>
            <a:xfrm>
              <a:off x="3457444" y="2518240"/>
              <a:ext cx="2122669" cy="1462345"/>
            </a:xfrm>
            <a:custGeom>
              <a:avLst/>
              <a:gdLst/>
              <a:ahLst/>
              <a:cxnLst/>
              <a:rect l="l" t="t" r="r" b="b"/>
              <a:pathLst>
                <a:path w="7516" h="5178" extrusionOk="0">
                  <a:moveTo>
                    <a:pt x="2383" y="58"/>
                  </a:moveTo>
                  <a:cubicBezTo>
                    <a:pt x="2456" y="58"/>
                    <a:pt x="2530" y="59"/>
                    <a:pt x="2603" y="60"/>
                  </a:cubicBezTo>
                  <a:cubicBezTo>
                    <a:pt x="3344" y="66"/>
                    <a:pt x="4085" y="83"/>
                    <a:pt x="4828" y="96"/>
                  </a:cubicBezTo>
                  <a:cubicBezTo>
                    <a:pt x="5211" y="103"/>
                    <a:pt x="5593" y="109"/>
                    <a:pt x="5976" y="115"/>
                  </a:cubicBezTo>
                  <a:cubicBezTo>
                    <a:pt x="5989" y="116"/>
                    <a:pt x="6001" y="116"/>
                    <a:pt x="6014" y="116"/>
                  </a:cubicBezTo>
                  <a:cubicBezTo>
                    <a:pt x="6094" y="116"/>
                    <a:pt x="6180" y="110"/>
                    <a:pt x="6265" y="110"/>
                  </a:cubicBezTo>
                  <a:cubicBezTo>
                    <a:pt x="6346" y="110"/>
                    <a:pt x="6425" y="115"/>
                    <a:pt x="6496" y="135"/>
                  </a:cubicBezTo>
                  <a:cubicBezTo>
                    <a:pt x="6747" y="203"/>
                    <a:pt x="6649" y="555"/>
                    <a:pt x="6631" y="743"/>
                  </a:cubicBezTo>
                  <a:cubicBezTo>
                    <a:pt x="6546" y="1595"/>
                    <a:pt x="6518" y="2454"/>
                    <a:pt x="6541" y="3309"/>
                  </a:cubicBezTo>
                  <a:cubicBezTo>
                    <a:pt x="6541" y="3315"/>
                    <a:pt x="6544" y="3319"/>
                    <a:pt x="6546" y="3324"/>
                  </a:cubicBezTo>
                  <a:cubicBezTo>
                    <a:pt x="5792" y="3326"/>
                    <a:pt x="5037" y="3333"/>
                    <a:pt x="4282" y="3333"/>
                  </a:cubicBezTo>
                  <a:cubicBezTo>
                    <a:pt x="4134" y="3333"/>
                    <a:pt x="3986" y="3333"/>
                    <a:pt x="3839" y="3332"/>
                  </a:cubicBezTo>
                  <a:cubicBezTo>
                    <a:pt x="3081" y="3327"/>
                    <a:pt x="2322" y="3291"/>
                    <a:pt x="1564" y="3291"/>
                  </a:cubicBezTo>
                  <a:cubicBezTo>
                    <a:pt x="1418" y="3291"/>
                    <a:pt x="1271" y="3293"/>
                    <a:pt x="1125" y="3296"/>
                  </a:cubicBezTo>
                  <a:cubicBezTo>
                    <a:pt x="1142" y="2544"/>
                    <a:pt x="1121" y="1792"/>
                    <a:pt x="1121" y="1043"/>
                  </a:cubicBezTo>
                  <a:cubicBezTo>
                    <a:pt x="1121" y="861"/>
                    <a:pt x="1121" y="677"/>
                    <a:pt x="1121" y="495"/>
                  </a:cubicBezTo>
                  <a:cubicBezTo>
                    <a:pt x="1121" y="394"/>
                    <a:pt x="1086" y="188"/>
                    <a:pt x="1204" y="128"/>
                  </a:cubicBezTo>
                  <a:cubicBezTo>
                    <a:pt x="1286" y="88"/>
                    <a:pt x="1453" y="96"/>
                    <a:pt x="1545" y="90"/>
                  </a:cubicBezTo>
                  <a:cubicBezTo>
                    <a:pt x="1823" y="66"/>
                    <a:pt x="2103" y="58"/>
                    <a:pt x="2383" y="58"/>
                  </a:cubicBezTo>
                  <a:close/>
                  <a:moveTo>
                    <a:pt x="1153" y="3339"/>
                  </a:moveTo>
                  <a:cubicBezTo>
                    <a:pt x="1765" y="3383"/>
                    <a:pt x="2384" y="3388"/>
                    <a:pt x="3001" y="3388"/>
                  </a:cubicBezTo>
                  <a:cubicBezTo>
                    <a:pt x="3166" y="3388"/>
                    <a:pt x="3330" y="3387"/>
                    <a:pt x="3494" y="3387"/>
                  </a:cubicBezTo>
                  <a:cubicBezTo>
                    <a:pt x="3609" y="3387"/>
                    <a:pt x="3724" y="3387"/>
                    <a:pt x="3839" y="3388"/>
                  </a:cubicBezTo>
                  <a:cubicBezTo>
                    <a:pt x="4183" y="3390"/>
                    <a:pt x="4528" y="3392"/>
                    <a:pt x="4872" y="3392"/>
                  </a:cubicBezTo>
                  <a:cubicBezTo>
                    <a:pt x="5427" y="3392"/>
                    <a:pt x="5981" y="3388"/>
                    <a:pt x="6535" y="3373"/>
                  </a:cubicBezTo>
                  <a:cubicBezTo>
                    <a:pt x="6719" y="3641"/>
                    <a:pt x="6899" y="3913"/>
                    <a:pt x="7068" y="4189"/>
                  </a:cubicBezTo>
                  <a:cubicBezTo>
                    <a:pt x="7152" y="4330"/>
                    <a:pt x="7235" y="4470"/>
                    <a:pt x="7315" y="4613"/>
                  </a:cubicBezTo>
                  <a:cubicBezTo>
                    <a:pt x="7321" y="4622"/>
                    <a:pt x="7375" y="4701"/>
                    <a:pt x="7375" y="4720"/>
                  </a:cubicBezTo>
                  <a:cubicBezTo>
                    <a:pt x="7375" y="4797"/>
                    <a:pt x="7312" y="4802"/>
                    <a:pt x="7263" y="4814"/>
                  </a:cubicBezTo>
                  <a:cubicBezTo>
                    <a:pt x="7182" y="4840"/>
                    <a:pt x="7066" y="4829"/>
                    <a:pt x="6978" y="4836"/>
                  </a:cubicBezTo>
                  <a:cubicBezTo>
                    <a:pt x="6289" y="4883"/>
                    <a:pt x="5597" y="4911"/>
                    <a:pt x="4905" y="4919"/>
                  </a:cubicBezTo>
                  <a:cubicBezTo>
                    <a:pt x="4709" y="4922"/>
                    <a:pt x="4512" y="4923"/>
                    <a:pt x="4315" y="4923"/>
                  </a:cubicBezTo>
                  <a:cubicBezTo>
                    <a:pt x="3139" y="4923"/>
                    <a:pt x="1963" y="4875"/>
                    <a:pt x="789" y="4789"/>
                  </a:cubicBezTo>
                  <a:cubicBezTo>
                    <a:pt x="609" y="4776"/>
                    <a:pt x="388" y="4793"/>
                    <a:pt x="217" y="4744"/>
                  </a:cubicBezTo>
                  <a:cubicBezTo>
                    <a:pt x="193" y="4737"/>
                    <a:pt x="95" y="4703"/>
                    <a:pt x="93" y="4671"/>
                  </a:cubicBezTo>
                  <a:cubicBezTo>
                    <a:pt x="93" y="4647"/>
                    <a:pt x="213" y="4521"/>
                    <a:pt x="232" y="4497"/>
                  </a:cubicBezTo>
                  <a:cubicBezTo>
                    <a:pt x="294" y="4420"/>
                    <a:pt x="356" y="4345"/>
                    <a:pt x="416" y="4270"/>
                  </a:cubicBezTo>
                  <a:cubicBezTo>
                    <a:pt x="656" y="3977"/>
                    <a:pt x="904" y="3688"/>
                    <a:pt x="1131" y="3382"/>
                  </a:cubicBezTo>
                  <a:cubicBezTo>
                    <a:pt x="1136" y="3375"/>
                    <a:pt x="1134" y="3364"/>
                    <a:pt x="1129" y="3358"/>
                  </a:cubicBezTo>
                  <a:cubicBezTo>
                    <a:pt x="1136" y="3352"/>
                    <a:pt x="1144" y="3345"/>
                    <a:pt x="1153" y="3339"/>
                  </a:cubicBezTo>
                  <a:close/>
                  <a:moveTo>
                    <a:pt x="61" y="4778"/>
                  </a:moveTo>
                  <a:lnTo>
                    <a:pt x="61" y="4778"/>
                  </a:lnTo>
                  <a:cubicBezTo>
                    <a:pt x="67" y="4782"/>
                    <a:pt x="73" y="4787"/>
                    <a:pt x="80" y="4789"/>
                  </a:cubicBezTo>
                  <a:cubicBezTo>
                    <a:pt x="125" y="4808"/>
                    <a:pt x="202" y="4802"/>
                    <a:pt x="247" y="4806"/>
                  </a:cubicBezTo>
                  <a:cubicBezTo>
                    <a:pt x="343" y="4814"/>
                    <a:pt x="437" y="4821"/>
                    <a:pt x="534" y="4829"/>
                  </a:cubicBezTo>
                  <a:cubicBezTo>
                    <a:pt x="598" y="4834"/>
                    <a:pt x="660" y="4838"/>
                    <a:pt x="724" y="4842"/>
                  </a:cubicBezTo>
                  <a:cubicBezTo>
                    <a:pt x="862" y="4853"/>
                    <a:pt x="1001" y="4864"/>
                    <a:pt x="1140" y="4872"/>
                  </a:cubicBezTo>
                  <a:cubicBezTo>
                    <a:pt x="1543" y="4898"/>
                    <a:pt x="1947" y="4922"/>
                    <a:pt x="2350" y="4939"/>
                  </a:cubicBezTo>
                  <a:cubicBezTo>
                    <a:pt x="3007" y="4967"/>
                    <a:pt x="3664" y="4982"/>
                    <a:pt x="4321" y="4982"/>
                  </a:cubicBezTo>
                  <a:cubicBezTo>
                    <a:pt x="5261" y="4982"/>
                    <a:pt x="6200" y="4951"/>
                    <a:pt x="7137" y="4883"/>
                  </a:cubicBezTo>
                  <a:cubicBezTo>
                    <a:pt x="7145" y="4882"/>
                    <a:pt x="7155" y="4882"/>
                    <a:pt x="7165" y="4882"/>
                  </a:cubicBezTo>
                  <a:cubicBezTo>
                    <a:pt x="7185" y="4882"/>
                    <a:pt x="7207" y="4883"/>
                    <a:pt x="7231" y="4883"/>
                  </a:cubicBezTo>
                  <a:cubicBezTo>
                    <a:pt x="7293" y="4883"/>
                    <a:pt x="7365" y="4879"/>
                    <a:pt x="7409" y="4851"/>
                  </a:cubicBezTo>
                  <a:lnTo>
                    <a:pt x="7409" y="4851"/>
                  </a:lnTo>
                  <a:cubicBezTo>
                    <a:pt x="7452" y="5041"/>
                    <a:pt x="6991" y="5046"/>
                    <a:pt x="6908" y="5052"/>
                  </a:cubicBezTo>
                  <a:cubicBezTo>
                    <a:pt x="6762" y="5065"/>
                    <a:pt x="6614" y="5076"/>
                    <a:pt x="6466" y="5084"/>
                  </a:cubicBezTo>
                  <a:cubicBezTo>
                    <a:pt x="6173" y="5101"/>
                    <a:pt x="5877" y="5110"/>
                    <a:pt x="5582" y="5114"/>
                  </a:cubicBezTo>
                  <a:cubicBezTo>
                    <a:pt x="5501" y="5115"/>
                    <a:pt x="5421" y="5115"/>
                    <a:pt x="5340" y="5115"/>
                  </a:cubicBezTo>
                  <a:cubicBezTo>
                    <a:pt x="4818" y="5115"/>
                    <a:pt x="4295" y="5104"/>
                    <a:pt x="3772" y="5093"/>
                  </a:cubicBezTo>
                  <a:cubicBezTo>
                    <a:pt x="3170" y="5082"/>
                    <a:pt x="2571" y="5069"/>
                    <a:pt x="1969" y="5046"/>
                  </a:cubicBezTo>
                  <a:cubicBezTo>
                    <a:pt x="1669" y="5035"/>
                    <a:pt x="1369" y="5020"/>
                    <a:pt x="1069" y="5005"/>
                  </a:cubicBezTo>
                  <a:lnTo>
                    <a:pt x="1065" y="5005"/>
                  </a:lnTo>
                  <a:cubicBezTo>
                    <a:pt x="917" y="4996"/>
                    <a:pt x="767" y="4988"/>
                    <a:pt x="620" y="4977"/>
                  </a:cubicBezTo>
                  <a:cubicBezTo>
                    <a:pt x="545" y="4973"/>
                    <a:pt x="470" y="4969"/>
                    <a:pt x="395" y="4962"/>
                  </a:cubicBezTo>
                  <a:cubicBezTo>
                    <a:pt x="320" y="4958"/>
                    <a:pt x="5" y="4949"/>
                    <a:pt x="61" y="4778"/>
                  </a:cubicBezTo>
                  <a:close/>
                  <a:moveTo>
                    <a:pt x="2374" y="0"/>
                  </a:moveTo>
                  <a:cubicBezTo>
                    <a:pt x="2108" y="0"/>
                    <a:pt x="1842" y="6"/>
                    <a:pt x="1577" y="28"/>
                  </a:cubicBezTo>
                  <a:cubicBezTo>
                    <a:pt x="1455" y="38"/>
                    <a:pt x="1256" y="26"/>
                    <a:pt x="1146" y="88"/>
                  </a:cubicBezTo>
                  <a:cubicBezTo>
                    <a:pt x="1037" y="148"/>
                    <a:pt x="1063" y="293"/>
                    <a:pt x="1063" y="398"/>
                  </a:cubicBezTo>
                  <a:cubicBezTo>
                    <a:pt x="1063" y="1362"/>
                    <a:pt x="1044" y="2332"/>
                    <a:pt x="1080" y="3296"/>
                  </a:cubicBezTo>
                  <a:cubicBezTo>
                    <a:pt x="1080" y="3309"/>
                    <a:pt x="1091" y="3317"/>
                    <a:pt x="1101" y="3317"/>
                  </a:cubicBezTo>
                  <a:cubicBezTo>
                    <a:pt x="1104" y="3324"/>
                    <a:pt x="1106" y="3328"/>
                    <a:pt x="1110" y="3330"/>
                  </a:cubicBezTo>
                  <a:cubicBezTo>
                    <a:pt x="1099" y="3343"/>
                    <a:pt x="1089" y="3356"/>
                    <a:pt x="1078" y="3369"/>
                  </a:cubicBezTo>
                  <a:cubicBezTo>
                    <a:pt x="1076" y="3371"/>
                    <a:pt x="1076" y="3375"/>
                    <a:pt x="1078" y="3379"/>
                  </a:cubicBezTo>
                  <a:cubicBezTo>
                    <a:pt x="812" y="3677"/>
                    <a:pt x="568" y="3996"/>
                    <a:pt x="315" y="4305"/>
                  </a:cubicBezTo>
                  <a:cubicBezTo>
                    <a:pt x="253" y="4380"/>
                    <a:pt x="191" y="4457"/>
                    <a:pt x="131" y="4532"/>
                  </a:cubicBezTo>
                  <a:cubicBezTo>
                    <a:pt x="97" y="4570"/>
                    <a:pt x="41" y="4622"/>
                    <a:pt x="28" y="4675"/>
                  </a:cubicBezTo>
                  <a:cubicBezTo>
                    <a:pt x="22" y="4705"/>
                    <a:pt x="22" y="4731"/>
                    <a:pt x="35" y="4750"/>
                  </a:cubicBezTo>
                  <a:cubicBezTo>
                    <a:pt x="1" y="4834"/>
                    <a:pt x="46" y="4924"/>
                    <a:pt x="131" y="4971"/>
                  </a:cubicBezTo>
                  <a:cubicBezTo>
                    <a:pt x="210" y="5011"/>
                    <a:pt x="309" y="5011"/>
                    <a:pt x="397" y="5018"/>
                  </a:cubicBezTo>
                  <a:cubicBezTo>
                    <a:pt x="555" y="5031"/>
                    <a:pt x="718" y="5041"/>
                    <a:pt x="877" y="5050"/>
                  </a:cubicBezTo>
                  <a:cubicBezTo>
                    <a:pt x="1487" y="5089"/>
                    <a:pt x="2099" y="5110"/>
                    <a:pt x="2710" y="5127"/>
                  </a:cubicBezTo>
                  <a:cubicBezTo>
                    <a:pt x="3506" y="5148"/>
                    <a:pt x="4306" y="5177"/>
                    <a:pt x="5104" y="5177"/>
                  </a:cubicBezTo>
                  <a:cubicBezTo>
                    <a:pt x="5507" y="5177"/>
                    <a:pt x="5909" y="5170"/>
                    <a:pt x="6310" y="5151"/>
                  </a:cubicBezTo>
                  <a:cubicBezTo>
                    <a:pt x="6616" y="5138"/>
                    <a:pt x="6936" y="5131"/>
                    <a:pt x="7235" y="5076"/>
                  </a:cubicBezTo>
                  <a:cubicBezTo>
                    <a:pt x="7375" y="5050"/>
                    <a:pt x="7516" y="4945"/>
                    <a:pt x="7450" y="4795"/>
                  </a:cubicBezTo>
                  <a:cubicBezTo>
                    <a:pt x="7475" y="4690"/>
                    <a:pt x="7332" y="4523"/>
                    <a:pt x="7291" y="4450"/>
                  </a:cubicBezTo>
                  <a:cubicBezTo>
                    <a:pt x="7070" y="4071"/>
                    <a:pt x="6835" y="3701"/>
                    <a:pt x="6584" y="3341"/>
                  </a:cubicBezTo>
                  <a:cubicBezTo>
                    <a:pt x="6582" y="3339"/>
                    <a:pt x="6582" y="3337"/>
                    <a:pt x="6580" y="3337"/>
                  </a:cubicBezTo>
                  <a:cubicBezTo>
                    <a:pt x="6591" y="3332"/>
                    <a:pt x="6599" y="3324"/>
                    <a:pt x="6599" y="3309"/>
                  </a:cubicBezTo>
                  <a:cubicBezTo>
                    <a:pt x="6578" y="2454"/>
                    <a:pt x="6606" y="1595"/>
                    <a:pt x="6689" y="743"/>
                  </a:cubicBezTo>
                  <a:cubicBezTo>
                    <a:pt x="6713" y="507"/>
                    <a:pt x="6816" y="133"/>
                    <a:pt x="6488" y="75"/>
                  </a:cubicBezTo>
                  <a:cubicBezTo>
                    <a:pt x="6405" y="60"/>
                    <a:pt x="6320" y="57"/>
                    <a:pt x="6234" y="57"/>
                  </a:cubicBezTo>
                  <a:cubicBezTo>
                    <a:pt x="6169" y="57"/>
                    <a:pt x="6105" y="58"/>
                    <a:pt x="6041" y="58"/>
                  </a:cubicBezTo>
                  <a:cubicBezTo>
                    <a:pt x="6020" y="58"/>
                    <a:pt x="5999" y="58"/>
                    <a:pt x="5978" y="58"/>
                  </a:cubicBezTo>
                  <a:cubicBezTo>
                    <a:pt x="5764" y="55"/>
                    <a:pt x="5552" y="51"/>
                    <a:pt x="5340" y="47"/>
                  </a:cubicBezTo>
                  <a:cubicBezTo>
                    <a:pt x="4490" y="32"/>
                    <a:pt x="3639" y="17"/>
                    <a:pt x="2789" y="4"/>
                  </a:cubicBezTo>
                  <a:cubicBezTo>
                    <a:pt x="2651" y="2"/>
                    <a:pt x="2513" y="0"/>
                    <a:pt x="23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6"/>
            <p:cNvSpPr/>
            <p:nvPr/>
          </p:nvSpPr>
          <p:spPr>
            <a:xfrm>
              <a:off x="5356694" y="3845027"/>
              <a:ext cx="86138" cy="10449"/>
            </a:xfrm>
            <a:custGeom>
              <a:avLst/>
              <a:gdLst/>
              <a:ahLst/>
              <a:cxnLst/>
              <a:rect l="l" t="t" r="r" b="b"/>
              <a:pathLst>
                <a:path w="305" h="37" extrusionOk="0">
                  <a:moveTo>
                    <a:pt x="285" y="1"/>
                  </a:moveTo>
                  <a:cubicBezTo>
                    <a:pt x="227" y="5"/>
                    <a:pt x="168" y="8"/>
                    <a:pt x="110" y="8"/>
                  </a:cubicBezTo>
                  <a:cubicBezTo>
                    <a:pt x="78" y="8"/>
                    <a:pt x="47" y="7"/>
                    <a:pt x="16" y="5"/>
                  </a:cubicBezTo>
                  <a:cubicBezTo>
                    <a:pt x="1" y="5"/>
                    <a:pt x="3" y="24"/>
                    <a:pt x="16" y="26"/>
                  </a:cubicBezTo>
                  <a:cubicBezTo>
                    <a:pt x="74" y="32"/>
                    <a:pt x="135" y="37"/>
                    <a:pt x="195" y="37"/>
                  </a:cubicBezTo>
                  <a:cubicBezTo>
                    <a:pt x="225" y="37"/>
                    <a:pt x="255" y="36"/>
                    <a:pt x="285" y="33"/>
                  </a:cubicBezTo>
                  <a:cubicBezTo>
                    <a:pt x="305" y="31"/>
                    <a:pt x="305"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6"/>
            <p:cNvSpPr/>
            <p:nvPr/>
          </p:nvSpPr>
          <p:spPr>
            <a:xfrm>
              <a:off x="5304164" y="3862537"/>
              <a:ext cx="130760" cy="14686"/>
            </a:xfrm>
            <a:custGeom>
              <a:avLst/>
              <a:gdLst/>
              <a:ahLst/>
              <a:cxnLst/>
              <a:rect l="l" t="t" r="r" b="b"/>
              <a:pathLst>
                <a:path w="463" h="52" extrusionOk="0">
                  <a:moveTo>
                    <a:pt x="441" y="1"/>
                  </a:moveTo>
                  <a:cubicBezTo>
                    <a:pt x="441" y="1"/>
                    <a:pt x="440" y="1"/>
                    <a:pt x="439" y="1"/>
                  </a:cubicBezTo>
                  <a:cubicBezTo>
                    <a:pt x="327" y="11"/>
                    <a:pt x="217" y="17"/>
                    <a:pt x="106" y="17"/>
                  </a:cubicBezTo>
                  <a:cubicBezTo>
                    <a:pt x="76" y="17"/>
                    <a:pt x="47" y="17"/>
                    <a:pt x="17" y="16"/>
                  </a:cubicBezTo>
                  <a:cubicBezTo>
                    <a:pt x="0" y="16"/>
                    <a:pt x="0" y="42"/>
                    <a:pt x="17" y="44"/>
                  </a:cubicBezTo>
                  <a:cubicBezTo>
                    <a:pt x="79" y="48"/>
                    <a:pt x="141" y="51"/>
                    <a:pt x="204" y="51"/>
                  </a:cubicBezTo>
                  <a:cubicBezTo>
                    <a:pt x="283" y="51"/>
                    <a:pt x="362" y="47"/>
                    <a:pt x="439" y="37"/>
                  </a:cubicBezTo>
                  <a:cubicBezTo>
                    <a:pt x="462" y="35"/>
                    <a:pt x="463" y="1"/>
                    <a:pt x="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6"/>
            <p:cNvSpPr/>
            <p:nvPr/>
          </p:nvSpPr>
          <p:spPr>
            <a:xfrm>
              <a:off x="3670951" y="3488901"/>
              <a:ext cx="1751286" cy="261799"/>
            </a:xfrm>
            <a:custGeom>
              <a:avLst/>
              <a:gdLst/>
              <a:ahLst/>
              <a:cxnLst/>
              <a:rect l="l" t="t" r="r" b="b"/>
              <a:pathLst>
                <a:path w="6201" h="927" extrusionOk="0">
                  <a:moveTo>
                    <a:pt x="572" y="56"/>
                  </a:moveTo>
                  <a:cubicBezTo>
                    <a:pt x="609" y="58"/>
                    <a:pt x="645" y="62"/>
                    <a:pt x="684" y="62"/>
                  </a:cubicBezTo>
                  <a:cubicBezTo>
                    <a:pt x="684" y="65"/>
                    <a:pt x="682" y="65"/>
                    <a:pt x="682" y="67"/>
                  </a:cubicBezTo>
                  <a:cubicBezTo>
                    <a:pt x="671" y="97"/>
                    <a:pt x="658" y="129"/>
                    <a:pt x="645" y="159"/>
                  </a:cubicBezTo>
                  <a:cubicBezTo>
                    <a:pt x="596" y="157"/>
                    <a:pt x="545" y="154"/>
                    <a:pt x="493" y="152"/>
                  </a:cubicBezTo>
                  <a:cubicBezTo>
                    <a:pt x="519" y="122"/>
                    <a:pt x="545" y="90"/>
                    <a:pt x="570" y="58"/>
                  </a:cubicBezTo>
                  <a:cubicBezTo>
                    <a:pt x="570" y="58"/>
                    <a:pt x="570" y="56"/>
                    <a:pt x="572" y="56"/>
                  </a:cubicBezTo>
                  <a:close/>
                  <a:moveTo>
                    <a:pt x="710" y="65"/>
                  </a:moveTo>
                  <a:cubicBezTo>
                    <a:pt x="767" y="69"/>
                    <a:pt x="825" y="71"/>
                    <a:pt x="883" y="71"/>
                  </a:cubicBezTo>
                  <a:cubicBezTo>
                    <a:pt x="877" y="103"/>
                    <a:pt x="872" y="135"/>
                    <a:pt x="868" y="167"/>
                  </a:cubicBezTo>
                  <a:cubicBezTo>
                    <a:pt x="804" y="165"/>
                    <a:pt x="742" y="163"/>
                    <a:pt x="677" y="161"/>
                  </a:cubicBezTo>
                  <a:cubicBezTo>
                    <a:pt x="688" y="131"/>
                    <a:pt x="699" y="103"/>
                    <a:pt x="710" y="73"/>
                  </a:cubicBezTo>
                  <a:cubicBezTo>
                    <a:pt x="710" y="71"/>
                    <a:pt x="710" y="67"/>
                    <a:pt x="710" y="65"/>
                  </a:cubicBezTo>
                  <a:close/>
                  <a:moveTo>
                    <a:pt x="1138" y="73"/>
                  </a:moveTo>
                  <a:cubicBezTo>
                    <a:pt x="1138" y="75"/>
                    <a:pt x="1138" y="75"/>
                    <a:pt x="1136" y="77"/>
                  </a:cubicBezTo>
                  <a:cubicBezTo>
                    <a:pt x="1131" y="112"/>
                    <a:pt x="1129" y="144"/>
                    <a:pt x="1125" y="178"/>
                  </a:cubicBezTo>
                  <a:cubicBezTo>
                    <a:pt x="1050" y="176"/>
                    <a:pt x="975" y="172"/>
                    <a:pt x="900" y="169"/>
                  </a:cubicBezTo>
                  <a:cubicBezTo>
                    <a:pt x="904" y="137"/>
                    <a:pt x="909" y="105"/>
                    <a:pt x="913" y="73"/>
                  </a:cubicBezTo>
                  <a:close/>
                  <a:moveTo>
                    <a:pt x="1386" y="69"/>
                  </a:moveTo>
                  <a:lnTo>
                    <a:pt x="1386" y="69"/>
                  </a:lnTo>
                  <a:cubicBezTo>
                    <a:pt x="1382" y="110"/>
                    <a:pt x="1378" y="148"/>
                    <a:pt x="1373" y="189"/>
                  </a:cubicBezTo>
                  <a:cubicBezTo>
                    <a:pt x="1303" y="184"/>
                    <a:pt x="1230" y="182"/>
                    <a:pt x="1159" y="178"/>
                  </a:cubicBezTo>
                  <a:cubicBezTo>
                    <a:pt x="1159" y="146"/>
                    <a:pt x="1161" y="112"/>
                    <a:pt x="1161" y="77"/>
                  </a:cubicBezTo>
                  <a:cubicBezTo>
                    <a:pt x="1161" y="75"/>
                    <a:pt x="1161" y="75"/>
                    <a:pt x="1161" y="73"/>
                  </a:cubicBezTo>
                  <a:cubicBezTo>
                    <a:pt x="1236" y="73"/>
                    <a:pt x="1311" y="71"/>
                    <a:pt x="1386" y="69"/>
                  </a:cubicBezTo>
                  <a:close/>
                  <a:moveTo>
                    <a:pt x="4894" y="62"/>
                  </a:moveTo>
                  <a:cubicBezTo>
                    <a:pt x="5147" y="62"/>
                    <a:pt x="5402" y="62"/>
                    <a:pt x="5655" y="65"/>
                  </a:cubicBezTo>
                  <a:cubicBezTo>
                    <a:pt x="5683" y="95"/>
                    <a:pt x="5710" y="125"/>
                    <a:pt x="5738" y="157"/>
                  </a:cubicBezTo>
                  <a:cubicBezTo>
                    <a:pt x="5468" y="169"/>
                    <a:pt x="5201" y="182"/>
                    <a:pt x="4931" y="193"/>
                  </a:cubicBezTo>
                  <a:cubicBezTo>
                    <a:pt x="4918" y="148"/>
                    <a:pt x="4907" y="105"/>
                    <a:pt x="4894" y="62"/>
                  </a:cubicBezTo>
                  <a:close/>
                  <a:moveTo>
                    <a:pt x="4860" y="62"/>
                  </a:moveTo>
                  <a:cubicBezTo>
                    <a:pt x="4873" y="105"/>
                    <a:pt x="4886" y="150"/>
                    <a:pt x="4899" y="193"/>
                  </a:cubicBezTo>
                  <a:cubicBezTo>
                    <a:pt x="4822" y="195"/>
                    <a:pt x="4747" y="199"/>
                    <a:pt x="4672" y="202"/>
                  </a:cubicBezTo>
                  <a:cubicBezTo>
                    <a:pt x="4659" y="154"/>
                    <a:pt x="4644" y="107"/>
                    <a:pt x="4627" y="62"/>
                  </a:cubicBezTo>
                  <a:close/>
                  <a:moveTo>
                    <a:pt x="1832" y="62"/>
                  </a:moveTo>
                  <a:cubicBezTo>
                    <a:pt x="1830" y="110"/>
                    <a:pt x="1830" y="157"/>
                    <a:pt x="1828" y="204"/>
                  </a:cubicBezTo>
                  <a:cubicBezTo>
                    <a:pt x="1742" y="202"/>
                    <a:pt x="1656" y="197"/>
                    <a:pt x="1568" y="195"/>
                  </a:cubicBezTo>
                  <a:cubicBezTo>
                    <a:pt x="1568" y="163"/>
                    <a:pt x="1568" y="131"/>
                    <a:pt x="1566" y="101"/>
                  </a:cubicBezTo>
                  <a:cubicBezTo>
                    <a:pt x="1566" y="92"/>
                    <a:pt x="1560" y="88"/>
                    <a:pt x="1553" y="88"/>
                  </a:cubicBezTo>
                  <a:cubicBezTo>
                    <a:pt x="1547" y="88"/>
                    <a:pt x="1541" y="92"/>
                    <a:pt x="1541" y="101"/>
                  </a:cubicBezTo>
                  <a:cubicBezTo>
                    <a:pt x="1541" y="131"/>
                    <a:pt x="1538" y="163"/>
                    <a:pt x="1538" y="193"/>
                  </a:cubicBezTo>
                  <a:cubicBezTo>
                    <a:pt x="1493" y="191"/>
                    <a:pt x="1451" y="191"/>
                    <a:pt x="1406" y="189"/>
                  </a:cubicBezTo>
                  <a:cubicBezTo>
                    <a:pt x="1410" y="148"/>
                    <a:pt x="1412" y="110"/>
                    <a:pt x="1414" y="69"/>
                  </a:cubicBezTo>
                  <a:cubicBezTo>
                    <a:pt x="1553" y="67"/>
                    <a:pt x="1693" y="62"/>
                    <a:pt x="1832" y="62"/>
                  </a:cubicBezTo>
                  <a:close/>
                  <a:moveTo>
                    <a:pt x="4599" y="62"/>
                  </a:moveTo>
                  <a:cubicBezTo>
                    <a:pt x="4612" y="110"/>
                    <a:pt x="4625" y="157"/>
                    <a:pt x="4637" y="202"/>
                  </a:cubicBezTo>
                  <a:cubicBezTo>
                    <a:pt x="4573" y="204"/>
                    <a:pt x="4509" y="206"/>
                    <a:pt x="4445" y="208"/>
                  </a:cubicBezTo>
                  <a:cubicBezTo>
                    <a:pt x="4432" y="159"/>
                    <a:pt x="4419" y="110"/>
                    <a:pt x="4402" y="62"/>
                  </a:cubicBezTo>
                  <a:close/>
                  <a:moveTo>
                    <a:pt x="2134" y="62"/>
                  </a:moveTo>
                  <a:cubicBezTo>
                    <a:pt x="2134" y="112"/>
                    <a:pt x="2136" y="163"/>
                    <a:pt x="2140" y="212"/>
                  </a:cubicBezTo>
                  <a:cubicBezTo>
                    <a:pt x="2046" y="210"/>
                    <a:pt x="1954" y="208"/>
                    <a:pt x="1860" y="204"/>
                  </a:cubicBezTo>
                  <a:cubicBezTo>
                    <a:pt x="1860" y="157"/>
                    <a:pt x="1860" y="110"/>
                    <a:pt x="1862" y="62"/>
                  </a:cubicBezTo>
                  <a:close/>
                  <a:moveTo>
                    <a:pt x="4374" y="62"/>
                  </a:moveTo>
                  <a:cubicBezTo>
                    <a:pt x="4374" y="65"/>
                    <a:pt x="4374" y="67"/>
                    <a:pt x="4374" y="71"/>
                  </a:cubicBezTo>
                  <a:cubicBezTo>
                    <a:pt x="4389" y="116"/>
                    <a:pt x="4400" y="163"/>
                    <a:pt x="4413" y="208"/>
                  </a:cubicBezTo>
                  <a:cubicBezTo>
                    <a:pt x="4346" y="210"/>
                    <a:pt x="4278" y="212"/>
                    <a:pt x="4211" y="214"/>
                  </a:cubicBezTo>
                  <a:cubicBezTo>
                    <a:pt x="4203" y="163"/>
                    <a:pt x="4190" y="112"/>
                    <a:pt x="4171" y="62"/>
                  </a:cubicBezTo>
                  <a:close/>
                  <a:moveTo>
                    <a:pt x="2440" y="62"/>
                  </a:moveTo>
                  <a:cubicBezTo>
                    <a:pt x="2442" y="114"/>
                    <a:pt x="2442" y="167"/>
                    <a:pt x="2444" y="221"/>
                  </a:cubicBezTo>
                  <a:cubicBezTo>
                    <a:pt x="2354" y="219"/>
                    <a:pt x="2262" y="217"/>
                    <a:pt x="2172" y="214"/>
                  </a:cubicBezTo>
                  <a:cubicBezTo>
                    <a:pt x="2168" y="163"/>
                    <a:pt x="2166" y="112"/>
                    <a:pt x="2162" y="62"/>
                  </a:cubicBezTo>
                  <a:close/>
                  <a:moveTo>
                    <a:pt x="4136" y="62"/>
                  </a:moveTo>
                  <a:cubicBezTo>
                    <a:pt x="4156" y="112"/>
                    <a:pt x="4166" y="163"/>
                    <a:pt x="4173" y="217"/>
                  </a:cubicBezTo>
                  <a:cubicBezTo>
                    <a:pt x="4104" y="217"/>
                    <a:pt x="4033" y="219"/>
                    <a:pt x="3963" y="219"/>
                  </a:cubicBezTo>
                  <a:cubicBezTo>
                    <a:pt x="3959" y="174"/>
                    <a:pt x="3950" y="129"/>
                    <a:pt x="3941" y="84"/>
                  </a:cubicBezTo>
                  <a:cubicBezTo>
                    <a:pt x="3939" y="75"/>
                    <a:pt x="3935" y="73"/>
                    <a:pt x="3929" y="73"/>
                  </a:cubicBezTo>
                  <a:cubicBezTo>
                    <a:pt x="3920" y="73"/>
                    <a:pt x="3909" y="82"/>
                    <a:pt x="3911" y="92"/>
                  </a:cubicBezTo>
                  <a:cubicBezTo>
                    <a:pt x="3918" y="135"/>
                    <a:pt x="3924" y="178"/>
                    <a:pt x="3931" y="221"/>
                  </a:cubicBezTo>
                  <a:cubicBezTo>
                    <a:pt x="3843" y="223"/>
                    <a:pt x="3757" y="225"/>
                    <a:pt x="3669" y="225"/>
                  </a:cubicBezTo>
                  <a:cubicBezTo>
                    <a:pt x="3665" y="172"/>
                    <a:pt x="3661" y="116"/>
                    <a:pt x="3654" y="62"/>
                  </a:cubicBezTo>
                  <a:close/>
                  <a:moveTo>
                    <a:pt x="2761" y="62"/>
                  </a:moveTo>
                  <a:cubicBezTo>
                    <a:pt x="2761" y="116"/>
                    <a:pt x="2761" y="172"/>
                    <a:pt x="2761" y="227"/>
                  </a:cubicBezTo>
                  <a:cubicBezTo>
                    <a:pt x="2665" y="225"/>
                    <a:pt x="2571" y="223"/>
                    <a:pt x="2474" y="221"/>
                  </a:cubicBezTo>
                  <a:cubicBezTo>
                    <a:pt x="2472" y="167"/>
                    <a:pt x="2468" y="116"/>
                    <a:pt x="2466" y="62"/>
                  </a:cubicBezTo>
                  <a:close/>
                  <a:moveTo>
                    <a:pt x="3110" y="60"/>
                  </a:moveTo>
                  <a:cubicBezTo>
                    <a:pt x="3198" y="60"/>
                    <a:pt x="3288" y="60"/>
                    <a:pt x="3378" y="62"/>
                  </a:cubicBezTo>
                  <a:cubicBezTo>
                    <a:pt x="3376" y="118"/>
                    <a:pt x="3378" y="174"/>
                    <a:pt x="3380" y="229"/>
                  </a:cubicBezTo>
                  <a:lnTo>
                    <a:pt x="3121" y="229"/>
                  </a:lnTo>
                  <a:cubicBezTo>
                    <a:pt x="3119" y="178"/>
                    <a:pt x="3117" y="129"/>
                    <a:pt x="3115" y="80"/>
                  </a:cubicBezTo>
                  <a:cubicBezTo>
                    <a:pt x="3115" y="69"/>
                    <a:pt x="3108" y="65"/>
                    <a:pt x="3100" y="65"/>
                  </a:cubicBezTo>
                  <a:cubicBezTo>
                    <a:pt x="3093" y="65"/>
                    <a:pt x="3087" y="69"/>
                    <a:pt x="3087" y="80"/>
                  </a:cubicBezTo>
                  <a:cubicBezTo>
                    <a:pt x="3089" y="129"/>
                    <a:pt x="3091" y="180"/>
                    <a:pt x="3093" y="229"/>
                  </a:cubicBezTo>
                  <a:cubicBezTo>
                    <a:pt x="2990" y="229"/>
                    <a:pt x="2890" y="229"/>
                    <a:pt x="2789" y="227"/>
                  </a:cubicBezTo>
                  <a:cubicBezTo>
                    <a:pt x="2789" y="172"/>
                    <a:pt x="2789" y="116"/>
                    <a:pt x="2789" y="62"/>
                  </a:cubicBezTo>
                  <a:cubicBezTo>
                    <a:pt x="2892" y="62"/>
                    <a:pt x="2997" y="60"/>
                    <a:pt x="3100" y="60"/>
                  </a:cubicBezTo>
                  <a:close/>
                  <a:moveTo>
                    <a:pt x="3627" y="62"/>
                  </a:moveTo>
                  <a:cubicBezTo>
                    <a:pt x="3627" y="116"/>
                    <a:pt x="3629" y="172"/>
                    <a:pt x="3633" y="225"/>
                  </a:cubicBezTo>
                  <a:cubicBezTo>
                    <a:pt x="3560" y="227"/>
                    <a:pt x="3487" y="227"/>
                    <a:pt x="3412" y="229"/>
                  </a:cubicBezTo>
                  <a:cubicBezTo>
                    <a:pt x="3412" y="174"/>
                    <a:pt x="3410" y="118"/>
                    <a:pt x="3408" y="62"/>
                  </a:cubicBezTo>
                  <a:close/>
                  <a:moveTo>
                    <a:pt x="472" y="180"/>
                  </a:moveTo>
                  <a:cubicBezTo>
                    <a:pt x="525" y="184"/>
                    <a:pt x="579" y="189"/>
                    <a:pt x="635" y="193"/>
                  </a:cubicBezTo>
                  <a:cubicBezTo>
                    <a:pt x="615" y="240"/>
                    <a:pt x="596" y="287"/>
                    <a:pt x="577" y="334"/>
                  </a:cubicBezTo>
                  <a:cubicBezTo>
                    <a:pt x="506" y="328"/>
                    <a:pt x="435" y="322"/>
                    <a:pt x="365" y="313"/>
                  </a:cubicBezTo>
                  <a:cubicBezTo>
                    <a:pt x="401" y="268"/>
                    <a:pt x="438" y="225"/>
                    <a:pt x="472" y="180"/>
                  </a:cubicBezTo>
                  <a:close/>
                  <a:moveTo>
                    <a:pt x="665" y="195"/>
                  </a:moveTo>
                  <a:cubicBezTo>
                    <a:pt x="731" y="199"/>
                    <a:pt x="795" y="204"/>
                    <a:pt x="862" y="208"/>
                  </a:cubicBezTo>
                  <a:cubicBezTo>
                    <a:pt x="855" y="259"/>
                    <a:pt x="849" y="309"/>
                    <a:pt x="844" y="360"/>
                  </a:cubicBezTo>
                  <a:cubicBezTo>
                    <a:pt x="765" y="354"/>
                    <a:pt x="688" y="345"/>
                    <a:pt x="609" y="339"/>
                  </a:cubicBezTo>
                  <a:cubicBezTo>
                    <a:pt x="628" y="292"/>
                    <a:pt x="647" y="242"/>
                    <a:pt x="665" y="195"/>
                  </a:cubicBezTo>
                  <a:close/>
                  <a:moveTo>
                    <a:pt x="896" y="210"/>
                  </a:moveTo>
                  <a:cubicBezTo>
                    <a:pt x="971" y="217"/>
                    <a:pt x="1046" y="221"/>
                    <a:pt x="1121" y="225"/>
                  </a:cubicBezTo>
                  <a:cubicBezTo>
                    <a:pt x="1116" y="277"/>
                    <a:pt x="1114" y="330"/>
                    <a:pt x="1110" y="384"/>
                  </a:cubicBezTo>
                  <a:cubicBezTo>
                    <a:pt x="1033" y="377"/>
                    <a:pt x="956" y="371"/>
                    <a:pt x="877" y="364"/>
                  </a:cubicBezTo>
                  <a:cubicBezTo>
                    <a:pt x="883" y="313"/>
                    <a:pt x="889" y="262"/>
                    <a:pt x="896" y="210"/>
                  </a:cubicBezTo>
                  <a:close/>
                  <a:moveTo>
                    <a:pt x="5770" y="195"/>
                  </a:moveTo>
                  <a:cubicBezTo>
                    <a:pt x="5809" y="242"/>
                    <a:pt x="5848" y="292"/>
                    <a:pt x="5882" y="343"/>
                  </a:cubicBezTo>
                  <a:cubicBezTo>
                    <a:pt x="5584" y="358"/>
                    <a:pt x="5289" y="377"/>
                    <a:pt x="4991" y="397"/>
                  </a:cubicBezTo>
                  <a:cubicBezTo>
                    <a:pt x="4974" y="343"/>
                    <a:pt x="4959" y="292"/>
                    <a:pt x="4944" y="238"/>
                  </a:cubicBezTo>
                  <a:cubicBezTo>
                    <a:pt x="5220" y="227"/>
                    <a:pt x="5494" y="212"/>
                    <a:pt x="5770" y="195"/>
                  </a:cubicBezTo>
                  <a:close/>
                  <a:moveTo>
                    <a:pt x="1155" y="227"/>
                  </a:moveTo>
                  <a:cubicBezTo>
                    <a:pt x="1228" y="229"/>
                    <a:pt x="1299" y="234"/>
                    <a:pt x="1369" y="236"/>
                  </a:cubicBezTo>
                  <a:cubicBezTo>
                    <a:pt x="1365" y="292"/>
                    <a:pt x="1361" y="349"/>
                    <a:pt x="1356" y="405"/>
                  </a:cubicBezTo>
                  <a:cubicBezTo>
                    <a:pt x="1286" y="399"/>
                    <a:pt x="1215" y="394"/>
                    <a:pt x="1142" y="388"/>
                  </a:cubicBezTo>
                  <a:cubicBezTo>
                    <a:pt x="1149" y="334"/>
                    <a:pt x="1153" y="281"/>
                    <a:pt x="1155" y="227"/>
                  </a:cubicBezTo>
                  <a:close/>
                  <a:moveTo>
                    <a:pt x="4912" y="240"/>
                  </a:moveTo>
                  <a:cubicBezTo>
                    <a:pt x="4927" y="294"/>
                    <a:pt x="4942" y="345"/>
                    <a:pt x="4957" y="399"/>
                  </a:cubicBezTo>
                  <a:cubicBezTo>
                    <a:pt x="4879" y="403"/>
                    <a:pt x="4802" y="407"/>
                    <a:pt x="4727" y="411"/>
                  </a:cubicBezTo>
                  <a:cubicBezTo>
                    <a:pt x="4715" y="358"/>
                    <a:pt x="4702" y="302"/>
                    <a:pt x="4685" y="249"/>
                  </a:cubicBezTo>
                  <a:cubicBezTo>
                    <a:pt x="4762" y="247"/>
                    <a:pt x="4837" y="244"/>
                    <a:pt x="4912" y="240"/>
                  </a:cubicBezTo>
                  <a:close/>
                  <a:moveTo>
                    <a:pt x="1403" y="238"/>
                  </a:moveTo>
                  <a:cubicBezTo>
                    <a:pt x="1448" y="240"/>
                    <a:pt x="1493" y="242"/>
                    <a:pt x="1538" y="244"/>
                  </a:cubicBezTo>
                  <a:cubicBezTo>
                    <a:pt x="1538" y="302"/>
                    <a:pt x="1538" y="360"/>
                    <a:pt x="1538" y="418"/>
                  </a:cubicBezTo>
                  <a:cubicBezTo>
                    <a:pt x="1489" y="414"/>
                    <a:pt x="1438" y="411"/>
                    <a:pt x="1388" y="407"/>
                  </a:cubicBezTo>
                  <a:cubicBezTo>
                    <a:pt x="1395" y="352"/>
                    <a:pt x="1399" y="296"/>
                    <a:pt x="1403" y="238"/>
                  </a:cubicBezTo>
                  <a:close/>
                  <a:moveTo>
                    <a:pt x="4650" y="249"/>
                  </a:moveTo>
                  <a:cubicBezTo>
                    <a:pt x="4665" y="304"/>
                    <a:pt x="4678" y="360"/>
                    <a:pt x="4691" y="414"/>
                  </a:cubicBezTo>
                  <a:cubicBezTo>
                    <a:pt x="4625" y="418"/>
                    <a:pt x="4558" y="422"/>
                    <a:pt x="4492" y="426"/>
                  </a:cubicBezTo>
                  <a:cubicBezTo>
                    <a:pt x="4483" y="369"/>
                    <a:pt x="4470" y="311"/>
                    <a:pt x="4458" y="255"/>
                  </a:cubicBezTo>
                  <a:cubicBezTo>
                    <a:pt x="4522" y="253"/>
                    <a:pt x="4586" y="251"/>
                    <a:pt x="4650" y="249"/>
                  </a:cubicBezTo>
                  <a:close/>
                  <a:moveTo>
                    <a:pt x="1571" y="244"/>
                  </a:moveTo>
                  <a:cubicBezTo>
                    <a:pt x="1656" y="249"/>
                    <a:pt x="1742" y="251"/>
                    <a:pt x="1828" y="253"/>
                  </a:cubicBezTo>
                  <a:cubicBezTo>
                    <a:pt x="1828" y="315"/>
                    <a:pt x="1828" y="375"/>
                    <a:pt x="1830" y="437"/>
                  </a:cubicBezTo>
                  <a:cubicBezTo>
                    <a:pt x="1744" y="431"/>
                    <a:pt x="1656" y="426"/>
                    <a:pt x="1571" y="420"/>
                  </a:cubicBezTo>
                  <a:cubicBezTo>
                    <a:pt x="1571" y="362"/>
                    <a:pt x="1571" y="302"/>
                    <a:pt x="1571" y="244"/>
                  </a:cubicBezTo>
                  <a:close/>
                  <a:moveTo>
                    <a:pt x="4425" y="255"/>
                  </a:moveTo>
                  <a:cubicBezTo>
                    <a:pt x="4440" y="313"/>
                    <a:pt x="4453" y="371"/>
                    <a:pt x="4466" y="426"/>
                  </a:cubicBezTo>
                  <a:cubicBezTo>
                    <a:pt x="4389" y="433"/>
                    <a:pt x="4310" y="435"/>
                    <a:pt x="4233" y="439"/>
                  </a:cubicBezTo>
                  <a:cubicBezTo>
                    <a:pt x="4226" y="379"/>
                    <a:pt x="4224" y="319"/>
                    <a:pt x="4216" y="262"/>
                  </a:cubicBezTo>
                  <a:cubicBezTo>
                    <a:pt x="4286" y="259"/>
                    <a:pt x="4355" y="257"/>
                    <a:pt x="4425" y="255"/>
                  </a:cubicBezTo>
                  <a:close/>
                  <a:moveTo>
                    <a:pt x="4179" y="262"/>
                  </a:moveTo>
                  <a:cubicBezTo>
                    <a:pt x="4183" y="322"/>
                    <a:pt x="4188" y="382"/>
                    <a:pt x="4196" y="441"/>
                  </a:cubicBezTo>
                  <a:cubicBezTo>
                    <a:pt x="4123" y="446"/>
                    <a:pt x="4053" y="450"/>
                    <a:pt x="3980" y="452"/>
                  </a:cubicBezTo>
                  <a:cubicBezTo>
                    <a:pt x="3978" y="390"/>
                    <a:pt x="3976" y="328"/>
                    <a:pt x="3969" y="266"/>
                  </a:cubicBezTo>
                  <a:cubicBezTo>
                    <a:pt x="4040" y="264"/>
                    <a:pt x="4108" y="264"/>
                    <a:pt x="4179" y="262"/>
                  </a:cubicBezTo>
                  <a:close/>
                  <a:moveTo>
                    <a:pt x="1862" y="253"/>
                  </a:moveTo>
                  <a:cubicBezTo>
                    <a:pt x="1954" y="257"/>
                    <a:pt x="2048" y="259"/>
                    <a:pt x="2142" y="262"/>
                  </a:cubicBezTo>
                  <a:cubicBezTo>
                    <a:pt x="2147" y="326"/>
                    <a:pt x="2151" y="390"/>
                    <a:pt x="2155" y="454"/>
                  </a:cubicBezTo>
                  <a:cubicBezTo>
                    <a:pt x="2057" y="450"/>
                    <a:pt x="1960" y="444"/>
                    <a:pt x="1862" y="439"/>
                  </a:cubicBezTo>
                  <a:cubicBezTo>
                    <a:pt x="1862" y="377"/>
                    <a:pt x="1862" y="315"/>
                    <a:pt x="1862" y="253"/>
                  </a:cubicBezTo>
                  <a:close/>
                  <a:moveTo>
                    <a:pt x="3935" y="266"/>
                  </a:moveTo>
                  <a:cubicBezTo>
                    <a:pt x="3944" y="328"/>
                    <a:pt x="3948" y="390"/>
                    <a:pt x="3952" y="454"/>
                  </a:cubicBezTo>
                  <a:cubicBezTo>
                    <a:pt x="3864" y="456"/>
                    <a:pt x="3776" y="461"/>
                    <a:pt x="3691" y="463"/>
                  </a:cubicBezTo>
                  <a:cubicBezTo>
                    <a:pt x="3684" y="399"/>
                    <a:pt x="3680" y="334"/>
                    <a:pt x="3674" y="270"/>
                  </a:cubicBezTo>
                  <a:cubicBezTo>
                    <a:pt x="3761" y="268"/>
                    <a:pt x="3847" y="268"/>
                    <a:pt x="3935" y="266"/>
                  </a:cubicBezTo>
                  <a:close/>
                  <a:moveTo>
                    <a:pt x="2174" y="262"/>
                  </a:moveTo>
                  <a:cubicBezTo>
                    <a:pt x="2264" y="264"/>
                    <a:pt x="2357" y="266"/>
                    <a:pt x="2446" y="266"/>
                  </a:cubicBezTo>
                  <a:cubicBezTo>
                    <a:pt x="2449" y="332"/>
                    <a:pt x="2451" y="399"/>
                    <a:pt x="2455" y="465"/>
                  </a:cubicBezTo>
                  <a:cubicBezTo>
                    <a:pt x="2365" y="463"/>
                    <a:pt x="2275" y="459"/>
                    <a:pt x="2183" y="454"/>
                  </a:cubicBezTo>
                  <a:cubicBezTo>
                    <a:pt x="2181" y="390"/>
                    <a:pt x="2179" y="326"/>
                    <a:pt x="2174" y="262"/>
                  </a:cubicBezTo>
                  <a:close/>
                  <a:moveTo>
                    <a:pt x="2476" y="266"/>
                  </a:moveTo>
                  <a:lnTo>
                    <a:pt x="2476" y="266"/>
                  </a:lnTo>
                  <a:cubicBezTo>
                    <a:pt x="2571" y="268"/>
                    <a:pt x="2667" y="268"/>
                    <a:pt x="2761" y="270"/>
                  </a:cubicBezTo>
                  <a:cubicBezTo>
                    <a:pt x="2761" y="337"/>
                    <a:pt x="2761" y="405"/>
                    <a:pt x="2763" y="471"/>
                  </a:cubicBezTo>
                  <a:cubicBezTo>
                    <a:pt x="2669" y="471"/>
                    <a:pt x="2577" y="469"/>
                    <a:pt x="2483" y="465"/>
                  </a:cubicBezTo>
                  <a:cubicBezTo>
                    <a:pt x="2481" y="399"/>
                    <a:pt x="2479" y="332"/>
                    <a:pt x="2476" y="266"/>
                  </a:cubicBezTo>
                  <a:close/>
                  <a:moveTo>
                    <a:pt x="3635" y="270"/>
                  </a:moveTo>
                  <a:cubicBezTo>
                    <a:pt x="3642" y="334"/>
                    <a:pt x="3650" y="401"/>
                    <a:pt x="3659" y="465"/>
                  </a:cubicBezTo>
                  <a:cubicBezTo>
                    <a:pt x="3582" y="467"/>
                    <a:pt x="3502" y="469"/>
                    <a:pt x="3425" y="471"/>
                  </a:cubicBezTo>
                  <a:cubicBezTo>
                    <a:pt x="3421" y="405"/>
                    <a:pt x="3417" y="339"/>
                    <a:pt x="3415" y="270"/>
                  </a:cubicBezTo>
                  <a:close/>
                  <a:moveTo>
                    <a:pt x="2787" y="270"/>
                  </a:moveTo>
                  <a:cubicBezTo>
                    <a:pt x="2890" y="270"/>
                    <a:pt x="2993" y="272"/>
                    <a:pt x="3093" y="272"/>
                  </a:cubicBezTo>
                  <a:cubicBezTo>
                    <a:pt x="3098" y="339"/>
                    <a:pt x="3100" y="407"/>
                    <a:pt x="3104" y="476"/>
                  </a:cubicBezTo>
                  <a:cubicBezTo>
                    <a:pt x="2999" y="476"/>
                    <a:pt x="2892" y="474"/>
                    <a:pt x="2787" y="474"/>
                  </a:cubicBezTo>
                  <a:cubicBezTo>
                    <a:pt x="2787" y="405"/>
                    <a:pt x="2787" y="339"/>
                    <a:pt x="2787" y="270"/>
                  </a:cubicBezTo>
                  <a:close/>
                  <a:moveTo>
                    <a:pt x="3382" y="272"/>
                  </a:moveTo>
                  <a:cubicBezTo>
                    <a:pt x="3385" y="339"/>
                    <a:pt x="3391" y="405"/>
                    <a:pt x="3397" y="471"/>
                  </a:cubicBezTo>
                  <a:cubicBezTo>
                    <a:pt x="3316" y="474"/>
                    <a:pt x="3232" y="474"/>
                    <a:pt x="3151" y="476"/>
                  </a:cubicBezTo>
                  <a:lnTo>
                    <a:pt x="3128" y="476"/>
                  </a:lnTo>
                  <a:cubicBezTo>
                    <a:pt x="3128" y="407"/>
                    <a:pt x="3125" y="341"/>
                    <a:pt x="3123" y="272"/>
                  </a:cubicBezTo>
                  <a:close/>
                  <a:moveTo>
                    <a:pt x="345" y="339"/>
                  </a:moveTo>
                  <a:cubicBezTo>
                    <a:pt x="418" y="349"/>
                    <a:pt x="491" y="358"/>
                    <a:pt x="564" y="369"/>
                  </a:cubicBezTo>
                  <a:cubicBezTo>
                    <a:pt x="540" y="422"/>
                    <a:pt x="517" y="476"/>
                    <a:pt x="493" y="529"/>
                  </a:cubicBezTo>
                  <a:cubicBezTo>
                    <a:pt x="403" y="519"/>
                    <a:pt x="311" y="508"/>
                    <a:pt x="221" y="495"/>
                  </a:cubicBezTo>
                  <a:cubicBezTo>
                    <a:pt x="262" y="444"/>
                    <a:pt x="305" y="390"/>
                    <a:pt x="345" y="339"/>
                  </a:cubicBezTo>
                  <a:close/>
                  <a:moveTo>
                    <a:pt x="5901" y="369"/>
                  </a:moveTo>
                  <a:cubicBezTo>
                    <a:pt x="5935" y="420"/>
                    <a:pt x="5970" y="471"/>
                    <a:pt x="6002" y="525"/>
                  </a:cubicBezTo>
                  <a:cubicBezTo>
                    <a:pt x="5678" y="525"/>
                    <a:pt x="5357" y="529"/>
                    <a:pt x="5034" y="540"/>
                  </a:cubicBezTo>
                  <a:cubicBezTo>
                    <a:pt x="5023" y="506"/>
                    <a:pt x="5012" y="471"/>
                    <a:pt x="5004" y="439"/>
                  </a:cubicBezTo>
                  <a:cubicBezTo>
                    <a:pt x="5297" y="420"/>
                    <a:pt x="5591" y="401"/>
                    <a:pt x="5886" y="382"/>
                  </a:cubicBezTo>
                  <a:cubicBezTo>
                    <a:pt x="5893" y="379"/>
                    <a:pt x="5899" y="375"/>
                    <a:pt x="5901" y="369"/>
                  </a:cubicBezTo>
                  <a:close/>
                  <a:moveTo>
                    <a:pt x="4969" y="439"/>
                  </a:moveTo>
                  <a:cubicBezTo>
                    <a:pt x="4980" y="474"/>
                    <a:pt x="4991" y="508"/>
                    <a:pt x="5002" y="540"/>
                  </a:cubicBezTo>
                  <a:cubicBezTo>
                    <a:pt x="4920" y="544"/>
                    <a:pt x="4837" y="546"/>
                    <a:pt x="4753" y="549"/>
                  </a:cubicBezTo>
                  <a:cubicBezTo>
                    <a:pt x="4749" y="516"/>
                    <a:pt x="4742" y="486"/>
                    <a:pt x="4736" y="454"/>
                  </a:cubicBezTo>
                  <a:cubicBezTo>
                    <a:pt x="4813" y="450"/>
                    <a:pt x="4892" y="446"/>
                    <a:pt x="4969" y="439"/>
                  </a:cubicBezTo>
                  <a:close/>
                  <a:moveTo>
                    <a:pt x="596" y="371"/>
                  </a:moveTo>
                  <a:cubicBezTo>
                    <a:pt x="677" y="382"/>
                    <a:pt x="759" y="390"/>
                    <a:pt x="840" y="401"/>
                  </a:cubicBezTo>
                  <a:cubicBezTo>
                    <a:pt x="836" y="454"/>
                    <a:pt x="834" y="508"/>
                    <a:pt x="832" y="564"/>
                  </a:cubicBezTo>
                  <a:cubicBezTo>
                    <a:pt x="729" y="553"/>
                    <a:pt x="628" y="544"/>
                    <a:pt x="527" y="534"/>
                  </a:cubicBezTo>
                  <a:cubicBezTo>
                    <a:pt x="551" y="480"/>
                    <a:pt x="575" y="426"/>
                    <a:pt x="596" y="371"/>
                  </a:cubicBezTo>
                  <a:close/>
                  <a:moveTo>
                    <a:pt x="4702" y="454"/>
                  </a:moveTo>
                  <a:cubicBezTo>
                    <a:pt x="4708" y="486"/>
                    <a:pt x="4715" y="519"/>
                    <a:pt x="4721" y="551"/>
                  </a:cubicBezTo>
                  <a:cubicBezTo>
                    <a:pt x="4648" y="553"/>
                    <a:pt x="4575" y="555"/>
                    <a:pt x="4500" y="557"/>
                  </a:cubicBezTo>
                  <a:cubicBezTo>
                    <a:pt x="4417" y="561"/>
                    <a:pt x="4331" y="564"/>
                    <a:pt x="4248" y="568"/>
                  </a:cubicBezTo>
                  <a:cubicBezTo>
                    <a:pt x="4241" y="538"/>
                    <a:pt x="4237" y="508"/>
                    <a:pt x="4235" y="478"/>
                  </a:cubicBezTo>
                  <a:cubicBezTo>
                    <a:pt x="4314" y="474"/>
                    <a:pt x="4395" y="471"/>
                    <a:pt x="4475" y="467"/>
                  </a:cubicBezTo>
                  <a:cubicBezTo>
                    <a:pt x="4479" y="493"/>
                    <a:pt x="4485" y="521"/>
                    <a:pt x="4490" y="546"/>
                  </a:cubicBezTo>
                  <a:cubicBezTo>
                    <a:pt x="4492" y="551"/>
                    <a:pt x="4496" y="553"/>
                    <a:pt x="4500" y="553"/>
                  </a:cubicBezTo>
                  <a:cubicBezTo>
                    <a:pt x="4505" y="553"/>
                    <a:pt x="4511" y="551"/>
                    <a:pt x="4511" y="544"/>
                  </a:cubicBezTo>
                  <a:cubicBezTo>
                    <a:pt x="4507" y="519"/>
                    <a:pt x="4503" y="491"/>
                    <a:pt x="4498" y="465"/>
                  </a:cubicBezTo>
                  <a:cubicBezTo>
                    <a:pt x="4567" y="463"/>
                    <a:pt x="4633" y="459"/>
                    <a:pt x="4702" y="454"/>
                  </a:cubicBezTo>
                  <a:close/>
                  <a:moveTo>
                    <a:pt x="4205" y="478"/>
                  </a:moveTo>
                  <a:cubicBezTo>
                    <a:pt x="4211" y="510"/>
                    <a:pt x="4220" y="538"/>
                    <a:pt x="4233" y="568"/>
                  </a:cubicBezTo>
                  <a:cubicBezTo>
                    <a:pt x="4147" y="572"/>
                    <a:pt x="4061" y="574"/>
                    <a:pt x="3976" y="576"/>
                  </a:cubicBezTo>
                  <a:cubicBezTo>
                    <a:pt x="3978" y="546"/>
                    <a:pt x="3980" y="516"/>
                    <a:pt x="3980" y="486"/>
                  </a:cubicBezTo>
                  <a:cubicBezTo>
                    <a:pt x="4055" y="484"/>
                    <a:pt x="4130" y="482"/>
                    <a:pt x="4205" y="478"/>
                  </a:cubicBezTo>
                  <a:close/>
                  <a:moveTo>
                    <a:pt x="870" y="403"/>
                  </a:moveTo>
                  <a:cubicBezTo>
                    <a:pt x="949" y="411"/>
                    <a:pt x="1029" y="420"/>
                    <a:pt x="1108" y="426"/>
                  </a:cubicBezTo>
                  <a:cubicBezTo>
                    <a:pt x="1108" y="478"/>
                    <a:pt x="1104" y="531"/>
                    <a:pt x="1104" y="583"/>
                  </a:cubicBezTo>
                  <a:cubicBezTo>
                    <a:pt x="1018" y="576"/>
                    <a:pt x="934" y="572"/>
                    <a:pt x="849" y="564"/>
                  </a:cubicBezTo>
                  <a:cubicBezTo>
                    <a:pt x="857" y="510"/>
                    <a:pt x="864" y="456"/>
                    <a:pt x="870" y="403"/>
                  </a:cubicBezTo>
                  <a:close/>
                  <a:moveTo>
                    <a:pt x="3952" y="489"/>
                  </a:moveTo>
                  <a:cubicBezTo>
                    <a:pt x="3954" y="519"/>
                    <a:pt x="3954" y="549"/>
                    <a:pt x="3954" y="579"/>
                  </a:cubicBezTo>
                  <a:cubicBezTo>
                    <a:pt x="3871" y="581"/>
                    <a:pt x="3785" y="585"/>
                    <a:pt x="3699" y="587"/>
                  </a:cubicBezTo>
                  <a:cubicBezTo>
                    <a:pt x="3697" y="557"/>
                    <a:pt x="3695" y="525"/>
                    <a:pt x="3693" y="495"/>
                  </a:cubicBezTo>
                  <a:cubicBezTo>
                    <a:pt x="3779" y="493"/>
                    <a:pt x="3866" y="491"/>
                    <a:pt x="3952" y="489"/>
                  </a:cubicBezTo>
                  <a:close/>
                  <a:moveTo>
                    <a:pt x="3665" y="495"/>
                  </a:moveTo>
                  <a:cubicBezTo>
                    <a:pt x="3669" y="527"/>
                    <a:pt x="3676" y="557"/>
                    <a:pt x="3682" y="589"/>
                  </a:cubicBezTo>
                  <a:cubicBezTo>
                    <a:pt x="3599" y="591"/>
                    <a:pt x="3517" y="594"/>
                    <a:pt x="3436" y="596"/>
                  </a:cubicBezTo>
                  <a:cubicBezTo>
                    <a:pt x="3432" y="566"/>
                    <a:pt x="3430" y="534"/>
                    <a:pt x="3427" y="501"/>
                  </a:cubicBezTo>
                  <a:cubicBezTo>
                    <a:pt x="3507" y="499"/>
                    <a:pt x="3586" y="497"/>
                    <a:pt x="3665" y="495"/>
                  </a:cubicBezTo>
                  <a:close/>
                  <a:moveTo>
                    <a:pt x="1138" y="429"/>
                  </a:moveTo>
                  <a:cubicBezTo>
                    <a:pt x="1211" y="435"/>
                    <a:pt x="1281" y="441"/>
                    <a:pt x="1354" y="448"/>
                  </a:cubicBezTo>
                  <a:cubicBezTo>
                    <a:pt x="1350" y="493"/>
                    <a:pt x="1348" y="540"/>
                    <a:pt x="1348" y="585"/>
                  </a:cubicBezTo>
                  <a:cubicBezTo>
                    <a:pt x="1348" y="594"/>
                    <a:pt x="1352" y="596"/>
                    <a:pt x="1356" y="596"/>
                  </a:cubicBezTo>
                  <a:cubicBezTo>
                    <a:pt x="1363" y="596"/>
                    <a:pt x="1367" y="591"/>
                    <a:pt x="1369" y="585"/>
                  </a:cubicBezTo>
                  <a:cubicBezTo>
                    <a:pt x="1373" y="540"/>
                    <a:pt x="1380" y="495"/>
                    <a:pt x="1384" y="450"/>
                  </a:cubicBezTo>
                  <a:cubicBezTo>
                    <a:pt x="1436" y="452"/>
                    <a:pt x="1487" y="456"/>
                    <a:pt x="1538" y="459"/>
                  </a:cubicBezTo>
                  <a:cubicBezTo>
                    <a:pt x="1538" y="508"/>
                    <a:pt x="1541" y="557"/>
                    <a:pt x="1541" y="604"/>
                  </a:cubicBezTo>
                  <a:cubicBezTo>
                    <a:pt x="1481" y="602"/>
                    <a:pt x="1418" y="600"/>
                    <a:pt x="1356" y="598"/>
                  </a:cubicBezTo>
                  <a:cubicBezTo>
                    <a:pt x="1279" y="594"/>
                    <a:pt x="1200" y="589"/>
                    <a:pt x="1121" y="585"/>
                  </a:cubicBezTo>
                  <a:cubicBezTo>
                    <a:pt x="1127" y="531"/>
                    <a:pt x="1134" y="480"/>
                    <a:pt x="1138" y="429"/>
                  </a:cubicBezTo>
                  <a:close/>
                  <a:moveTo>
                    <a:pt x="1568" y="463"/>
                  </a:moveTo>
                  <a:cubicBezTo>
                    <a:pt x="1656" y="467"/>
                    <a:pt x="1744" y="471"/>
                    <a:pt x="1832" y="478"/>
                  </a:cubicBezTo>
                  <a:cubicBezTo>
                    <a:pt x="1834" y="523"/>
                    <a:pt x="1836" y="568"/>
                    <a:pt x="1840" y="613"/>
                  </a:cubicBezTo>
                  <a:cubicBezTo>
                    <a:pt x="1748" y="613"/>
                    <a:pt x="1658" y="609"/>
                    <a:pt x="1566" y="606"/>
                  </a:cubicBezTo>
                  <a:cubicBezTo>
                    <a:pt x="1568" y="559"/>
                    <a:pt x="1568" y="510"/>
                    <a:pt x="1568" y="463"/>
                  </a:cubicBezTo>
                  <a:close/>
                  <a:moveTo>
                    <a:pt x="3402" y="501"/>
                  </a:moveTo>
                  <a:cubicBezTo>
                    <a:pt x="3406" y="534"/>
                    <a:pt x="3410" y="566"/>
                    <a:pt x="3415" y="598"/>
                  </a:cubicBezTo>
                  <a:cubicBezTo>
                    <a:pt x="3316" y="600"/>
                    <a:pt x="3220" y="604"/>
                    <a:pt x="3121" y="606"/>
                  </a:cubicBezTo>
                  <a:cubicBezTo>
                    <a:pt x="3008" y="609"/>
                    <a:pt x="2894" y="611"/>
                    <a:pt x="2781" y="613"/>
                  </a:cubicBezTo>
                  <a:cubicBezTo>
                    <a:pt x="2781" y="613"/>
                    <a:pt x="2783" y="611"/>
                    <a:pt x="2783" y="609"/>
                  </a:cubicBezTo>
                  <a:cubicBezTo>
                    <a:pt x="2785" y="574"/>
                    <a:pt x="2785" y="538"/>
                    <a:pt x="2785" y="504"/>
                  </a:cubicBezTo>
                  <a:cubicBezTo>
                    <a:pt x="2892" y="506"/>
                    <a:pt x="2999" y="506"/>
                    <a:pt x="3106" y="506"/>
                  </a:cubicBezTo>
                  <a:cubicBezTo>
                    <a:pt x="3108" y="531"/>
                    <a:pt x="3108" y="559"/>
                    <a:pt x="3110" y="587"/>
                  </a:cubicBezTo>
                  <a:cubicBezTo>
                    <a:pt x="3113" y="591"/>
                    <a:pt x="3117" y="596"/>
                    <a:pt x="3121" y="596"/>
                  </a:cubicBezTo>
                  <a:cubicBezTo>
                    <a:pt x="3125" y="596"/>
                    <a:pt x="3130" y="591"/>
                    <a:pt x="3130" y="587"/>
                  </a:cubicBezTo>
                  <a:cubicBezTo>
                    <a:pt x="3130" y="559"/>
                    <a:pt x="3130" y="531"/>
                    <a:pt x="3128" y="506"/>
                  </a:cubicBezTo>
                  <a:cubicBezTo>
                    <a:pt x="3220" y="504"/>
                    <a:pt x="3310" y="504"/>
                    <a:pt x="3402" y="501"/>
                  </a:cubicBezTo>
                  <a:close/>
                  <a:moveTo>
                    <a:pt x="1862" y="478"/>
                  </a:moveTo>
                  <a:cubicBezTo>
                    <a:pt x="1960" y="484"/>
                    <a:pt x="2059" y="489"/>
                    <a:pt x="2159" y="491"/>
                  </a:cubicBezTo>
                  <a:cubicBezTo>
                    <a:pt x="2164" y="534"/>
                    <a:pt x="2166" y="576"/>
                    <a:pt x="2170" y="617"/>
                  </a:cubicBezTo>
                  <a:cubicBezTo>
                    <a:pt x="2067" y="617"/>
                    <a:pt x="1962" y="617"/>
                    <a:pt x="1860" y="615"/>
                  </a:cubicBezTo>
                  <a:cubicBezTo>
                    <a:pt x="1860" y="570"/>
                    <a:pt x="1862" y="525"/>
                    <a:pt x="1862" y="478"/>
                  </a:cubicBezTo>
                  <a:close/>
                  <a:moveTo>
                    <a:pt x="2483" y="499"/>
                  </a:moveTo>
                  <a:lnTo>
                    <a:pt x="2483" y="499"/>
                  </a:lnTo>
                  <a:cubicBezTo>
                    <a:pt x="2577" y="501"/>
                    <a:pt x="2671" y="504"/>
                    <a:pt x="2763" y="504"/>
                  </a:cubicBezTo>
                  <a:cubicBezTo>
                    <a:pt x="2766" y="538"/>
                    <a:pt x="2766" y="574"/>
                    <a:pt x="2768" y="609"/>
                  </a:cubicBezTo>
                  <a:cubicBezTo>
                    <a:pt x="2768" y="611"/>
                    <a:pt x="2768" y="613"/>
                    <a:pt x="2770" y="613"/>
                  </a:cubicBezTo>
                  <a:cubicBezTo>
                    <a:pt x="2673" y="615"/>
                    <a:pt x="2579" y="617"/>
                    <a:pt x="2485" y="617"/>
                  </a:cubicBezTo>
                  <a:cubicBezTo>
                    <a:pt x="2485" y="579"/>
                    <a:pt x="2483" y="540"/>
                    <a:pt x="2483" y="499"/>
                  </a:cubicBezTo>
                  <a:close/>
                  <a:moveTo>
                    <a:pt x="2185" y="493"/>
                  </a:moveTo>
                  <a:lnTo>
                    <a:pt x="2185" y="493"/>
                  </a:lnTo>
                  <a:cubicBezTo>
                    <a:pt x="2277" y="495"/>
                    <a:pt x="2367" y="497"/>
                    <a:pt x="2459" y="499"/>
                  </a:cubicBezTo>
                  <a:cubicBezTo>
                    <a:pt x="2461" y="540"/>
                    <a:pt x="2464" y="579"/>
                    <a:pt x="2466" y="617"/>
                  </a:cubicBezTo>
                  <a:cubicBezTo>
                    <a:pt x="2420" y="618"/>
                    <a:pt x="2374" y="619"/>
                    <a:pt x="2328" y="619"/>
                  </a:cubicBezTo>
                  <a:cubicBezTo>
                    <a:pt x="2282" y="619"/>
                    <a:pt x="2236" y="618"/>
                    <a:pt x="2189" y="617"/>
                  </a:cubicBezTo>
                  <a:cubicBezTo>
                    <a:pt x="2187" y="576"/>
                    <a:pt x="2187" y="534"/>
                    <a:pt x="2185" y="493"/>
                  </a:cubicBezTo>
                  <a:close/>
                  <a:moveTo>
                    <a:pt x="208" y="512"/>
                  </a:moveTo>
                  <a:cubicBezTo>
                    <a:pt x="300" y="527"/>
                    <a:pt x="390" y="542"/>
                    <a:pt x="483" y="555"/>
                  </a:cubicBezTo>
                  <a:cubicBezTo>
                    <a:pt x="455" y="619"/>
                    <a:pt x="425" y="686"/>
                    <a:pt x="397" y="750"/>
                  </a:cubicBezTo>
                  <a:cubicBezTo>
                    <a:pt x="279" y="739"/>
                    <a:pt x="161" y="728"/>
                    <a:pt x="43" y="718"/>
                  </a:cubicBezTo>
                  <a:cubicBezTo>
                    <a:pt x="99" y="649"/>
                    <a:pt x="153" y="581"/>
                    <a:pt x="208" y="512"/>
                  </a:cubicBezTo>
                  <a:close/>
                  <a:moveTo>
                    <a:pt x="5921" y="561"/>
                  </a:moveTo>
                  <a:cubicBezTo>
                    <a:pt x="5955" y="561"/>
                    <a:pt x="5989" y="561"/>
                    <a:pt x="6023" y="561"/>
                  </a:cubicBezTo>
                  <a:cubicBezTo>
                    <a:pt x="6068" y="634"/>
                    <a:pt x="6109" y="711"/>
                    <a:pt x="6150" y="788"/>
                  </a:cubicBezTo>
                  <a:cubicBezTo>
                    <a:pt x="5807" y="795"/>
                    <a:pt x="5464" y="806"/>
                    <a:pt x="5121" y="818"/>
                  </a:cubicBezTo>
                  <a:cubicBezTo>
                    <a:pt x="5096" y="739"/>
                    <a:pt x="5070" y="658"/>
                    <a:pt x="5047" y="579"/>
                  </a:cubicBezTo>
                  <a:cubicBezTo>
                    <a:pt x="5338" y="569"/>
                    <a:pt x="5630" y="561"/>
                    <a:pt x="5921" y="561"/>
                  </a:cubicBezTo>
                  <a:close/>
                  <a:moveTo>
                    <a:pt x="5014" y="581"/>
                  </a:moveTo>
                  <a:cubicBezTo>
                    <a:pt x="5042" y="660"/>
                    <a:pt x="5070" y="739"/>
                    <a:pt x="5102" y="818"/>
                  </a:cubicBezTo>
                  <a:cubicBezTo>
                    <a:pt x="4999" y="823"/>
                    <a:pt x="4897" y="825"/>
                    <a:pt x="4794" y="829"/>
                  </a:cubicBezTo>
                  <a:cubicBezTo>
                    <a:pt x="4785" y="750"/>
                    <a:pt x="4775" y="669"/>
                    <a:pt x="4762" y="589"/>
                  </a:cubicBezTo>
                  <a:cubicBezTo>
                    <a:pt x="4845" y="587"/>
                    <a:pt x="4931" y="583"/>
                    <a:pt x="5014" y="581"/>
                  </a:cubicBezTo>
                  <a:close/>
                  <a:moveTo>
                    <a:pt x="515" y="559"/>
                  </a:moveTo>
                  <a:cubicBezTo>
                    <a:pt x="1118" y="646"/>
                    <a:pt x="1727" y="674"/>
                    <a:pt x="2337" y="674"/>
                  </a:cubicBezTo>
                  <a:cubicBezTo>
                    <a:pt x="3133" y="674"/>
                    <a:pt x="3933" y="625"/>
                    <a:pt x="4730" y="591"/>
                  </a:cubicBezTo>
                  <a:cubicBezTo>
                    <a:pt x="4747" y="671"/>
                    <a:pt x="4760" y="750"/>
                    <a:pt x="4772" y="829"/>
                  </a:cubicBezTo>
                  <a:cubicBezTo>
                    <a:pt x="4216" y="848"/>
                    <a:pt x="3657" y="868"/>
                    <a:pt x="3098" y="872"/>
                  </a:cubicBezTo>
                  <a:cubicBezTo>
                    <a:pt x="3001" y="873"/>
                    <a:pt x="2905" y="873"/>
                    <a:pt x="2808" y="873"/>
                  </a:cubicBezTo>
                  <a:cubicBezTo>
                    <a:pt x="2396" y="873"/>
                    <a:pt x="1984" y="865"/>
                    <a:pt x="1571" y="846"/>
                  </a:cubicBezTo>
                  <a:cubicBezTo>
                    <a:pt x="1185" y="827"/>
                    <a:pt x="802" y="788"/>
                    <a:pt x="418" y="752"/>
                  </a:cubicBezTo>
                  <a:cubicBezTo>
                    <a:pt x="453" y="690"/>
                    <a:pt x="483" y="626"/>
                    <a:pt x="515" y="559"/>
                  </a:cubicBezTo>
                  <a:close/>
                  <a:moveTo>
                    <a:pt x="3393" y="0"/>
                  </a:moveTo>
                  <a:cubicBezTo>
                    <a:pt x="3386" y="0"/>
                    <a:pt x="3379" y="5"/>
                    <a:pt x="3378" y="13"/>
                  </a:cubicBezTo>
                  <a:lnTo>
                    <a:pt x="1851" y="13"/>
                  </a:lnTo>
                  <a:cubicBezTo>
                    <a:pt x="1834" y="13"/>
                    <a:pt x="1816" y="13"/>
                    <a:pt x="1798" y="13"/>
                  </a:cubicBezTo>
                  <a:cubicBezTo>
                    <a:pt x="1582" y="13"/>
                    <a:pt x="1364" y="7"/>
                    <a:pt x="1146" y="7"/>
                  </a:cubicBezTo>
                  <a:cubicBezTo>
                    <a:pt x="954" y="7"/>
                    <a:pt x="762" y="12"/>
                    <a:pt x="572" y="30"/>
                  </a:cubicBezTo>
                  <a:cubicBezTo>
                    <a:pt x="567" y="24"/>
                    <a:pt x="561" y="20"/>
                    <a:pt x="554" y="20"/>
                  </a:cubicBezTo>
                  <a:cubicBezTo>
                    <a:pt x="549" y="20"/>
                    <a:pt x="545" y="22"/>
                    <a:pt x="540" y="26"/>
                  </a:cubicBezTo>
                  <a:cubicBezTo>
                    <a:pt x="348" y="234"/>
                    <a:pt x="163" y="465"/>
                    <a:pt x="13" y="705"/>
                  </a:cubicBezTo>
                  <a:cubicBezTo>
                    <a:pt x="11" y="709"/>
                    <a:pt x="11" y="713"/>
                    <a:pt x="13" y="718"/>
                  </a:cubicBezTo>
                  <a:cubicBezTo>
                    <a:pt x="1" y="722"/>
                    <a:pt x="1" y="743"/>
                    <a:pt x="16" y="748"/>
                  </a:cubicBezTo>
                  <a:cubicBezTo>
                    <a:pt x="860" y="906"/>
                    <a:pt x="1745" y="927"/>
                    <a:pt x="2610" y="927"/>
                  </a:cubicBezTo>
                  <a:cubicBezTo>
                    <a:pt x="2763" y="927"/>
                    <a:pt x="2915" y="926"/>
                    <a:pt x="3065" y="926"/>
                  </a:cubicBezTo>
                  <a:cubicBezTo>
                    <a:pt x="4100" y="921"/>
                    <a:pt x="5136" y="889"/>
                    <a:pt x="6169" y="838"/>
                  </a:cubicBezTo>
                  <a:cubicBezTo>
                    <a:pt x="6199" y="836"/>
                    <a:pt x="6201" y="797"/>
                    <a:pt x="6177" y="788"/>
                  </a:cubicBezTo>
                  <a:cubicBezTo>
                    <a:pt x="6094" y="568"/>
                    <a:pt x="5972" y="369"/>
                    <a:pt x="5824" y="187"/>
                  </a:cubicBezTo>
                  <a:cubicBezTo>
                    <a:pt x="5835" y="174"/>
                    <a:pt x="5830" y="152"/>
                    <a:pt x="5811" y="152"/>
                  </a:cubicBezTo>
                  <a:cubicBezTo>
                    <a:pt x="5807" y="152"/>
                    <a:pt x="5803" y="152"/>
                    <a:pt x="5796" y="154"/>
                  </a:cubicBezTo>
                  <a:cubicBezTo>
                    <a:pt x="5762" y="112"/>
                    <a:pt x="5725" y="69"/>
                    <a:pt x="5687" y="28"/>
                  </a:cubicBezTo>
                  <a:cubicBezTo>
                    <a:pt x="5683" y="24"/>
                    <a:pt x="5678" y="22"/>
                    <a:pt x="5672" y="22"/>
                  </a:cubicBezTo>
                  <a:cubicBezTo>
                    <a:pt x="5669" y="22"/>
                    <a:pt x="5666" y="22"/>
                    <a:pt x="5663" y="24"/>
                  </a:cubicBezTo>
                  <a:lnTo>
                    <a:pt x="5659" y="24"/>
                  </a:lnTo>
                  <a:cubicBezTo>
                    <a:pt x="5400" y="22"/>
                    <a:pt x="5141" y="20"/>
                    <a:pt x="4882" y="17"/>
                  </a:cubicBezTo>
                  <a:cubicBezTo>
                    <a:pt x="4880" y="10"/>
                    <a:pt x="4874" y="7"/>
                    <a:pt x="4867" y="7"/>
                  </a:cubicBezTo>
                  <a:cubicBezTo>
                    <a:pt x="4861" y="7"/>
                    <a:pt x="4854" y="11"/>
                    <a:pt x="4852" y="17"/>
                  </a:cubicBezTo>
                  <a:cubicBezTo>
                    <a:pt x="4370" y="15"/>
                    <a:pt x="3890" y="13"/>
                    <a:pt x="3408" y="13"/>
                  </a:cubicBezTo>
                  <a:cubicBezTo>
                    <a:pt x="3407" y="5"/>
                    <a:pt x="3400" y="0"/>
                    <a:pt x="3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6"/>
            <p:cNvSpPr/>
            <p:nvPr/>
          </p:nvSpPr>
          <p:spPr>
            <a:xfrm>
              <a:off x="5096023" y="3647336"/>
              <a:ext cx="311792" cy="72863"/>
            </a:xfrm>
            <a:custGeom>
              <a:avLst/>
              <a:gdLst/>
              <a:ahLst/>
              <a:cxnLst/>
              <a:rect l="l" t="t" r="r" b="b"/>
              <a:pathLst>
                <a:path w="1104" h="258" extrusionOk="0">
                  <a:moveTo>
                    <a:pt x="875" y="0"/>
                  </a:moveTo>
                  <a:cubicBezTo>
                    <a:pt x="584" y="0"/>
                    <a:pt x="292" y="8"/>
                    <a:pt x="1" y="18"/>
                  </a:cubicBezTo>
                  <a:cubicBezTo>
                    <a:pt x="24" y="97"/>
                    <a:pt x="50" y="176"/>
                    <a:pt x="75" y="257"/>
                  </a:cubicBezTo>
                  <a:cubicBezTo>
                    <a:pt x="418" y="245"/>
                    <a:pt x="761" y="234"/>
                    <a:pt x="1104" y="227"/>
                  </a:cubicBezTo>
                  <a:cubicBezTo>
                    <a:pt x="1063" y="148"/>
                    <a:pt x="1022" y="73"/>
                    <a:pt x="977" y="0"/>
                  </a:cubicBezTo>
                  <a:cubicBezTo>
                    <a:pt x="943" y="0"/>
                    <a:pt x="909" y="0"/>
                    <a:pt x="87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6"/>
            <p:cNvSpPr/>
            <p:nvPr/>
          </p:nvSpPr>
          <p:spPr>
            <a:xfrm>
              <a:off x="5083879" y="3592830"/>
              <a:ext cx="282138" cy="48575"/>
            </a:xfrm>
            <a:custGeom>
              <a:avLst/>
              <a:gdLst/>
              <a:ahLst/>
              <a:cxnLst/>
              <a:rect l="l" t="t" r="r" b="b"/>
              <a:pathLst>
                <a:path w="999" h="172" extrusionOk="0">
                  <a:moveTo>
                    <a:pt x="898" y="1"/>
                  </a:moveTo>
                  <a:cubicBezTo>
                    <a:pt x="896" y="7"/>
                    <a:pt x="890" y="11"/>
                    <a:pt x="883" y="11"/>
                  </a:cubicBezTo>
                  <a:cubicBezTo>
                    <a:pt x="588" y="33"/>
                    <a:pt x="294" y="54"/>
                    <a:pt x="1" y="69"/>
                  </a:cubicBezTo>
                  <a:cubicBezTo>
                    <a:pt x="9" y="103"/>
                    <a:pt x="20" y="138"/>
                    <a:pt x="31" y="172"/>
                  </a:cubicBezTo>
                  <a:cubicBezTo>
                    <a:pt x="354" y="163"/>
                    <a:pt x="675" y="157"/>
                    <a:pt x="999" y="157"/>
                  </a:cubicBezTo>
                  <a:cubicBezTo>
                    <a:pt x="967" y="103"/>
                    <a:pt x="932" y="52"/>
                    <a:pt x="8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6"/>
            <p:cNvSpPr/>
            <p:nvPr/>
          </p:nvSpPr>
          <p:spPr>
            <a:xfrm>
              <a:off x="5250787" y="2573311"/>
              <a:ext cx="68063" cy="36432"/>
            </a:xfrm>
            <a:custGeom>
              <a:avLst/>
              <a:gdLst/>
              <a:ahLst/>
              <a:cxnLst/>
              <a:rect l="l" t="t" r="r" b="b"/>
              <a:pathLst>
                <a:path w="241" h="129" extrusionOk="0">
                  <a:moveTo>
                    <a:pt x="67" y="1"/>
                  </a:moveTo>
                  <a:cubicBezTo>
                    <a:pt x="46" y="1"/>
                    <a:pt x="26" y="5"/>
                    <a:pt x="7" y="15"/>
                  </a:cubicBezTo>
                  <a:cubicBezTo>
                    <a:pt x="1" y="17"/>
                    <a:pt x="3" y="28"/>
                    <a:pt x="12" y="28"/>
                  </a:cubicBezTo>
                  <a:cubicBezTo>
                    <a:pt x="91" y="32"/>
                    <a:pt x="157" y="47"/>
                    <a:pt x="202" y="120"/>
                  </a:cubicBezTo>
                  <a:cubicBezTo>
                    <a:pt x="206" y="126"/>
                    <a:pt x="212" y="128"/>
                    <a:pt x="217" y="128"/>
                  </a:cubicBezTo>
                  <a:cubicBezTo>
                    <a:pt x="229" y="128"/>
                    <a:pt x="241" y="116"/>
                    <a:pt x="232" y="103"/>
                  </a:cubicBezTo>
                  <a:cubicBezTo>
                    <a:pt x="201" y="47"/>
                    <a:pt x="13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6"/>
            <p:cNvSpPr/>
            <p:nvPr/>
          </p:nvSpPr>
          <p:spPr>
            <a:xfrm>
              <a:off x="5066935" y="3543972"/>
              <a:ext cx="265192" cy="57048"/>
            </a:xfrm>
            <a:custGeom>
              <a:avLst/>
              <a:gdLst/>
              <a:ahLst/>
              <a:cxnLst/>
              <a:rect l="l" t="t" r="r" b="b"/>
              <a:pathLst>
                <a:path w="939" h="202" extrusionOk="0">
                  <a:moveTo>
                    <a:pt x="827" y="0"/>
                  </a:moveTo>
                  <a:cubicBezTo>
                    <a:pt x="551" y="17"/>
                    <a:pt x="277" y="32"/>
                    <a:pt x="1" y="43"/>
                  </a:cubicBezTo>
                  <a:cubicBezTo>
                    <a:pt x="16" y="97"/>
                    <a:pt x="33" y="148"/>
                    <a:pt x="48" y="202"/>
                  </a:cubicBezTo>
                  <a:cubicBezTo>
                    <a:pt x="346" y="182"/>
                    <a:pt x="641" y="163"/>
                    <a:pt x="939" y="148"/>
                  </a:cubicBezTo>
                  <a:cubicBezTo>
                    <a:pt x="905" y="97"/>
                    <a:pt x="866" y="47"/>
                    <a:pt x="82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6"/>
            <p:cNvSpPr/>
            <p:nvPr/>
          </p:nvSpPr>
          <p:spPr>
            <a:xfrm>
              <a:off x="5228477" y="2591668"/>
              <a:ext cx="59873" cy="24853"/>
            </a:xfrm>
            <a:custGeom>
              <a:avLst/>
              <a:gdLst/>
              <a:ahLst/>
              <a:cxnLst/>
              <a:rect l="l" t="t" r="r" b="b"/>
              <a:pathLst>
                <a:path w="212" h="88" extrusionOk="0">
                  <a:moveTo>
                    <a:pt x="35" y="0"/>
                  </a:moveTo>
                  <a:cubicBezTo>
                    <a:pt x="28" y="0"/>
                    <a:pt x="22" y="1"/>
                    <a:pt x="16" y="1"/>
                  </a:cubicBezTo>
                  <a:cubicBezTo>
                    <a:pt x="1" y="3"/>
                    <a:pt x="1" y="23"/>
                    <a:pt x="16" y="25"/>
                  </a:cubicBezTo>
                  <a:cubicBezTo>
                    <a:pt x="78" y="29"/>
                    <a:pt x="129" y="48"/>
                    <a:pt x="178" y="85"/>
                  </a:cubicBezTo>
                  <a:cubicBezTo>
                    <a:pt x="182" y="87"/>
                    <a:pt x="185" y="88"/>
                    <a:pt x="188" y="88"/>
                  </a:cubicBezTo>
                  <a:cubicBezTo>
                    <a:pt x="202" y="88"/>
                    <a:pt x="212" y="65"/>
                    <a:pt x="198" y="52"/>
                  </a:cubicBezTo>
                  <a:cubicBezTo>
                    <a:pt x="151" y="18"/>
                    <a:pt x="93"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6"/>
            <p:cNvSpPr/>
            <p:nvPr/>
          </p:nvSpPr>
          <p:spPr>
            <a:xfrm>
              <a:off x="5053096" y="3506411"/>
              <a:ext cx="238645" cy="37279"/>
            </a:xfrm>
            <a:custGeom>
              <a:avLst/>
              <a:gdLst/>
              <a:ahLst/>
              <a:cxnLst/>
              <a:rect l="l" t="t" r="r" b="b"/>
              <a:pathLst>
                <a:path w="845" h="132" extrusionOk="0">
                  <a:moveTo>
                    <a:pt x="0" y="0"/>
                  </a:moveTo>
                  <a:cubicBezTo>
                    <a:pt x="11" y="43"/>
                    <a:pt x="24" y="86"/>
                    <a:pt x="37" y="131"/>
                  </a:cubicBezTo>
                  <a:cubicBezTo>
                    <a:pt x="307" y="120"/>
                    <a:pt x="574" y="107"/>
                    <a:pt x="844" y="95"/>
                  </a:cubicBezTo>
                  <a:cubicBezTo>
                    <a:pt x="816" y="63"/>
                    <a:pt x="789" y="33"/>
                    <a:pt x="761" y="3"/>
                  </a:cubicBezTo>
                  <a:cubicBezTo>
                    <a:pt x="508" y="0"/>
                    <a:pt x="253" y="0"/>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6"/>
            <p:cNvSpPr/>
            <p:nvPr/>
          </p:nvSpPr>
          <p:spPr>
            <a:xfrm>
              <a:off x="3852545" y="2638267"/>
              <a:ext cx="1381599" cy="737668"/>
            </a:xfrm>
            <a:custGeom>
              <a:avLst/>
              <a:gdLst/>
              <a:ahLst/>
              <a:cxnLst/>
              <a:rect l="l" t="t" r="r" b="b"/>
              <a:pathLst>
                <a:path w="4892" h="2612" extrusionOk="0">
                  <a:moveTo>
                    <a:pt x="2805" y="58"/>
                  </a:moveTo>
                  <a:cubicBezTo>
                    <a:pt x="3470" y="58"/>
                    <a:pt x="4135" y="68"/>
                    <a:pt x="4800" y="85"/>
                  </a:cubicBezTo>
                  <a:lnTo>
                    <a:pt x="4810" y="85"/>
                  </a:lnTo>
                  <a:cubicBezTo>
                    <a:pt x="4817" y="87"/>
                    <a:pt x="4825" y="87"/>
                    <a:pt x="4832" y="89"/>
                  </a:cubicBezTo>
                  <a:cubicBezTo>
                    <a:pt x="4830" y="504"/>
                    <a:pt x="4825" y="920"/>
                    <a:pt x="4823" y="1335"/>
                  </a:cubicBezTo>
                  <a:cubicBezTo>
                    <a:pt x="4821" y="1740"/>
                    <a:pt x="4798" y="2151"/>
                    <a:pt x="4821" y="2556"/>
                  </a:cubicBezTo>
                  <a:cubicBezTo>
                    <a:pt x="4425" y="2564"/>
                    <a:pt x="4029" y="2567"/>
                    <a:pt x="3634" y="2567"/>
                  </a:cubicBezTo>
                  <a:cubicBezTo>
                    <a:pt x="3238" y="2567"/>
                    <a:pt x="2842" y="2564"/>
                    <a:pt x="2446" y="2558"/>
                  </a:cubicBezTo>
                  <a:cubicBezTo>
                    <a:pt x="1801" y="2549"/>
                    <a:pt x="1151" y="2511"/>
                    <a:pt x="505" y="2511"/>
                  </a:cubicBezTo>
                  <a:cubicBezTo>
                    <a:pt x="359" y="2511"/>
                    <a:pt x="214" y="2513"/>
                    <a:pt x="69" y="2518"/>
                  </a:cubicBezTo>
                  <a:cubicBezTo>
                    <a:pt x="71" y="2515"/>
                    <a:pt x="71" y="2511"/>
                    <a:pt x="71" y="2507"/>
                  </a:cubicBezTo>
                  <a:cubicBezTo>
                    <a:pt x="88" y="1911"/>
                    <a:pt x="75" y="1318"/>
                    <a:pt x="101" y="723"/>
                  </a:cubicBezTo>
                  <a:cubicBezTo>
                    <a:pt x="105" y="584"/>
                    <a:pt x="114" y="446"/>
                    <a:pt x="120" y="309"/>
                  </a:cubicBezTo>
                  <a:cubicBezTo>
                    <a:pt x="124" y="239"/>
                    <a:pt x="105" y="153"/>
                    <a:pt x="171" y="110"/>
                  </a:cubicBezTo>
                  <a:cubicBezTo>
                    <a:pt x="186" y="100"/>
                    <a:pt x="214" y="98"/>
                    <a:pt x="245" y="98"/>
                  </a:cubicBezTo>
                  <a:cubicBezTo>
                    <a:pt x="283" y="98"/>
                    <a:pt x="327" y="102"/>
                    <a:pt x="355" y="102"/>
                  </a:cubicBezTo>
                  <a:cubicBezTo>
                    <a:pt x="358" y="102"/>
                    <a:pt x="361" y="102"/>
                    <a:pt x="364" y="102"/>
                  </a:cubicBezTo>
                  <a:cubicBezTo>
                    <a:pt x="664" y="91"/>
                    <a:pt x="964" y="82"/>
                    <a:pt x="1264" y="76"/>
                  </a:cubicBezTo>
                  <a:cubicBezTo>
                    <a:pt x="1777" y="64"/>
                    <a:pt x="2291" y="58"/>
                    <a:pt x="2805" y="58"/>
                  </a:cubicBezTo>
                  <a:close/>
                  <a:moveTo>
                    <a:pt x="2940" y="1"/>
                  </a:moveTo>
                  <a:cubicBezTo>
                    <a:pt x="2285" y="1"/>
                    <a:pt x="1629" y="11"/>
                    <a:pt x="975" y="31"/>
                  </a:cubicBezTo>
                  <a:cubicBezTo>
                    <a:pt x="814" y="35"/>
                    <a:pt x="653" y="40"/>
                    <a:pt x="493" y="46"/>
                  </a:cubicBezTo>
                  <a:cubicBezTo>
                    <a:pt x="486" y="46"/>
                    <a:pt x="478" y="46"/>
                    <a:pt x="469" y="46"/>
                  </a:cubicBezTo>
                  <a:cubicBezTo>
                    <a:pt x="421" y="46"/>
                    <a:pt x="355" y="42"/>
                    <a:pt x="291" y="42"/>
                  </a:cubicBezTo>
                  <a:cubicBezTo>
                    <a:pt x="232" y="42"/>
                    <a:pt x="174" y="46"/>
                    <a:pt x="137" y="63"/>
                  </a:cubicBezTo>
                  <a:cubicBezTo>
                    <a:pt x="94" y="85"/>
                    <a:pt x="90" y="104"/>
                    <a:pt x="82" y="149"/>
                  </a:cubicBezTo>
                  <a:cubicBezTo>
                    <a:pt x="52" y="288"/>
                    <a:pt x="64" y="453"/>
                    <a:pt x="56" y="594"/>
                  </a:cubicBezTo>
                  <a:cubicBezTo>
                    <a:pt x="28" y="1228"/>
                    <a:pt x="0" y="1873"/>
                    <a:pt x="41" y="2507"/>
                  </a:cubicBezTo>
                  <a:cubicBezTo>
                    <a:pt x="43" y="2513"/>
                    <a:pt x="45" y="2518"/>
                    <a:pt x="49" y="2520"/>
                  </a:cubicBezTo>
                  <a:cubicBezTo>
                    <a:pt x="39" y="2526"/>
                    <a:pt x="41" y="2543"/>
                    <a:pt x="56" y="2545"/>
                  </a:cubicBezTo>
                  <a:cubicBezTo>
                    <a:pt x="846" y="2612"/>
                    <a:pt x="1654" y="2593"/>
                    <a:pt x="2446" y="2603"/>
                  </a:cubicBezTo>
                  <a:cubicBezTo>
                    <a:pt x="2829" y="2608"/>
                    <a:pt x="3212" y="2612"/>
                    <a:pt x="3595" y="2612"/>
                  </a:cubicBezTo>
                  <a:cubicBezTo>
                    <a:pt x="4009" y="2612"/>
                    <a:pt x="4422" y="2608"/>
                    <a:pt x="4836" y="2599"/>
                  </a:cubicBezTo>
                  <a:cubicBezTo>
                    <a:pt x="4853" y="2599"/>
                    <a:pt x="4860" y="2580"/>
                    <a:pt x="4855" y="2569"/>
                  </a:cubicBezTo>
                  <a:cubicBezTo>
                    <a:pt x="4888" y="2160"/>
                    <a:pt x="4870" y="1744"/>
                    <a:pt x="4875" y="1335"/>
                  </a:cubicBezTo>
                  <a:cubicBezTo>
                    <a:pt x="4881" y="920"/>
                    <a:pt x="4883" y="504"/>
                    <a:pt x="4888" y="89"/>
                  </a:cubicBezTo>
                  <a:cubicBezTo>
                    <a:pt x="4892" y="82"/>
                    <a:pt x="4890" y="72"/>
                    <a:pt x="4879" y="67"/>
                  </a:cubicBezTo>
                  <a:cubicBezTo>
                    <a:pt x="4879" y="65"/>
                    <a:pt x="4877" y="65"/>
                    <a:pt x="4877" y="65"/>
                  </a:cubicBezTo>
                  <a:cubicBezTo>
                    <a:pt x="4873" y="63"/>
                    <a:pt x="4866" y="61"/>
                    <a:pt x="4860" y="61"/>
                  </a:cubicBezTo>
                  <a:cubicBezTo>
                    <a:pt x="4849" y="57"/>
                    <a:pt x="4838" y="57"/>
                    <a:pt x="4828" y="55"/>
                  </a:cubicBezTo>
                  <a:cubicBezTo>
                    <a:pt x="4825" y="42"/>
                    <a:pt x="4817" y="31"/>
                    <a:pt x="4800" y="29"/>
                  </a:cubicBezTo>
                  <a:cubicBezTo>
                    <a:pt x="4180" y="10"/>
                    <a:pt x="3560" y="1"/>
                    <a:pt x="2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6"/>
            <p:cNvSpPr/>
            <p:nvPr/>
          </p:nvSpPr>
          <p:spPr>
            <a:xfrm>
              <a:off x="5157590" y="3402200"/>
              <a:ext cx="70040" cy="18639"/>
            </a:xfrm>
            <a:custGeom>
              <a:avLst/>
              <a:gdLst/>
              <a:ahLst/>
              <a:cxnLst/>
              <a:rect l="l" t="t" r="r" b="b"/>
              <a:pathLst>
                <a:path w="248" h="66" extrusionOk="0">
                  <a:moveTo>
                    <a:pt x="223" y="0"/>
                  </a:moveTo>
                  <a:cubicBezTo>
                    <a:pt x="221" y="0"/>
                    <a:pt x="219" y="0"/>
                    <a:pt x="217" y="1"/>
                  </a:cubicBezTo>
                  <a:cubicBezTo>
                    <a:pt x="151" y="20"/>
                    <a:pt x="87" y="33"/>
                    <a:pt x="18" y="37"/>
                  </a:cubicBezTo>
                  <a:cubicBezTo>
                    <a:pt x="1" y="40"/>
                    <a:pt x="1" y="65"/>
                    <a:pt x="18" y="65"/>
                  </a:cubicBezTo>
                  <a:cubicBezTo>
                    <a:pt x="89" y="63"/>
                    <a:pt x="159" y="55"/>
                    <a:pt x="228" y="33"/>
                  </a:cubicBezTo>
                  <a:cubicBezTo>
                    <a:pt x="248" y="27"/>
                    <a:pt x="240" y="0"/>
                    <a:pt x="2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6"/>
            <p:cNvSpPr/>
            <p:nvPr/>
          </p:nvSpPr>
          <p:spPr>
            <a:xfrm>
              <a:off x="3871749" y="2654647"/>
              <a:ext cx="1345449" cy="708579"/>
            </a:xfrm>
            <a:custGeom>
              <a:avLst/>
              <a:gdLst/>
              <a:ahLst/>
              <a:cxnLst/>
              <a:rect l="l" t="t" r="r" b="b"/>
              <a:pathLst>
                <a:path w="4764" h="2509" extrusionOk="0">
                  <a:moveTo>
                    <a:pt x="2737" y="0"/>
                  </a:moveTo>
                  <a:cubicBezTo>
                    <a:pt x="2223" y="0"/>
                    <a:pt x="1709" y="6"/>
                    <a:pt x="1196" y="18"/>
                  </a:cubicBezTo>
                  <a:cubicBezTo>
                    <a:pt x="896" y="24"/>
                    <a:pt x="596" y="33"/>
                    <a:pt x="296" y="44"/>
                  </a:cubicBezTo>
                  <a:cubicBezTo>
                    <a:pt x="293" y="44"/>
                    <a:pt x="290" y="44"/>
                    <a:pt x="287" y="44"/>
                  </a:cubicBezTo>
                  <a:cubicBezTo>
                    <a:pt x="259" y="44"/>
                    <a:pt x="215" y="40"/>
                    <a:pt x="177" y="40"/>
                  </a:cubicBezTo>
                  <a:cubicBezTo>
                    <a:pt x="146" y="40"/>
                    <a:pt x="118" y="42"/>
                    <a:pt x="103" y="52"/>
                  </a:cubicBezTo>
                  <a:cubicBezTo>
                    <a:pt x="37" y="95"/>
                    <a:pt x="56" y="181"/>
                    <a:pt x="52" y="251"/>
                  </a:cubicBezTo>
                  <a:cubicBezTo>
                    <a:pt x="46" y="388"/>
                    <a:pt x="37" y="526"/>
                    <a:pt x="33" y="665"/>
                  </a:cubicBezTo>
                  <a:cubicBezTo>
                    <a:pt x="7" y="1260"/>
                    <a:pt x="20" y="1853"/>
                    <a:pt x="3" y="2449"/>
                  </a:cubicBezTo>
                  <a:cubicBezTo>
                    <a:pt x="3" y="2453"/>
                    <a:pt x="3" y="2457"/>
                    <a:pt x="1" y="2460"/>
                  </a:cubicBezTo>
                  <a:cubicBezTo>
                    <a:pt x="146" y="2455"/>
                    <a:pt x="291" y="2453"/>
                    <a:pt x="437" y="2453"/>
                  </a:cubicBezTo>
                  <a:cubicBezTo>
                    <a:pt x="1083" y="2453"/>
                    <a:pt x="1733" y="2491"/>
                    <a:pt x="2378" y="2500"/>
                  </a:cubicBezTo>
                  <a:cubicBezTo>
                    <a:pt x="2774" y="2506"/>
                    <a:pt x="3170" y="2509"/>
                    <a:pt x="3566" y="2509"/>
                  </a:cubicBezTo>
                  <a:cubicBezTo>
                    <a:pt x="3961" y="2509"/>
                    <a:pt x="4357" y="2506"/>
                    <a:pt x="4753" y="2498"/>
                  </a:cubicBezTo>
                  <a:cubicBezTo>
                    <a:pt x="4730" y="2093"/>
                    <a:pt x="4753" y="1682"/>
                    <a:pt x="4755" y="1277"/>
                  </a:cubicBezTo>
                  <a:cubicBezTo>
                    <a:pt x="4757" y="862"/>
                    <a:pt x="4762" y="446"/>
                    <a:pt x="4764" y="31"/>
                  </a:cubicBezTo>
                  <a:cubicBezTo>
                    <a:pt x="4757" y="29"/>
                    <a:pt x="4751" y="27"/>
                    <a:pt x="4742" y="27"/>
                  </a:cubicBezTo>
                  <a:lnTo>
                    <a:pt x="4732" y="27"/>
                  </a:lnTo>
                  <a:cubicBezTo>
                    <a:pt x="4067" y="10"/>
                    <a:pt x="3402" y="0"/>
                    <a:pt x="2737" y="0"/>
                  </a:cubicBez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6"/>
            <p:cNvSpPr/>
            <p:nvPr/>
          </p:nvSpPr>
          <p:spPr>
            <a:xfrm>
              <a:off x="5125112" y="3395139"/>
              <a:ext cx="79925" cy="11014"/>
            </a:xfrm>
            <a:custGeom>
              <a:avLst/>
              <a:gdLst/>
              <a:ahLst/>
              <a:cxnLst/>
              <a:rect l="l" t="t" r="r" b="b"/>
              <a:pathLst>
                <a:path w="283" h="39" extrusionOk="0">
                  <a:moveTo>
                    <a:pt x="13" y="0"/>
                  </a:moveTo>
                  <a:cubicBezTo>
                    <a:pt x="0" y="0"/>
                    <a:pt x="0" y="20"/>
                    <a:pt x="13" y="22"/>
                  </a:cubicBezTo>
                  <a:cubicBezTo>
                    <a:pt x="97" y="26"/>
                    <a:pt x="180" y="32"/>
                    <a:pt x="262" y="39"/>
                  </a:cubicBezTo>
                  <a:cubicBezTo>
                    <a:pt x="262" y="39"/>
                    <a:pt x="263" y="39"/>
                    <a:pt x="263" y="39"/>
                  </a:cubicBezTo>
                  <a:cubicBezTo>
                    <a:pt x="281" y="39"/>
                    <a:pt x="282" y="9"/>
                    <a:pt x="262" y="9"/>
                  </a:cubicBezTo>
                  <a:cubicBezTo>
                    <a:pt x="180" y="5"/>
                    <a:pt x="97" y="5"/>
                    <a:pt x="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6"/>
            <p:cNvSpPr/>
            <p:nvPr/>
          </p:nvSpPr>
          <p:spPr>
            <a:xfrm>
              <a:off x="5015535" y="3652702"/>
              <a:ext cx="96588" cy="70604"/>
            </a:xfrm>
            <a:custGeom>
              <a:avLst/>
              <a:gdLst/>
              <a:ahLst/>
              <a:cxnLst/>
              <a:rect l="l" t="t" r="r" b="b"/>
              <a:pathLst>
                <a:path w="342" h="250" extrusionOk="0">
                  <a:moveTo>
                    <a:pt x="253" y="1"/>
                  </a:moveTo>
                  <a:cubicBezTo>
                    <a:pt x="170" y="3"/>
                    <a:pt x="84" y="7"/>
                    <a:pt x="1" y="9"/>
                  </a:cubicBezTo>
                  <a:cubicBezTo>
                    <a:pt x="14" y="89"/>
                    <a:pt x="24" y="170"/>
                    <a:pt x="33" y="249"/>
                  </a:cubicBezTo>
                  <a:cubicBezTo>
                    <a:pt x="136" y="245"/>
                    <a:pt x="238" y="243"/>
                    <a:pt x="341" y="238"/>
                  </a:cubicBezTo>
                  <a:cubicBezTo>
                    <a:pt x="309" y="159"/>
                    <a:pt x="281" y="80"/>
                    <a:pt x="25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6"/>
            <p:cNvSpPr/>
            <p:nvPr/>
          </p:nvSpPr>
          <p:spPr>
            <a:xfrm>
              <a:off x="5008192" y="3612882"/>
              <a:ext cx="75406" cy="31066"/>
            </a:xfrm>
            <a:custGeom>
              <a:avLst/>
              <a:gdLst/>
              <a:ahLst/>
              <a:cxnLst/>
              <a:rect l="l" t="t" r="r" b="b"/>
              <a:pathLst>
                <a:path w="267" h="110" extrusionOk="0">
                  <a:moveTo>
                    <a:pt x="234" y="0"/>
                  </a:moveTo>
                  <a:cubicBezTo>
                    <a:pt x="157" y="7"/>
                    <a:pt x="78" y="11"/>
                    <a:pt x="1" y="15"/>
                  </a:cubicBezTo>
                  <a:cubicBezTo>
                    <a:pt x="7" y="45"/>
                    <a:pt x="14" y="77"/>
                    <a:pt x="18" y="110"/>
                  </a:cubicBezTo>
                  <a:cubicBezTo>
                    <a:pt x="102" y="107"/>
                    <a:pt x="185" y="105"/>
                    <a:pt x="267" y="101"/>
                  </a:cubicBezTo>
                  <a:cubicBezTo>
                    <a:pt x="256" y="69"/>
                    <a:pt x="245" y="35"/>
                    <a:pt x="23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6"/>
            <p:cNvSpPr/>
            <p:nvPr/>
          </p:nvSpPr>
          <p:spPr>
            <a:xfrm>
              <a:off x="4993789" y="3556681"/>
              <a:ext cx="77101" cy="48575"/>
            </a:xfrm>
            <a:custGeom>
              <a:avLst/>
              <a:gdLst/>
              <a:ahLst/>
              <a:cxnLst/>
              <a:rect l="l" t="t" r="r" b="b"/>
              <a:pathLst>
                <a:path w="273" h="172" extrusionOk="0">
                  <a:moveTo>
                    <a:pt x="228" y="0"/>
                  </a:moveTo>
                  <a:cubicBezTo>
                    <a:pt x="153" y="2"/>
                    <a:pt x="78" y="4"/>
                    <a:pt x="1" y="7"/>
                  </a:cubicBezTo>
                  <a:cubicBezTo>
                    <a:pt x="18" y="62"/>
                    <a:pt x="31" y="116"/>
                    <a:pt x="43" y="171"/>
                  </a:cubicBezTo>
                  <a:cubicBezTo>
                    <a:pt x="118" y="167"/>
                    <a:pt x="195" y="163"/>
                    <a:pt x="273" y="159"/>
                  </a:cubicBezTo>
                  <a:cubicBezTo>
                    <a:pt x="258" y="105"/>
                    <a:pt x="243" y="54"/>
                    <a:pt x="22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6"/>
            <p:cNvSpPr/>
            <p:nvPr/>
          </p:nvSpPr>
          <p:spPr>
            <a:xfrm>
              <a:off x="4977409" y="3506411"/>
              <a:ext cx="77101" cy="39538"/>
            </a:xfrm>
            <a:custGeom>
              <a:avLst/>
              <a:gdLst/>
              <a:ahLst/>
              <a:cxnLst/>
              <a:rect l="l" t="t" r="r" b="b"/>
              <a:pathLst>
                <a:path w="273" h="140" extrusionOk="0">
                  <a:moveTo>
                    <a:pt x="1" y="0"/>
                  </a:moveTo>
                  <a:cubicBezTo>
                    <a:pt x="18" y="45"/>
                    <a:pt x="33" y="92"/>
                    <a:pt x="46" y="140"/>
                  </a:cubicBezTo>
                  <a:cubicBezTo>
                    <a:pt x="121" y="137"/>
                    <a:pt x="196" y="133"/>
                    <a:pt x="273" y="131"/>
                  </a:cubicBezTo>
                  <a:cubicBezTo>
                    <a:pt x="260" y="88"/>
                    <a:pt x="247" y="43"/>
                    <a:pt x="23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6"/>
            <p:cNvSpPr/>
            <p:nvPr/>
          </p:nvSpPr>
          <p:spPr>
            <a:xfrm>
              <a:off x="3789001" y="3646771"/>
              <a:ext cx="1229939" cy="88961"/>
            </a:xfrm>
            <a:custGeom>
              <a:avLst/>
              <a:gdLst/>
              <a:ahLst/>
              <a:cxnLst/>
              <a:rect l="l" t="t" r="r" b="b"/>
              <a:pathLst>
                <a:path w="4355" h="315" extrusionOk="0">
                  <a:moveTo>
                    <a:pt x="97" y="0"/>
                  </a:moveTo>
                  <a:cubicBezTo>
                    <a:pt x="67" y="65"/>
                    <a:pt x="35" y="129"/>
                    <a:pt x="0" y="193"/>
                  </a:cubicBezTo>
                  <a:cubicBezTo>
                    <a:pt x="384" y="229"/>
                    <a:pt x="767" y="268"/>
                    <a:pt x="1153" y="285"/>
                  </a:cubicBezTo>
                  <a:cubicBezTo>
                    <a:pt x="1567" y="306"/>
                    <a:pt x="1982" y="314"/>
                    <a:pt x="2396" y="314"/>
                  </a:cubicBezTo>
                  <a:cubicBezTo>
                    <a:pt x="2491" y="314"/>
                    <a:pt x="2585" y="314"/>
                    <a:pt x="2680" y="313"/>
                  </a:cubicBezTo>
                  <a:cubicBezTo>
                    <a:pt x="3239" y="309"/>
                    <a:pt x="3798" y="289"/>
                    <a:pt x="4354" y="270"/>
                  </a:cubicBezTo>
                  <a:cubicBezTo>
                    <a:pt x="4342" y="191"/>
                    <a:pt x="4329" y="112"/>
                    <a:pt x="4312" y="32"/>
                  </a:cubicBezTo>
                  <a:cubicBezTo>
                    <a:pt x="3513" y="66"/>
                    <a:pt x="2712" y="116"/>
                    <a:pt x="1914" y="116"/>
                  </a:cubicBezTo>
                  <a:cubicBezTo>
                    <a:pt x="1305" y="116"/>
                    <a:pt x="699" y="87"/>
                    <a:pt x="9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6"/>
            <p:cNvSpPr/>
            <p:nvPr/>
          </p:nvSpPr>
          <p:spPr>
            <a:xfrm>
              <a:off x="4941259" y="3617118"/>
              <a:ext cx="62980" cy="29371"/>
            </a:xfrm>
            <a:custGeom>
              <a:avLst/>
              <a:gdLst/>
              <a:ahLst/>
              <a:cxnLst/>
              <a:rect l="l" t="t" r="r" b="b"/>
              <a:pathLst>
                <a:path w="223" h="104" extrusionOk="0">
                  <a:moveTo>
                    <a:pt x="204" y="0"/>
                  </a:moveTo>
                  <a:cubicBezTo>
                    <a:pt x="135" y="5"/>
                    <a:pt x="69" y="9"/>
                    <a:pt x="0" y="11"/>
                  </a:cubicBezTo>
                  <a:cubicBezTo>
                    <a:pt x="5" y="37"/>
                    <a:pt x="9" y="62"/>
                    <a:pt x="13" y="90"/>
                  </a:cubicBezTo>
                  <a:cubicBezTo>
                    <a:pt x="13" y="97"/>
                    <a:pt x="7" y="99"/>
                    <a:pt x="2" y="99"/>
                  </a:cubicBezTo>
                  <a:lnTo>
                    <a:pt x="2" y="103"/>
                  </a:lnTo>
                  <a:cubicBezTo>
                    <a:pt x="77" y="101"/>
                    <a:pt x="150" y="99"/>
                    <a:pt x="223" y="97"/>
                  </a:cubicBezTo>
                  <a:cubicBezTo>
                    <a:pt x="217" y="65"/>
                    <a:pt x="210" y="32"/>
                    <a:pt x="20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6"/>
            <p:cNvSpPr/>
            <p:nvPr/>
          </p:nvSpPr>
          <p:spPr>
            <a:xfrm>
              <a:off x="4929680" y="3558940"/>
              <a:ext cx="66369" cy="50552"/>
            </a:xfrm>
            <a:custGeom>
              <a:avLst/>
              <a:gdLst/>
              <a:ahLst/>
              <a:cxnLst/>
              <a:rect l="l" t="t" r="r" b="b"/>
              <a:pathLst>
                <a:path w="235" h="179" extrusionOk="0">
                  <a:moveTo>
                    <a:pt x="193" y="1"/>
                  </a:moveTo>
                  <a:cubicBezTo>
                    <a:pt x="129" y="3"/>
                    <a:pt x="65" y="5"/>
                    <a:pt x="1" y="7"/>
                  </a:cubicBezTo>
                  <a:cubicBezTo>
                    <a:pt x="13" y="63"/>
                    <a:pt x="26" y="121"/>
                    <a:pt x="35" y="178"/>
                  </a:cubicBezTo>
                  <a:cubicBezTo>
                    <a:pt x="101" y="174"/>
                    <a:pt x="168" y="170"/>
                    <a:pt x="234" y="166"/>
                  </a:cubicBezTo>
                  <a:cubicBezTo>
                    <a:pt x="221" y="112"/>
                    <a:pt x="208" y="56"/>
                    <a:pt x="19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6"/>
            <p:cNvSpPr/>
            <p:nvPr/>
          </p:nvSpPr>
          <p:spPr>
            <a:xfrm>
              <a:off x="4913865" y="3506411"/>
              <a:ext cx="66934" cy="41515"/>
            </a:xfrm>
            <a:custGeom>
              <a:avLst/>
              <a:gdLst/>
              <a:ahLst/>
              <a:cxnLst/>
              <a:rect l="l" t="t" r="r" b="b"/>
              <a:pathLst>
                <a:path w="237" h="147" extrusionOk="0">
                  <a:moveTo>
                    <a:pt x="1" y="0"/>
                  </a:moveTo>
                  <a:cubicBezTo>
                    <a:pt x="18" y="50"/>
                    <a:pt x="33" y="97"/>
                    <a:pt x="46" y="146"/>
                  </a:cubicBezTo>
                  <a:cubicBezTo>
                    <a:pt x="108" y="144"/>
                    <a:pt x="172" y="142"/>
                    <a:pt x="236" y="140"/>
                  </a:cubicBezTo>
                  <a:cubicBezTo>
                    <a:pt x="224" y="95"/>
                    <a:pt x="211" y="48"/>
                    <a:pt x="19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6"/>
            <p:cNvSpPr/>
            <p:nvPr/>
          </p:nvSpPr>
          <p:spPr>
            <a:xfrm>
              <a:off x="4866701" y="3620789"/>
              <a:ext cx="75406" cy="28524"/>
            </a:xfrm>
            <a:custGeom>
              <a:avLst/>
              <a:gdLst/>
              <a:ahLst/>
              <a:cxnLst/>
              <a:rect l="l" t="t" r="r" b="b"/>
              <a:pathLst>
                <a:path w="267" h="101" extrusionOk="0">
                  <a:moveTo>
                    <a:pt x="241" y="0"/>
                  </a:moveTo>
                  <a:cubicBezTo>
                    <a:pt x="161" y="2"/>
                    <a:pt x="82" y="7"/>
                    <a:pt x="1" y="11"/>
                  </a:cubicBezTo>
                  <a:cubicBezTo>
                    <a:pt x="5" y="41"/>
                    <a:pt x="7" y="71"/>
                    <a:pt x="14" y="101"/>
                  </a:cubicBezTo>
                  <a:cubicBezTo>
                    <a:pt x="97" y="97"/>
                    <a:pt x="183" y="94"/>
                    <a:pt x="266" y="90"/>
                  </a:cubicBezTo>
                  <a:lnTo>
                    <a:pt x="266" y="86"/>
                  </a:lnTo>
                  <a:cubicBezTo>
                    <a:pt x="262" y="86"/>
                    <a:pt x="258" y="84"/>
                    <a:pt x="258" y="79"/>
                  </a:cubicBezTo>
                  <a:cubicBezTo>
                    <a:pt x="251" y="54"/>
                    <a:pt x="247" y="26"/>
                    <a:pt x="24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6"/>
            <p:cNvSpPr/>
            <p:nvPr/>
          </p:nvSpPr>
          <p:spPr>
            <a:xfrm>
              <a:off x="4861335" y="3560917"/>
              <a:ext cx="71170" cy="52247"/>
            </a:xfrm>
            <a:custGeom>
              <a:avLst/>
              <a:gdLst/>
              <a:ahLst/>
              <a:cxnLst/>
              <a:rect l="l" t="t" r="r" b="b"/>
              <a:pathLst>
                <a:path w="252" h="185" extrusionOk="0">
                  <a:moveTo>
                    <a:pt x="210" y="0"/>
                  </a:moveTo>
                  <a:cubicBezTo>
                    <a:pt x="140" y="2"/>
                    <a:pt x="71" y="4"/>
                    <a:pt x="1" y="7"/>
                  </a:cubicBezTo>
                  <a:cubicBezTo>
                    <a:pt x="9" y="64"/>
                    <a:pt x="11" y="124"/>
                    <a:pt x="18" y="184"/>
                  </a:cubicBezTo>
                  <a:cubicBezTo>
                    <a:pt x="95" y="182"/>
                    <a:pt x="174" y="178"/>
                    <a:pt x="251" y="171"/>
                  </a:cubicBezTo>
                  <a:cubicBezTo>
                    <a:pt x="238" y="116"/>
                    <a:pt x="225" y="58"/>
                    <a:pt x="21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6"/>
            <p:cNvSpPr/>
            <p:nvPr/>
          </p:nvSpPr>
          <p:spPr>
            <a:xfrm>
              <a:off x="4848627" y="3506411"/>
              <a:ext cx="68628" cy="43209"/>
            </a:xfrm>
            <a:custGeom>
              <a:avLst/>
              <a:gdLst/>
              <a:ahLst/>
              <a:cxnLst/>
              <a:rect l="l" t="t" r="r" b="b"/>
              <a:pathLst>
                <a:path w="243" h="153" extrusionOk="0">
                  <a:moveTo>
                    <a:pt x="1" y="0"/>
                  </a:moveTo>
                  <a:cubicBezTo>
                    <a:pt x="20" y="50"/>
                    <a:pt x="33" y="101"/>
                    <a:pt x="41" y="152"/>
                  </a:cubicBezTo>
                  <a:cubicBezTo>
                    <a:pt x="108" y="150"/>
                    <a:pt x="176" y="148"/>
                    <a:pt x="243" y="148"/>
                  </a:cubicBezTo>
                  <a:cubicBezTo>
                    <a:pt x="230" y="101"/>
                    <a:pt x="219" y="54"/>
                    <a:pt x="204" y="9"/>
                  </a:cubicBezTo>
                  <a:cubicBezTo>
                    <a:pt x="204" y="5"/>
                    <a:pt x="204" y="3"/>
                    <a:pt x="20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6"/>
            <p:cNvSpPr/>
            <p:nvPr/>
          </p:nvSpPr>
          <p:spPr>
            <a:xfrm>
              <a:off x="4793556" y="3623613"/>
              <a:ext cx="72864" cy="28242"/>
            </a:xfrm>
            <a:custGeom>
              <a:avLst/>
              <a:gdLst/>
              <a:ahLst/>
              <a:cxnLst/>
              <a:rect l="l" t="t" r="r" b="b"/>
              <a:pathLst>
                <a:path w="258" h="100" extrusionOk="0">
                  <a:moveTo>
                    <a:pt x="230" y="1"/>
                  </a:moveTo>
                  <a:cubicBezTo>
                    <a:pt x="155" y="5"/>
                    <a:pt x="80" y="7"/>
                    <a:pt x="5" y="9"/>
                  </a:cubicBezTo>
                  <a:cubicBezTo>
                    <a:pt x="3" y="39"/>
                    <a:pt x="3" y="69"/>
                    <a:pt x="1" y="99"/>
                  </a:cubicBezTo>
                  <a:cubicBezTo>
                    <a:pt x="86" y="97"/>
                    <a:pt x="172" y="95"/>
                    <a:pt x="258" y="91"/>
                  </a:cubicBezTo>
                  <a:cubicBezTo>
                    <a:pt x="245" y="61"/>
                    <a:pt x="236" y="33"/>
                    <a:pt x="23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6"/>
            <p:cNvSpPr/>
            <p:nvPr/>
          </p:nvSpPr>
          <p:spPr>
            <a:xfrm>
              <a:off x="4791861" y="3562612"/>
              <a:ext cx="64392" cy="54224"/>
            </a:xfrm>
            <a:custGeom>
              <a:avLst/>
              <a:gdLst/>
              <a:ahLst/>
              <a:cxnLst/>
              <a:rect l="l" t="t" r="r" b="b"/>
              <a:pathLst>
                <a:path w="228" h="192" extrusionOk="0">
                  <a:moveTo>
                    <a:pt x="210" y="1"/>
                  </a:moveTo>
                  <a:cubicBezTo>
                    <a:pt x="139" y="3"/>
                    <a:pt x="71" y="3"/>
                    <a:pt x="0" y="5"/>
                  </a:cubicBezTo>
                  <a:cubicBezTo>
                    <a:pt x="7" y="67"/>
                    <a:pt x="9" y="129"/>
                    <a:pt x="11" y="191"/>
                  </a:cubicBezTo>
                  <a:cubicBezTo>
                    <a:pt x="84" y="189"/>
                    <a:pt x="157" y="185"/>
                    <a:pt x="227" y="180"/>
                  </a:cubicBezTo>
                  <a:cubicBezTo>
                    <a:pt x="219" y="123"/>
                    <a:pt x="214" y="61"/>
                    <a:pt x="2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6"/>
            <p:cNvSpPr/>
            <p:nvPr/>
          </p:nvSpPr>
          <p:spPr>
            <a:xfrm>
              <a:off x="4713632" y="3626720"/>
              <a:ext cx="74276" cy="28242"/>
            </a:xfrm>
            <a:custGeom>
              <a:avLst/>
              <a:gdLst/>
              <a:ahLst/>
              <a:cxnLst/>
              <a:rect l="l" t="t" r="r" b="b"/>
              <a:pathLst>
                <a:path w="263" h="100" extrusionOk="0">
                  <a:moveTo>
                    <a:pt x="260" y="1"/>
                  </a:moveTo>
                  <a:cubicBezTo>
                    <a:pt x="174" y="3"/>
                    <a:pt x="87" y="5"/>
                    <a:pt x="1" y="7"/>
                  </a:cubicBezTo>
                  <a:cubicBezTo>
                    <a:pt x="3" y="37"/>
                    <a:pt x="5" y="69"/>
                    <a:pt x="7" y="99"/>
                  </a:cubicBezTo>
                  <a:cubicBezTo>
                    <a:pt x="93" y="97"/>
                    <a:pt x="179" y="93"/>
                    <a:pt x="262" y="91"/>
                  </a:cubicBezTo>
                  <a:cubicBezTo>
                    <a:pt x="262" y="61"/>
                    <a:pt x="262" y="31"/>
                    <a:pt x="26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6"/>
            <p:cNvSpPr/>
            <p:nvPr/>
          </p:nvSpPr>
          <p:spPr>
            <a:xfrm>
              <a:off x="4323050" y="3778659"/>
              <a:ext cx="395106" cy="110989"/>
            </a:xfrm>
            <a:custGeom>
              <a:avLst/>
              <a:gdLst/>
              <a:ahLst/>
              <a:cxnLst/>
              <a:rect l="l" t="t" r="r" b="b"/>
              <a:pathLst>
                <a:path w="1399" h="393" extrusionOk="0">
                  <a:moveTo>
                    <a:pt x="367" y="42"/>
                  </a:moveTo>
                  <a:cubicBezTo>
                    <a:pt x="463" y="42"/>
                    <a:pt x="570" y="56"/>
                    <a:pt x="645" y="56"/>
                  </a:cubicBezTo>
                  <a:cubicBezTo>
                    <a:pt x="748" y="56"/>
                    <a:pt x="852" y="53"/>
                    <a:pt x="955" y="53"/>
                  </a:cubicBezTo>
                  <a:cubicBezTo>
                    <a:pt x="981" y="53"/>
                    <a:pt x="1007" y="53"/>
                    <a:pt x="1033" y="54"/>
                  </a:cubicBezTo>
                  <a:cubicBezTo>
                    <a:pt x="1133" y="56"/>
                    <a:pt x="1170" y="73"/>
                    <a:pt x="1236" y="163"/>
                  </a:cubicBezTo>
                  <a:cubicBezTo>
                    <a:pt x="1275" y="219"/>
                    <a:pt x="1307" y="281"/>
                    <a:pt x="1343" y="341"/>
                  </a:cubicBezTo>
                  <a:cubicBezTo>
                    <a:pt x="1059" y="338"/>
                    <a:pt x="774" y="331"/>
                    <a:pt x="490" y="331"/>
                  </a:cubicBezTo>
                  <a:cubicBezTo>
                    <a:pt x="339" y="331"/>
                    <a:pt x="188" y="333"/>
                    <a:pt x="37" y="339"/>
                  </a:cubicBezTo>
                  <a:cubicBezTo>
                    <a:pt x="80" y="234"/>
                    <a:pt x="105" y="94"/>
                    <a:pt x="227" y="58"/>
                  </a:cubicBezTo>
                  <a:cubicBezTo>
                    <a:pt x="267" y="46"/>
                    <a:pt x="315" y="42"/>
                    <a:pt x="367" y="42"/>
                  </a:cubicBezTo>
                  <a:close/>
                  <a:moveTo>
                    <a:pt x="1057" y="0"/>
                  </a:moveTo>
                  <a:cubicBezTo>
                    <a:pt x="1015" y="0"/>
                    <a:pt x="971" y="4"/>
                    <a:pt x="934" y="4"/>
                  </a:cubicBezTo>
                  <a:cubicBezTo>
                    <a:pt x="829" y="4"/>
                    <a:pt x="720" y="7"/>
                    <a:pt x="613" y="7"/>
                  </a:cubicBezTo>
                  <a:cubicBezTo>
                    <a:pt x="506" y="7"/>
                    <a:pt x="399" y="7"/>
                    <a:pt x="292" y="9"/>
                  </a:cubicBezTo>
                  <a:cubicBezTo>
                    <a:pt x="285" y="9"/>
                    <a:pt x="279" y="9"/>
                    <a:pt x="272" y="9"/>
                  </a:cubicBezTo>
                  <a:cubicBezTo>
                    <a:pt x="261" y="9"/>
                    <a:pt x="250" y="9"/>
                    <a:pt x="238" y="9"/>
                  </a:cubicBezTo>
                  <a:cubicBezTo>
                    <a:pt x="206" y="9"/>
                    <a:pt x="171" y="11"/>
                    <a:pt x="144" y="26"/>
                  </a:cubicBezTo>
                  <a:cubicBezTo>
                    <a:pt x="60" y="77"/>
                    <a:pt x="20" y="259"/>
                    <a:pt x="0" y="343"/>
                  </a:cubicBezTo>
                  <a:cubicBezTo>
                    <a:pt x="0" y="351"/>
                    <a:pt x="7" y="360"/>
                    <a:pt x="15" y="362"/>
                  </a:cubicBezTo>
                  <a:cubicBezTo>
                    <a:pt x="18" y="364"/>
                    <a:pt x="20" y="364"/>
                    <a:pt x="24" y="364"/>
                  </a:cubicBezTo>
                  <a:cubicBezTo>
                    <a:pt x="465" y="392"/>
                    <a:pt x="911" y="386"/>
                    <a:pt x="1352" y="390"/>
                  </a:cubicBezTo>
                  <a:cubicBezTo>
                    <a:pt x="1353" y="390"/>
                    <a:pt x="1354" y="390"/>
                    <a:pt x="1355" y="390"/>
                  </a:cubicBezTo>
                  <a:cubicBezTo>
                    <a:pt x="1374" y="390"/>
                    <a:pt x="1379" y="370"/>
                    <a:pt x="1375" y="356"/>
                  </a:cubicBezTo>
                  <a:cubicBezTo>
                    <a:pt x="1388" y="351"/>
                    <a:pt x="1399" y="336"/>
                    <a:pt x="1388" y="321"/>
                  </a:cubicBezTo>
                  <a:cubicBezTo>
                    <a:pt x="1328" y="221"/>
                    <a:pt x="1268" y="49"/>
                    <a:pt x="1146" y="11"/>
                  </a:cubicBezTo>
                  <a:cubicBezTo>
                    <a:pt x="1120" y="3"/>
                    <a:pt x="1089" y="0"/>
                    <a:pt x="10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6"/>
            <p:cNvSpPr/>
            <p:nvPr/>
          </p:nvSpPr>
          <p:spPr>
            <a:xfrm>
              <a:off x="4638791" y="3628697"/>
              <a:ext cx="72300" cy="28524"/>
            </a:xfrm>
            <a:custGeom>
              <a:avLst/>
              <a:gdLst/>
              <a:ahLst/>
              <a:cxnLst/>
              <a:rect l="l" t="t" r="r" b="b"/>
              <a:pathLst>
                <a:path w="256" h="101" extrusionOk="0">
                  <a:moveTo>
                    <a:pt x="238" y="0"/>
                  </a:moveTo>
                  <a:cubicBezTo>
                    <a:pt x="159" y="2"/>
                    <a:pt x="80" y="4"/>
                    <a:pt x="0" y="6"/>
                  </a:cubicBezTo>
                  <a:cubicBezTo>
                    <a:pt x="3" y="39"/>
                    <a:pt x="5" y="69"/>
                    <a:pt x="9" y="101"/>
                  </a:cubicBezTo>
                  <a:cubicBezTo>
                    <a:pt x="90" y="99"/>
                    <a:pt x="172" y="96"/>
                    <a:pt x="255" y="92"/>
                  </a:cubicBezTo>
                  <a:cubicBezTo>
                    <a:pt x="249" y="62"/>
                    <a:pt x="242" y="32"/>
                    <a:pt x="23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6"/>
            <p:cNvSpPr/>
            <p:nvPr/>
          </p:nvSpPr>
          <p:spPr>
            <a:xfrm>
              <a:off x="4333217" y="3790521"/>
              <a:ext cx="369405" cy="84442"/>
            </a:xfrm>
            <a:custGeom>
              <a:avLst/>
              <a:gdLst/>
              <a:ahLst/>
              <a:cxnLst/>
              <a:rect l="l" t="t" r="r" b="b"/>
              <a:pathLst>
                <a:path w="1308" h="299" extrusionOk="0">
                  <a:moveTo>
                    <a:pt x="326" y="1"/>
                  </a:moveTo>
                  <a:cubicBezTo>
                    <a:pt x="276" y="1"/>
                    <a:pt x="230" y="4"/>
                    <a:pt x="191" y="16"/>
                  </a:cubicBezTo>
                  <a:cubicBezTo>
                    <a:pt x="69" y="52"/>
                    <a:pt x="44" y="192"/>
                    <a:pt x="1" y="297"/>
                  </a:cubicBezTo>
                  <a:cubicBezTo>
                    <a:pt x="151" y="291"/>
                    <a:pt x="302" y="289"/>
                    <a:pt x="453" y="289"/>
                  </a:cubicBezTo>
                  <a:cubicBezTo>
                    <a:pt x="738" y="289"/>
                    <a:pt x="1023" y="296"/>
                    <a:pt x="1307" y="299"/>
                  </a:cubicBezTo>
                  <a:cubicBezTo>
                    <a:pt x="1271" y="239"/>
                    <a:pt x="1239" y="177"/>
                    <a:pt x="1200" y="121"/>
                  </a:cubicBezTo>
                  <a:cubicBezTo>
                    <a:pt x="1134" y="31"/>
                    <a:pt x="1097" y="14"/>
                    <a:pt x="997" y="12"/>
                  </a:cubicBezTo>
                  <a:cubicBezTo>
                    <a:pt x="971" y="11"/>
                    <a:pt x="945" y="11"/>
                    <a:pt x="919" y="11"/>
                  </a:cubicBezTo>
                  <a:cubicBezTo>
                    <a:pt x="816" y="11"/>
                    <a:pt x="712" y="14"/>
                    <a:pt x="609" y="14"/>
                  </a:cubicBezTo>
                  <a:cubicBezTo>
                    <a:pt x="606" y="14"/>
                    <a:pt x="602" y="14"/>
                    <a:pt x="598" y="14"/>
                  </a:cubicBezTo>
                  <a:cubicBezTo>
                    <a:pt x="522" y="14"/>
                    <a:pt x="419" y="1"/>
                    <a:pt x="3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6"/>
            <p:cNvSpPr/>
            <p:nvPr/>
          </p:nvSpPr>
          <p:spPr>
            <a:xfrm>
              <a:off x="4552372" y="3630391"/>
              <a:ext cx="83031" cy="29936"/>
            </a:xfrm>
            <a:custGeom>
              <a:avLst/>
              <a:gdLst/>
              <a:ahLst/>
              <a:cxnLst/>
              <a:rect l="l" t="t" r="r" b="b"/>
              <a:pathLst>
                <a:path w="294" h="106" extrusionOk="0">
                  <a:moveTo>
                    <a:pt x="281" y="0"/>
                  </a:moveTo>
                  <a:cubicBezTo>
                    <a:pt x="189" y="3"/>
                    <a:pt x="99" y="3"/>
                    <a:pt x="7" y="3"/>
                  </a:cubicBezTo>
                  <a:cubicBezTo>
                    <a:pt x="9" y="30"/>
                    <a:pt x="9" y="58"/>
                    <a:pt x="9" y="86"/>
                  </a:cubicBezTo>
                  <a:cubicBezTo>
                    <a:pt x="9" y="90"/>
                    <a:pt x="4" y="95"/>
                    <a:pt x="0" y="95"/>
                  </a:cubicBezTo>
                  <a:lnTo>
                    <a:pt x="0" y="105"/>
                  </a:lnTo>
                  <a:cubicBezTo>
                    <a:pt x="99" y="103"/>
                    <a:pt x="195" y="99"/>
                    <a:pt x="294" y="97"/>
                  </a:cubicBezTo>
                  <a:cubicBezTo>
                    <a:pt x="289" y="65"/>
                    <a:pt x="285" y="33"/>
                    <a:pt x="28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6"/>
            <p:cNvSpPr/>
            <p:nvPr/>
          </p:nvSpPr>
          <p:spPr>
            <a:xfrm>
              <a:off x="4456068" y="3631521"/>
              <a:ext cx="96588" cy="30501"/>
            </a:xfrm>
            <a:custGeom>
              <a:avLst/>
              <a:gdLst/>
              <a:ahLst/>
              <a:cxnLst/>
              <a:rect l="l" t="t" r="r" b="b"/>
              <a:pathLst>
                <a:path w="342" h="108" extrusionOk="0">
                  <a:moveTo>
                    <a:pt x="5" y="1"/>
                  </a:moveTo>
                  <a:cubicBezTo>
                    <a:pt x="5" y="35"/>
                    <a:pt x="5" y="69"/>
                    <a:pt x="3" y="104"/>
                  </a:cubicBezTo>
                  <a:cubicBezTo>
                    <a:pt x="3" y="106"/>
                    <a:pt x="3" y="108"/>
                    <a:pt x="1" y="108"/>
                  </a:cubicBezTo>
                  <a:lnTo>
                    <a:pt x="1" y="108"/>
                  </a:lnTo>
                  <a:cubicBezTo>
                    <a:pt x="114" y="106"/>
                    <a:pt x="228" y="104"/>
                    <a:pt x="341" y="101"/>
                  </a:cubicBezTo>
                  <a:lnTo>
                    <a:pt x="341" y="91"/>
                  </a:lnTo>
                  <a:cubicBezTo>
                    <a:pt x="337" y="91"/>
                    <a:pt x="333" y="86"/>
                    <a:pt x="330" y="82"/>
                  </a:cubicBezTo>
                  <a:cubicBezTo>
                    <a:pt x="328" y="54"/>
                    <a:pt x="328" y="26"/>
                    <a:pt x="326" y="1"/>
                  </a:cubicBezTo>
                  <a:close/>
                  <a:moveTo>
                    <a:pt x="1" y="108"/>
                  </a:moveTo>
                  <a:lnTo>
                    <a:pt x="1" y="108"/>
                  </a:lnTo>
                  <a:cubicBezTo>
                    <a:pt x="1" y="108"/>
                    <a:pt x="1" y="108"/>
                    <a:pt x="1" y="108"/>
                  </a:cubicBezTo>
                  <a:cubicBezTo>
                    <a:pt x="1" y="108"/>
                    <a:pt x="1" y="108"/>
                    <a:pt x="1" y="10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6"/>
            <p:cNvSpPr/>
            <p:nvPr/>
          </p:nvSpPr>
          <p:spPr>
            <a:xfrm>
              <a:off x="4371908" y="3630391"/>
              <a:ext cx="81337" cy="33043"/>
            </a:xfrm>
            <a:custGeom>
              <a:avLst/>
              <a:gdLst/>
              <a:ahLst/>
              <a:cxnLst/>
              <a:rect l="l" t="t" r="r" b="b"/>
              <a:pathLst>
                <a:path w="288" h="117" extrusionOk="0">
                  <a:moveTo>
                    <a:pt x="1" y="0"/>
                  </a:moveTo>
                  <a:cubicBezTo>
                    <a:pt x="1" y="39"/>
                    <a:pt x="3" y="78"/>
                    <a:pt x="3" y="116"/>
                  </a:cubicBezTo>
                  <a:cubicBezTo>
                    <a:pt x="97" y="116"/>
                    <a:pt x="191" y="114"/>
                    <a:pt x="288" y="112"/>
                  </a:cubicBezTo>
                  <a:cubicBezTo>
                    <a:pt x="286" y="112"/>
                    <a:pt x="286" y="110"/>
                    <a:pt x="286" y="108"/>
                  </a:cubicBezTo>
                  <a:cubicBezTo>
                    <a:pt x="284" y="73"/>
                    <a:pt x="284" y="37"/>
                    <a:pt x="281" y="3"/>
                  </a:cubicBezTo>
                  <a:cubicBezTo>
                    <a:pt x="187" y="3"/>
                    <a:pt x="95" y="0"/>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6"/>
            <p:cNvSpPr/>
            <p:nvPr/>
          </p:nvSpPr>
          <p:spPr>
            <a:xfrm>
              <a:off x="4370214" y="3564306"/>
              <a:ext cx="81337" cy="57895"/>
            </a:xfrm>
            <a:custGeom>
              <a:avLst/>
              <a:gdLst/>
              <a:ahLst/>
              <a:cxnLst/>
              <a:rect l="l" t="t" r="r" b="b"/>
              <a:pathLst>
                <a:path w="288" h="205" extrusionOk="0">
                  <a:moveTo>
                    <a:pt x="0" y="1"/>
                  </a:moveTo>
                  <a:cubicBezTo>
                    <a:pt x="3" y="67"/>
                    <a:pt x="5" y="132"/>
                    <a:pt x="7" y="198"/>
                  </a:cubicBezTo>
                  <a:cubicBezTo>
                    <a:pt x="101" y="202"/>
                    <a:pt x="193" y="204"/>
                    <a:pt x="287" y="204"/>
                  </a:cubicBezTo>
                  <a:cubicBezTo>
                    <a:pt x="285" y="138"/>
                    <a:pt x="285" y="70"/>
                    <a:pt x="285" y="3"/>
                  </a:cubicBezTo>
                  <a:cubicBezTo>
                    <a:pt x="191" y="3"/>
                    <a:pt x="95" y="1"/>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6"/>
            <p:cNvSpPr/>
            <p:nvPr/>
          </p:nvSpPr>
          <p:spPr>
            <a:xfrm>
              <a:off x="4367107" y="3506411"/>
              <a:ext cx="83879" cy="46881"/>
            </a:xfrm>
            <a:custGeom>
              <a:avLst/>
              <a:gdLst/>
              <a:ahLst/>
              <a:cxnLst/>
              <a:rect l="l" t="t" r="r" b="b"/>
              <a:pathLst>
                <a:path w="297" h="166" extrusionOk="0">
                  <a:moveTo>
                    <a:pt x="1" y="0"/>
                  </a:moveTo>
                  <a:cubicBezTo>
                    <a:pt x="3" y="54"/>
                    <a:pt x="7" y="105"/>
                    <a:pt x="9" y="159"/>
                  </a:cubicBezTo>
                  <a:cubicBezTo>
                    <a:pt x="106" y="161"/>
                    <a:pt x="200" y="163"/>
                    <a:pt x="296" y="165"/>
                  </a:cubicBezTo>
                  <a:cubicBezTo>
                    <a:pt x="296" y="110"/>
                    <a:pt x="296" y="54"/>
                    <a:pt x="29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6"/>
            <p:cNvSpPr/>
            <p:nvPr/>
          </p:nvSpPr>
          <p:spPr>
            <a:xfrm>
              <a:off x="4288030" y="3627850"/>
              <a:ext cx="79360" cy="35867"/>
            </a:xfrm>
            <a:custGeom>
              <a:avLst/>
              <a:gdLst/>
              <a:ahLst/>
              <a:cxnLst/>
              <a:rect l="l" t="t" r="r" b="b"/>
              <a:pathLst>
                <a:path w="281" h="127" extrusionOk="0">
                  <a:moveTo>
                    <a:pt x="0" y="1"/>
                  </a:moveTo>
                  <a:cubicBezTo>
                    <a:pt x="2" y="42"/>
                    <a:pt x="2" y="84"/>
                    <a:pt x="4" y="125"/>
                  </a:cubicBezTo>
                  <a:cubicBezTo>
                    <a:pt x="35" y="126"/>
                    <a:pt x="66" y="126"/>
                    <a:pt x="97" y="126"/>
                  </a:cubicBezTo>
                  <a:cubicBezTo>
                    <a:pt x="158" y="126"/>
                    <a:pt x="219" y="125"/>
                    <a:pt x="281" y="125"/>
                  </a:cubicBezTo>
                  <a:cubicBezTo>
                    <a:pt x="279" y="87"/>
                    <a:pt x="276" y="48"/>
                    <a:pt x="274" y="7"/>
                  </a:cubicBezTo>
                  <a:cubicBezTo>
                    <a:pt x="182" y="5"/>
                    <a:pt x="90" y="3"/>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6"/>
            <p:cNvSpPr/>
            <p:nvPr/>
          </p:nvSpPr>
          <p:spPr>
            <a:xfrm>
              <a:off x="4284924" y="3562612"/>
              <a:ext cx="79642" cy="57895"/>
            </a:xfrm>
            <a:custGeom>
              <a:avLst/>
              <a:gdLst/>
              <a:ahLst/>
              <a:cxnLst/>
              <a:rect l="l" t="t" r="r" b="b"/>
              <a:pathLst>
                <a:path w="282" h="205" extrusionOk="0">
                  <a:moveTo>
                    <a:pt x="0" y="1"/>
                  </a:moveTo>
                  <a:cubicBezTo>
                    <a:pt x="5" y="65"/>
                    <a:pt x="7" y="129"/>
                    <a:pt x="9" y="193"/>
                  </a:cubicBezTo>
                  <a:cubicBezTo>
                    <a:pt x="101" y="198"/>
                    <a:pt x="191" y="202"/>
                    <a:pt x="281" y="204"/>
                  </a:cubicBezTo>
                  <a:cubicBezTo>
                    <a:pt x="279" y="138"/>
                    <a:pt x="275" y="71"/>
                    <a:pt x="272" y="5"/>
                  </a:cubicBezTo>
                  <a:cubicBezTo>
                    <a:pt x="183" y="5"/>
                    <a:pt x="90" y="3"/>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6"/>
            <p:cNvSpPr/>
            <p:nvPr/>
          </p:nvSpPr>
          <p:spPr>
            <a:xfrm>
              <a:off x="4281252" y="3506411"/>
              <a:ext cx="80207" cy="44904"/>
            </a:xfrm>
            <a:custGeom>
              <a:avLst/>
              <a:gdLst/>
              <a:ahLst/>
              <a:cxnLst/>
              <a:rect l="l" t="t" r="r" b="b"/>
              <a:pathLst>
                <a:path w="284" h="159" extrusionOk="0">
                  <a:moveTo>
                    <a:pt x="1" y="0"/>
                  </a:moveTo>
                  <a:cubicBezTo>
                    <a:pt x="5" y="52"/>
                    <a:pt x="7" y="101"/>
                    <a:pt x="11" y="152"/>
                  </a:cubicBezTo>
                  <a:cubicBezTo>
                    <a:pt x="101" y="155"/>
                    <a:pt x="193" y="157"/>
                    <a:pt x="283" y="159"/>
                  </a:cubicBezTo>
                  <a:cubicBezTo>
                    <a:pt x="281" y="105"/>
                    <a:pt x="281" y="54"/>
                    <a:pt x="27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6"/>
            <p:cNvSpPr/>
            <p:nvPr/>
          </p:nvSpPr>
          <p:spPr>
            <a:xfrm>
              <a:off x="4195963" y="3623613"/>
              <a:ext cx="88115" cy="39821"/>
            </a:xfrm>
            <a:custGeom>
              <a:avLst/>
              <a:gdLst/>
              <a:ahLst/>
              <a:cxnLst/>
              <a:rect l="l" t="t" r="r" b="b"/>
              <a:pathLst>
                <a:path w="312" h="141" extrusionOk="0">
                  <a:moveTo>
                    <a:pt x="3" y="1"/>
                  </a:moveTo>
                  <a:cubicBezTo>
                    <a:pt x="3" y="46"/>
                    <a:pt x="3" y="91"/>
                    <a:pt x="1" y="136"/>
                  </a:cubicBezTo>
                  <a:cubicBezTo>
                    <a:pt x="103" y="140"/>
                    <a:pt x="208" y="140"/>
                    <a:pt x="311" y="140"/>
                  </a:cubicBezTo>
                  <a:cubicBezTo>
                    <a:pt x="307" y="99"/>
                    <a:pt x="305" y="57"/>
                    <a:pt x="300" y="14"/>
                  </a:cubicBezTo>
                  <a:cubicBezTo>
                    <a:pt x="202" y="12"/>
                    <a:pt x="101" y="7"/>
                    <a:pt x="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6"/>
            <p:cNvSpPr/>
            <p:nvPr/>
          </p:nvSpPr>
          <p:spPr>
            <a:xfrm>
              <a:off x="4196528" y="3560352"/>
              <a:ext cx="83314" cy="57048"/>
            </a:xfrm>
            <a:custGeom>
              <a:avLst/>
              <a:gdLst/>
              <a:ahLst/>
              <a:cxnLst/>
              <a:rect l="l" t="t" r="r" b="b"/>
              <a:pathLst>
                <a:path w="295" h="202" extrusionOk="0">
                  <a:moveTo>
                    <a:pt x="1" y="0"/>
                  </a:moveTo>
                  <a:cubicBezTo>
                    <a:pt x="1" y="62"/>
                    <a:pt x="1" y="124"/>
                    <a:pt x="1" y="186"/>
                  </a:cubicBezTo>
                  <a:cubicBezTo>
                    <a:pt x="99" y="191"/>
                    <a:pt x="196" y="197"/>
                    <a:pt x="294" y="201"/>
                  </a:cubicBezTo>
                  <a:cubicBezTo>
                    <a:pt x="290" y="137"/>
                    <a:pt x="286" y="73"/>
                    <a:pt x="281" y="9"/>
                  </a:cubicBezTo>
                  <a:cubicBezTo>
                    <a:pt x="187" y="6"/>
                    <a:pt x="93" y="4"/>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6"/>
            <p:cNvSpPr/>
            <p:nvPr/>
          </p:nvSpPr>
          <p:spPr>
            <a:xfrm>
              <a:off x="4195963" y="3506411"/>
              <a:ext cx="79642" cy="42645"/>
            </a:xfrm>
            <a:custGeom>
              <a:avLst/>
              <a:gdLst/>
              <a:ahLst/>
              <a:cxnLst/>
              <a:rect l="l" t="t" r="r" b="b"/>
              <a:pathLst>
                <a:path w="282" h="151" extrusionOk="0">
                  <a:moveTo>
                    <a:pt x="3" y="0"/>
                  </a:moveTo>
                  <a:cubicBezTo>
                    <a:pt x="1" y="48"/>
                    <a:pt x="1" y="95"/>
                    <a:pt x="1" y="142"/>
                  </a:cubicBezTo>
                  <a:cubicBezTo>
                    <a:pt x="95" y="146"/>
                    <a:pt x="187" y="148"/>
                    <a:pt x="281" y="150"/>
                  </a:cubicBezTo>
                  <a:cubicBezTo>
                    <a:pt x="279" y="101"/>
                    <a:pt x="275" y="50"/>
                    <a:pt x="27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6"/>
            <p:cNvSpPr/>
            <p:nvPr/>
          </p:nvSpPr>
          <p:spPr>
            <a:xfrm>
              <a:off x="4113215" y="3619377"/>
              <a:ext cx="77665" cy="42645"/>
            </a:xfrm>
            <a:custGeom>
              <a:avLst/>
              <a:gdLst/>
              <a:ahLst/>
              <a:cxnLst/>
              <a:rect l="l" t="t" r="r" b="b"/>
              <a:pathLst>
                <a:path w="275" h="151" extrusionOk="0">
                  <a:moveTo>
                    <a:pt x="5" y="1"/>
                  </a:moveTo>
                  <a:cubicBezTo>
                    <a:pt x="2" y="48"/>
                    <a:pt x="2" y="97"/>
                    <a:pt x="0" y="144"/>
                  </a:cubicBezTo>
                  <a:cubicBezTo>
                    <a:pt x="92" y="147"/>
                    <a:pt x="182" y="151"/>
                    <a:pt x="274" y="151"/>
                  </a:cubicBezTo>
                  <a:cubicBezTo>
                    <a:pt x="270" y="106"/>
                    <a:pt x="268" y="61"/>
                    <a:pt x="266" y="16"/>
                  </a:cubicBezTo>
                  <a:cubicBezTo>
                    <a:pt x="178" y="9"/>
                    <a:pt x="90" y="5"/>
                    <a:pt x="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6"/>
            <p:cNvSpPr/>
            <p:nvPr/>
          </p:nvSpPr>
          <p:spPr>
            <a:xfrm>
              <a:off x="4068311" y="3506411"/>
              <a:ext cx="120028" cy="40103"/>
            </a:xfrm>
            <a:custGeom>
              <a:avLst/>
              <a:gdLst/>
              <a:ahLst/>
              <a:cxnLst/>
              <a:rect l="l" t="t" r="r" b="b"/>
              <a:pathLst>
                <a:path w="425" h="142" extrusionOk="0">
                  <a:moveTo>
                    <a:pt x="425" y="0"/>
                  </a:moveTo>
                  <a:cubicBezTo>
                    <a:pt x="286" y="0"/>
                    <a:pt x="146" y="5"/>
                    <a:pt x="7" y="7"/>
                  </a:cubicBezTo>
                  <a:cubicBezTo>
                    <a:pt x="5" y="48"/>
                    <a:pt x="3" y="86"/>
                    <a:pt x="1" y="127"/>
                  </a:cubicBezTo>
                  <a:cubicBezTo>
                    <a:pt x="44" y="129"/>
                    <a:pt x="89" y="129"/>
                    <a:pt x="131" y="131"/>
                  </a:cubicBezTo>
                  <a:cubicBezTo>
                    <a:pt x="131" y="99"/>
                    <a:pt x="134" y="69"/>
                    <a:pt x="134" y="39"/>
                  </a:cubicBezTo>
                  <a:cubicBezTo>
                    <a:pt x="134" y="30"/>
                    <a:pt x="140" y="26"/>
                    <a:pt x="146" y="26"/>
                  </a:cubicBezTo>
                  <a:cubicBezTo>
                    <a:pt x="153" y="26"/>
                    <a:pt x="159" y="30"/>
                    <a:pt x="159" y="39"/>
                  </a:cubicBezTo>
                  <a:cubicBezTo>
                    <a:pt x="161" y="69"/>
                    <a:pt x="161" y="101"/>
                    <a:pt x="161" y="133"/>
                  </a:cubicBezTo>
                  <a:cubicBezTo>
                    <a:pt x="249" y="135"/>
                    <a:pt x="335" y="137"/>
                    <a:pt x="421" y="142"/>
                  </a:cubicBezTo>
                  <a:cubicBezTo>
                    <a:pt x="423" y="95"/>
                    <a:pt x="423" y="48"/>
                    <a:pt x="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6"/>
            <p:cNvSpPr/>
            <p:nvPr/>
          </p:nvSpPr>
          <p:spPr>
            <a:xfrm>
              <a:off x="4114344" y="3557811"/>
              <a:ext cx="73429" cy="54789"/>
            </a:xfrm>
            <a:custGeom>
              <a:avLst/>
              <a:gdLst/>
              <a:ahLst/>
              <a:cxnLst/>
              <a:rect l="l" t="t" r="r" b="b"/>
              <a:pathLst>
                <a:path w="260" h="194" extrusionOk="0">
                  <a:moveTo>
                    <a:pt x="1" y="0"/>
                  </a:moveTo>
                  <a:cubicBezTo>
                    <a:pt x="1" y="58"/>
                    <a:pt x="1" y="118"/>
                    <a:pt x="1" y="176"/>
                  </a:cubicBezTo>
                  <a:cubicBezTo>
                    <a:pt x="86" y="182"/>
                    <a:pt x="174" y="187"/>
                    <a:pt x="260" y="193"/>
                  </a:cubicBezTo>
                  <a:cubicBezTo>
                    <a:pt x="258" y="131"/>
                    <a:pt x="258" y="71"/>
                    <a:pt x="258" y="9"/>
                  </a:cubicBezTo>
                  <a:cubicBezTo>
                    <a:pt x="172" y="7"/>
                    <a:pt x="86" y="5"/>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6"/>
            <p:cNvSpPr/>
            <p:nvPr/>
          </p:nvSpPr>
          <p:spPr>
            <a:xfrm>
              <a:off x="4053907" y="3615988"/>
              <a:ext cx="52248" cy="44339"/>
            </a:xfrm>
            <a:custGeom>
              <a:avLst/>
              <a:gdLst/>
              <a:ahLst/>
              <a:cxnLst/>
              <a:rect l="l" t="t" r="r" b="b"/>
              <a:pathLst>
                <a:path w="185" h="157" extrusionOk="0">
                  <a:moveTo>
                    <a:pt x="28" y="0"/>
                  </a:moveTo>
                  <a:cubicBezTo>
                    <a:pt x="24" y="45"/>
                    <a:pt x="17" y="90"/>
                    <a:pt x="13" y="137"/>
                  </a:cubicBezTo>
                  <a:cubicBezTo>
                    <a:pt x="11" y="144"/>
                    <a:pt x="7" y="146"/>
                    <a:pt x="0" y="146"/>
                  </a:cubicBezTo>
                  <a:lnTo>
                    <a:pt x="0" y="148"/>
                  </a:lnTo>
                  <a:cubicBezTo>
                    <a:pt x="62" y="150"/>
                    <a:pt x="125" y="154"/>
                    <a:pt x="185" y="156"/>
                  </a:cubicBezTo>
                  <a:cubicBezTo>
                    <a:pt x="185" y="107"/>
                    <a:pt x="182" y="58"/>
                    <a:pt x="182" y="11"/>
                  </a:cubicBezTo>
                  <a:cubicBezTo>
                    <a:pt x="131" y="6"/>
                    <a:pt x="80" y="4"/>
                    <a:pt x="2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6"/>
            <p:cNvSpPr/>
            <p:nvPr/>
          </p:nvSpPr>
          <p:spPr>
            <a:xfrm>
              <a:off x="4062945" y="3556116"/>
              <a:ext cx="42645" cy="50835"/>
            </a:xfrm>
            <a:custGeom>
              <a:avLst/>
              <a:gdLst/>
              <a:ahLst/>
              <a:cxnLst/>
              <a:rect l="l" t="t" r="r" b="b"/>
              <a:pathLst>
                <a:path w="151" h="180" extrusionOk="0">
                  <a:moveTo>
                    <a:pt x="15" y="0"/>
                  </a:moveTo>
                  <a:cubicBezTo>
                    <a:pt x="11" y="56"/>
                    <a:pt x="7" y="114"/>
                    <a:pt x="0" y="169"/>
                  </a:cubicBezTo>
                  <a:cubicBezTo>
                    <a:pt x="50" y="173"/>
                    <a:pt x="99" y="176"/>
                    <a:pt x="150" y="180"/>
                  </a:cubicBezTo>
                  <a:cubicBezTo>
                    <a:pt x="150" y="122"/>
                    <a:pt x="150" y="64"/>
                    <a:pt x="150" y="6"/>
                  </a:cubicBezTo>
                  <a:cubicBezTo>
                    <a:pt x="105" y="4"/>
                    <a:pt x="60" y="2"/>
                    <a:pt x="1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6"/>
            <p:cNvSpPr/>
            <p:nvPr/>
          </p:nvSpPr>
          <p:spPr>
            <a:xfrm>
              <a:off x="3998271" y="3508106"/>
              <a:ext cx="64392" cy="34172"/>
            </a:xfrm>
            <a:custGeom>
              <a:avLst/>
              <a:gdLst/>
              <a:ahLst/>
              <a:cxnLst/>
              <a:rect l="l" t="t" r="r" b="b"/>
              <a:pathLst>
                <a:path w="228" h="121" extrusionOk="0">
                  <a:moveTo>
                    <a:pt x="227" y="1"/>
                  </a:moveTo>
                  <a:cubicBezTo>
                    <a:pt x="152" y="3"/>
                    <a:pt x="77" y="5"/>
                    <a:pt x="2" y="5"/>
                  </a:cubicBezTo>
                  <a:cubicBezTo>
                    <a:pt x="2" y="7"/>
                    <a:pt x="2" y="9"/>
                    <a:pt x="2" y="9"/>
                  </a:cubicBezTo>
                  <a:cubicBezTo>
                    <a:pt x="2" y="44"/>
                    <a:pt x="0" y="78"/>
                    <a:pt x="0" y="112"/>
                  </a:cubicBezTo>
                  <a:cubicBezTo>
                    <a:pt x="71" y="114"/>
                    <a:pt x="144" y="116"/>
                    <a:pt x="214" y="121"/>
                  </a:cubicBezTo>
                  <a:cubicBezTo>
                    <a:pt x="219" y="80"/>
                    <a:pt x="223" y="42"/>
                    <a:pt x="22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6"/>
            <p:cNvSpPr/>
            <p:nvPr/>
          </p:nvSpPr>
          <p:spPr>
            <a:xfrm>
              <a:off x="3993470" y="3553010"/>
              <a:ext cx="64392" cy="50552"/>
            </a:xfrm>
            <a:custGeom>
              <a:avLst/>
              <a:gdLst/>
              <a:ahLst/>
              <a:cxnLst/>
              <a:rect l="l" t="t" r="r" b="b"/>
              <a:pathLst>
                <a:path w="228" h="179" extrusionOk="0">
                  <a:moveTo>
                    <a:pt x="13" y="0"/>
                  </a:moveTo>
                  <a:cubicBezTo>
                    <a:pt x="11" y="54"/>
                    <a:pt x="7" y="107"/>
                    <a:pt x="0" y="161"/>
                  </a:cubicBezTo>
                  <a:cubicBezTo>
                    <a:pt x="73" y="165"/>
                    <a:pt x="144" y="172"/>
                    <a:pt x="214" y="178"/>
                  </a:cubicBezTo>
                  <a:cubicBezTo>
                    <a:pt x="219" y="122"/>
                    <a:pt x="223" y="65"/>
                    <a:pt x="227" y="9"/>
                  </a:cubicBezTo>
                  <a:cubicBezTo>
                    <a:pt x="157" y="7"/>
                    <a:pt x="86" y="2"/>
                    <a:pt x="1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6"/>
            <p:cNvSpPr/>
            <p:nvPr/>
          </p:nvSpPr>
          <p:spPr>
            <a:xfrm>
              <a:off x="3987822" y="3609775"/>
              <a:ext cx="66369" cy="48011"/>
            </a:xfrm>
            <a:custGeom>
              <a:avLst/>
              <a:gdLst/>
              <a:ahLst/>
              <a:cxnLst/>
              <a:rect l="l" t="t" r="r" b="b"/>
              <a:pathLst>
                <a:path w="235" h="170" extrusionOk="0">
                  <a:moveTo>
                    <a:pt x="16" y="1"/>
                  </a:moveTo>
                  <a:cubicBezTo>
                    <a:pt x="12" y="52"/>
                    <a:pt x="5" y="103"/>
                    <a:pt x="1" y="157"/>
                  </a:cubicBezTo>
                  <a:cubicBezTo>
                    <a:pt x="78" y="161"/>
                    <a:pt x="157" y="166"/>
                    <a:pt x="234" y="170"/>
                  </a:cubicBezTo>
                  <a:lnTo>
                    <a:pt x="234" y="168"/>
                  </a:lnTo>
                  <a:cubicBezTo>
                    <a:pt x="230" y="168"/>
                    <a:pt x="226" y="166"/>
                    <a:pt x="226" y="157"/>
                  </a:cubicBezTo>
                  <a:cubicBezTo>
                    <a:pt x="226" y="112"/>
                    <a:pt x="228" y="65"/>
                    <a:pt x="232" y="20"/>
                  </a:cubicBezTo>
                  <a:cubicBezTo>
                    <a:pt x="159" y="13"/>
                    <a:pt x="89" y="7"/>
                    <a:pt x="1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6"/>
            <p:cNvSpPr/>
            <p:nvPr/>
          </p:nvSpPr>
          <p:spPr>
            <a:xfrm>
              <a:off x="3925125" y="3509518"/>
              <a:ext cx="67216" cy="29936"/>
            </a:xfrm>
            <a:custGeom>
              <a:avLst/>
              <a:gdLst/>
              <a:ahLst/>
              <a:cxnLst/>
              <a:rect l="l" t="t" r="r" b="b"/>
              <a:pathLst>
                <a:path w="238" h="106" extrusionOk="0">
                  <a:moveTo>
                    <a:pt x="13" y="0"/>
                  </a:moveTo>
                  <a:cubicBezTo>
                    <a:pt x="9" y="32"/>
                    <a:pt x="4" y="64"/>
                    <a:pt x="0" y="96"/>
                  </a:cubicBezTo>
                  <a:cubicBezTo>
                    <a:pt x="75" y="99"/>
                    <a:pt x="150" y="103"/>
                    <a:pt x="225" y="105"/>
                  </a:cubicBezTo>
                  <a:cubicBezTo>
                    <a:pt x="229" y="71"/>
                    <a:pt x="231" y="39"/>
                    <a:pt x="236" y="4"/>
                  </a:cubicBezTo>
                  <a:cubicBezTo>
                    <a:pt x="238" y="4"/>
                    <a:pt x="238" y="2"/>
                    <a:pt x="23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6"/>
            <p:cNvSpPr/>
            <p:nvPr/>
          </p:nvSpPr>
          <p:spPr>
            <a:xfrm>
              <a:off x="3918348" y="3548208"/>
              <a:ext cx="69193" cy="49140"/>
            </a:xfrm>
            <a:custGeom>
              <a:avLst/>
              <a:gdLst/>
              <a:ahLst/>
              <a:cxnLst/>
              <a:rect l="l" t="t" r="r" b="b"/>
              <a:pathLst>
                <a:path w="245" h="174" extrusionOk="0">
                  <a:moveTo>
                    <a:pt x="20" y="0"/>
                  </a:moveTo>
                  <a:cubicBezTo>
                    <a:pt x="13" y="52"/>
                    <a:pt x="7" y="103"/>
                    <a:pt x="1" y="154"/>
                  </a:cubicBezTo>
                  <a:cubicBezTo>
                    <a:pt x="78" y="161"/>
                    <a:pt x="157" y="167"/>
                    <a:pt x="234" y="174"/>
                  </a:cubicBezTo>
                  <a:cubicBezTo>
                    <a:pt x="238" y="120"/>
                    <a:pt x="240" y="67"/>
                    <a:pt x="245" y="13"/>
                  </a:cubicBezTo>
                  <a:cubicBezTo>
                    <a:pt x="170" y="11"/>
                    <a:pt x="95" y="7"/>
                    <a:pt x="2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6"/>
            <p:cNvSpPr/>
            <p:nvPr/>
          </p:nvSpPr>
          <p:spPr>
            <a:xfrm>
              <a:off x="3910440" y="3602432"/>
              <a:ext cx="73429" cy="51117"/>
            </a:xfrm>
            <a:custGeom>
              <a:avLst/>
              <a:gdLst/>
              <a:ahLst/>
              <a:cxnLst/>
              <a:rect l="l" t="t" r="r" b="b"/>
              <a:pathLst>
                <a:path w="260" h="181" extrusionOk="0">
                  <a:moveTo>
                    <a:pt x="24" y="1"/>
                  </a:moveTo>
                  <a:cubicBezTo>
                    <a:pt x="16" y="54"/>
                    <a:pt x="9" y="108"/>
                    <a:pt x="1" y="162"/>
                  </a:cubicBezTo>
                  <a:cubicBezTo>
                    <a:pt x="86" y="170"/>
                    <a:pt x="170" y="174"/>
                    <a:pt x="256" y="181"/>
                  </a:cubicBezTo>
                  <a:cubicBezTo>
                    <a:pt x="256" y="129"/>
                    <a:pt x="260" y="76"/>
                    <a:pt x="260" y="24"/>
                  </a:cubicBezTo>
                  <a:cubicBezTo>
                    <a:pt x="181" y="18"/>
                    <a:pt x="104" y="9"/>
                    <a:pt x="2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6"/>
            <p:cNvSpPr/>
            <p:nvPr/>
          </p:nvSpPr>
          <p:spPr>
            <a:xfrm>
              <a:off x="3862147" y="3506976"/>
              <a:ext cx="58179" cy="29371"/>
            </a:xfrm>
            <a:custGeom>
              <a:avLst/>
              <a:gdLst/>
              <a:ahLst/>
              <a:cxnLst/>
              <a:rect l="l" t="t" r="r" b="b"/>
              <a:pathLst>
                <a:path w="206" h="104" extrusionOk="0">
                  <a:moveTo>
                    <a:pt x="33" y="1"/>
                  </a:moveTo>
                  <a:cubicBezTo>
                    <a:pt x="33" y="3"/>
                    <a:pt x="33" y="7"/>
                    <a:pt x="33" y="9"/>
                  </a:cubicBezTo>
                  <a:cubicBezTo>
                    <a:pt x="22" y="39"/>
                    <a:pt x="11" y="67"/>
                    <a:pt x="0" y="97"/>
                  </a:cubicBezTo>
                  <a:cubicBezTo>
                    <a:pt x="65" y="99"/>
                    <a:pt x="127" y="101"/>
                    <a:pt x="191" y="103"/>
                  </a:cubicBezTo>
                  <a:cubicBezTo>
                    <a:pt x="195" y="71"/>
                    <a:pt x="200" y="39"/>
                    <a:pt x="206" y="7"/>
                  </a:cubicBezTo>
                  <a:cubicBezTo>
                    <a:pt x="148" y="7"/>
                    <a:pt x="90" y="5"/>
                    <a:pt x="3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6"/>
            <p:cNvSpPr/>
            <p:nvPr/>
          </p:nvSpPr>
          <p:spPr>
            <a:xfrm>
              <a:off x="3843507" y="3543972"/>
              <a:ext cx="70887" cy="46881"/>
            </a:xfrm>
            <a:custGeom>
              <a:avLst/>
              <a:gdLst/>
              <a:ahLst/>
              <a:cxnLst/>
              <a:rect l="l" t="t" r="r" b="b"/>
              <a:pathLst>
                <a:path w="251" h="166" extrusionOk="0">
                  <a:moveTo>
                    <a:pt x="54" y="0"/>
                  </a:moveTo>
                  <a:cubicBezTo>
                    <a:pt x="36" y="47"/>
                    <a:pt x="17" y="97"/>
                    <a:pt x="0" y="144"/>
                  </a:cubicBezTo>
                  <a:cubicBezTo>
                    <a:pt x="77" y="150"/>
                    <a:pt x="154" y="159"/>
                    <a:pt x="233" y="165"/>
                  </a:cubicBezTo>
                  <a:cubicBezTo>
                    <a:pt x="238" y="114"/>
                    <a:pt x="242" y="64"/>
                    <a:pt x="251" y="13"/>
                  </a:cubicBezTo>
                  <a:cubicBezTo>
                    <a:pt x="184" y="9"/>
                    <a:pt x="120" y="4"/>
                    <a:pt x="5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6"/>
            <p:cNvSpPr/>
            <p:nvPr/>
          </p:nvSpPr>
          <p:spPr>
            <a:xfrm>
              <a:off x="3819219" y="3593395"/>
              <a:ext cx="89245" cy="54789"/>
            </a:xfrm>
            <a:custGeom>
              <a:avLst/>
              <a:gdLst/>
              <a:ahLst/>
              <a:cxnLst/>
              <a:rect l="l" t="t" r="r" b="b"/>
              <a:pathLst>
                <a:path w="316" h="194" extrusionOk="0">
                  <a:moveTo>
                    <a:pt x="71" y="1"/>
                  </a:moveTo>
                  <a:cubicBezTo>
                    <a:pt x="50" y="56"/>
                    <a:pt x="26" y="110"/>
                    <a:pt x="0" y="164"/>
                  </a:cubicBezTo>
                  <a:cubicBezTo>
                    <a:pt x="103" y="174"/>
                    <a:pt x="204" y="183"/>
                    <a:pt x="307" y="194"/>
                  </a:cubicBezTo>
                  <a:cubicBezTo>
                    <a:pt x="307" y="138"/>
                    <a:pt x="311" y="84"/>
                    <a:pt x="315" y="31"/>
                  </a:cubicBezTo>
                  <a:cubicBezTo>
                    <a:pt x="234" y="20"/>
                    <a:pt x="152" y="12"/>
                    <a:pt x="7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6"/>
            <p:cNvSpPr/>
            <p:nvPr/>
          </p:nvSpPr>
          <p:spPr>
            <a:xfrm>
              <a:off x="3810182" y="3504434"/>
              <a:ext cx="53942" cy="29371"/>
            </a:xfrm>
            <a:custGeom>
              <a:avLst/>
              <a:gdLst/>
              <a:ahLst/>
              <a:cxnLst/>
              <a:rect l="l" t="t" r="r" b="b"/>
              <a:pathLst>
                <a:path w="191" h="104" extrusionOk="0">
                  <a:moveTo>
                    <a:pt x="79" y="1"/>
                  </a:moveTo>
                  <a:cubicBezTo>
                    <a:pt x="79" y="1"/>
                    <a:pt x="77" y="3"/>
                    <a:pt x="77" y="3"/>
                  </a:cubicBezTo>
                  <a:cubicBezTo>
                    <a:pt x="52" y="35"/>
                    <a:pt x="26" y="67"/>
                    <a:pt x="0" y="99"/>
                  </a:cubicBezTo>
                  <a:cubicBezTo>
                    <a:pt x="52" y="99"/>
                    <a:pt x="103" y="102"/>
                    <a:pt x="154" y="104"/>
                  </a:cubicBezTo>
                  <a:cubicBezTo>
                    <a:pt x="165" y="74"/>
                    <a:pt x="178" y="42"/>
                    <a:pt x="189" y="12"/>
                  </a:cubicBezTo>
                  <a:cubicBezTo>
                    <a:pt x="191" y="10"/>
                    <a:pt x="191" y="10"/>
                    <a:pt x="191" y="10"/>
                  </a:cubicBezTo>
                  <a:cubicBezTo>
                    <a:pt x="152" y="7"/>
                    <a:pt x="116" y="5"/>
                    <a:pt x="7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6"/>
            <p:cNvSpPr/>
            <p:nvPr/>
          </p:nvSpPr>
          <p:spPr>
            <a:xfrm>
              <a:off x="3846331" y="2825790"/>
              <a:ext cx="16098" cy="74840"/>
            </a:xfrm>
            <a:custGeom>
              <a:avLst/>
              <a:gdLst/>
              <a:ahLst/>
              <a:cxnLst/>
              <a:rect l="l" t="t" r="r" b="b"/>
              <a:pathLst>
                <a:path w="57" h="265" extrusionOk="0">
                  <a:moveTo>
                    <a:pt x="37" y="0"/>
                  </a:moveTo>
                  <a:cubicBezTo>
                    <a:pt x="30" y="0"/>
                    <a:pt x="24" y="4"/>
                    <a:pt x="22" y="12"/>
                  </a:cubicBezTo>
                  <a:cubicBezTo>
                    <a:pt x="7" y="89"/>
                    <a:pt x="1" y="177"/>
                    <a:pt x="3" y="254"/>
                  </a:cubicBezTo>
                  <a:cubicBezTo>
                    <a:pt x="3" y="260"/>
                    <a:pt x="9" y="264"/>
                    <a:pt x="14" y="264"/>
                  </a:cubicBezTo>
                  <a:cubicBezTo>
                    <a:pt x="18" y="264"/>
                    <a:pt x="21" y="262"/>
                    <a:pt x="22" y="258"/>
                  </a:cubicBezTo>
                  <a:cubicBezTo>
                    <a:pt x="41" y="181"/>
                    <a:pt x="54" y="95"/>
                    <a:pt x="56" y="18"/>
                  </a:cubicBezTo>
                  <a:cubicBezTo>
                    <a:pt x="56" y="7"/>
                    <a:pt x="46" y="0"/>
                    <a:pt x="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6"/>
            <p:cNvSpPr/>
            <p:nvPr/>
          </p:nvSpPr>
          <p:spPr>
            <a:xfrm>
              <a:off x="3773750" y="3539736"/>
              <a:ext cx="76536" cy="43774"/>
            </a:xfrm>
            <a:custGeom>
              <a:avLst/>
              <a:gdLst/>
              <a:ahLst/>
              <a:cxnLst/>
              <a:rect l="l" t="t" r="r" b="b"/>
              <a:pathLst>
                <a:path w="271" h="155" extrusionOk="0">
                  <a:moveTo>
                    <a:pt x="108" y="0"/>
                  </a:moveTo>
                  <a:cubicBezTo>
                    <a:pt x="74" y="45"/>
                    <a:pt x="37" y="88"/>
                    <a:pt x="1" y="133"/>
                  </a:cubicBezTo>
                  <a:cubicBezTo>
                    <a:pt x="71" y="142"/>
                    <a:pt x="142" y="148"/>
                    <a:pt x="213" y="154"/>
                  </a:cubicBezTo>
                  <a:cubicBezTo>
                    <a:pt x="232" y="107"/>
                    <a:pt x="251" y="60"/>
                    <a:pt x="271" y="13"/>
                  </a:cubicBezTo>
                  <a:cubicBezTo>
                    <a:pt x="217" y="9"/>
                    <a:pt x="161" y="4"/>
                    <a:pt x="1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6"/>
            <p:cNvSpPr/>
            <p:nvPr/>
          </p:nvSpPr>
          <p:spPr>
            <a:xfrm>
              <a:off x="3822891" y="2809693"/>
              <a:ext cx="22311" cy="61002"/>
            </a:xfrm>
            <a:custGeom>
              <a:avLst/>
              <a:gdLst/>
              <a:ahLst/>
              <a:cxnLst/>
              <a:rect l="l" t="t" r="r" b="b"/>
              <a:pathLst>
                <a:path w="79" h="216" extrusionOk="0">
                  <a:moveTo>
                    <a:pt x="52" y="0"/>
                  </a:moveTo>
                  <a:cubicBezTo>
                    <a:pt x="46" y="0"/>
                    <a:pt x="40" y="3"/>
                    <a:pt x="37" y="11"/>
                  </a:cubicBezTo>
                  <a:cubicBezTo>
                    <a:pt x="9" y="73"/>
                    <a:pt x="0" y="139"/>
                    <a:pt x="11" y="206"/>
                  </a:cubicBezTo>
                  <a:cubicBezTo>
                    <a:pt x="12" y="212"/>
                    <a:pt x="17" y="215"/>
                    <a:pt x="22" y="215"/>
                  </a:cubicBezTo>
                  <a:cubicBezTo>
                    <a:pt x="28" y="215"/>
                    <a:pt x="34" y="211"/>
                    <a:pt x="34" y="204"/>
                  </a:cubicBezTo>
                  <a:cubicBezTo>
                    <a:pt x="30" y="141"/>
                    <a:pt x="43" y="86"/>
                    <a:pt x="71" y="30"/>
                  </a:cubicBezTo>
                  <a:cubicBezTo>
                    <a:pt x="78" y="14"/>
                    <a:pt x="65" y="0"/>
                    <a:pt x="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6"/>
            <p:cNvSpPr/>
            <p:nvPr/>
          </p:nvSpPr>
          <p:spPr>
            <a:xfrm>
              <a:off x="3733365" y="3584358"/>
              <a:ext cx="96870" cy="54224"/>
            </a:xfrm>
            <a:custGeom>
              <a:avLst/>
              <a:gdLst/>
              <a:ahLst/>
              <a:cxnLst/>
              <a:rect l="l" t="t" r="r" b="b"/>
              <a:pathLst>
                <a:path w="343" h="192" extrusionOk="0">
                  <a:moveTo>
                    <a:pt x="124" y="1"/>
                  </a:moveTo>
                  <a:cubicBezTo>
                    <a:pt x="84" y="52"/>
                    <a:pt x="41" y="106"/>
                    <a:pt x="0" y="157"/>
                  </a:cubicBezTo>
                  <a:cubicBezTo>
                    <a:pt x="90" y="170"/>
                    <a:pt x="182" y="181"/>
                    <a:pt x="272" y="191"/>
                  </a:cubicBezTo>
                  <a:cubicBezTo>
                    <a:pt x="296" y="138"/>
                    <a:pt x="319" y="84"/>
                    <a:pt x="343" y="31"/>
                  </a:cubicBezTo>
                  <a:cubicBezTo>
                    <a:pt x="270" y="20"/>
                    <a:pt x="197" y="11"/>
                    <a:pt x="12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6"/>
            <p:cNvSpPr/>
            <p:nvPr/>
          </p:nvSpPr>
          <p:spPr>
            <a:xfrm>
              <a:off x="3683095" y="3633498"/>
              <a:ext cx="124265" cy="67215"/>
            </a:xfrm>
            <a:custGeom>
              <a:avLst/>
              <a:gdLst/>
              <a:ahLst/>
              <a:cxnLst/>
              <a:rect l="l" t="t" r="r" b="b"/>
              <a:pathLst>
                <a:path w="440" h="238" extrusionOk="0">
                  <a:moveTo>
                    <a:pt x="165" y="0"/>
                  </a:moveTo>
                  <a:cubicBezTo>
                    <a:pt x="112" y="69"/>
                    <a:pt x="56" y="137"/>
                    <a:pt x="0" y="206"/>
                  </a:cubicBezTo>
                  <a:cubicBezTo>
                    <a:pt x="118" y="216"/>
                    <a:pt x="236" y="227"/>
                    <a:pt x="354" y="238"/>
                  </a:cubicBezTo>
                  <a:cubicBezTo>
                    <a:pt x="382" y="174"/>
                    <a:pt x="412" y="107"/>
                    <a:pt x="440" y="43"/>
                  </a:cubicBezTo>
                  <a:cubicBezTo>
                    <a:pt x="347" y="30"/>
                    <a:pt x="257" y="15"/>
                    <a:pt x="1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6"/>
            <p:cNvSpPr/>
            <p:nvPr/>
          </p:nvSpPr>
          <p:spPr>
            <a:xfrm>
              <a:off x="3657112" y="3898403"/>
              <a:ext cx="107884" cy="17792"/>
            </a:xfrm>
            <a:custGeom>
              <a:avLst/>
              <a:gdLst/>
              <a:ahLst/>
              <a:cxnLst/>
              <a:rect l="l" t="t" r="r" b="b"/>
              <a:pathLst>
                <a:path w="382" h="63" extrusionOk="0">
                  <a:moveTo>
                    <a:pt x="15" y="0"/>
                  </a:moveTo>
                  <a:cubicBezTo>
                    <a:pt x="2" y="0"/>
                    <a:pt x="0" y="20"/>
                    <a:pt x="11" y="22"/>
                  </a:cubicBezTo>
                  <a:cubicBezTo>
                    <a:pt x="127" y="45"/>
                    <a:pt x="245" y="54"/>
                    <a:pt x="360" y="62"/>
                  </a:cubicBezTo>
                  <a:lnTo>
                    <a:pt x="362" y="62"/>
                  </a:lnTo>
                  <a:cubicBezTo>
                    <a:pt x="382" y="62"/>
                    <a:pt x="382" y="28"/>
                    <a:pt x="360" y="28"/>
                  </a:cubicBezTo>
                  <a:cubicBezTo>
                    <a:pt x="245" y="24"/>
                    <a:pt x="129" y="11"/>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6"/>
            <p:cNvSpPr/>
            <p:nvPr/>
          </p:nvSpPr>
          <p:spPr>
            <a:xfrm>
              <a:off x="3637626" y="3702125"/>
              <a:ext cx="115227" cy="27677"/>
            </a:xfrm>
            <a:custGeom>
              <a:avLst/>
              <a:gdLst/>
              <a:ahLst/>
              <a:cxnLst/>
              <a:rect l="l" t="t" r="r" b="b"/>
              <a:pathLst>
                <a:path w="408" h="98" extrusionOk="0">
                  <a:moveTo>
                    <a:pt x="14" y="0"/>
                  </a:moveTo>
                  <a:cubicBezTo>
                    <a:pt x="5" y="0"/>
                    <a:pt x="0" y="15"/>
                    <a:pt x="9" y="21"/>
                  </a:cubicBezTo>
                  <a:cubicBezTo>
                    <a:pt x="106" y="67"/>
                    <a:pt x="214" y="97"/>
                    <a:pt x="322" y="97"/>
                  </a:cubicBezTo>
                  <a:cubicBezTo>
                    <a:pt x="344" y="97"/>
                    <a:pt x="365" y="96"/>
                    <a:pt x="386" y="93"/>
                  </a:cubicBezTo>
                  <a:cubicBezTo>
                    <a:pt x="407" y="91"/>
                    <a:pt x="408" y="59"/>
                    <a:pt x="388" y="59"/>
                  </a:cubicBezTo>
                  <a:cubicBezTo>
                    <a:pt x="388" y="59"/>
                    <a:pt x="387" y="59"/>
                    <a:pt x="386" y="59"/>
                  </a:cubicBezTo>
                  <a:cubicBezTo>
                    <a:pt x="371" y="60"/>
                    <a:pt x="356" y="60"/>
                    <a:pt x="341" y="60"/>
                  </a:cubicBezTo>
                  <a:cubicBezTo>
                    <a:pt x="228" y="60"/>
                    <a:pt x="124" y="45"/>
                    <a:pt x="18" y="1"/>
                  </a:cubicBezTo>
                  <a:cubicBezTo>
                    <a:pt x="16" y="0"/>
                    <a:pt x="15" y="0"/>
                    <a:pt x="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6"/>
            <p:cNvSpPr/>
            <p:nvPr/>
          </p:nvSpPr>
          <p:spPr>
            <a:xfrm>
              <a:off x="3659089" y="3729519"/>
              <a:ext cx="84161" cy="20899"/>
            </a:xfrm>
            <a:custGeom>
              <a:avLst/>
              <a:gdLst/>
              <a:ahLst/>
              <a:cxnLst/>
              <a:rect l="l" t="t" r="r" b="b"/>
              <a:pathLst>
                <a:path w="298" h="74" extrusionOk="0">
                  <a:moveTo>
                    <a:pt x="15" y="0"/>
                  </a:moveTo>
                  <a:cubicBezTo>
                    <a:pt x="3" y="0"/>
                    <a:pt x="1" y="18"/>
                    <a:pt x="13" y="22"/>
                  </a:cubicBezTo>
                  <a:cubicBezTo>
                    <a:pt x="98" y="52"/>
                    <a:pt x="188" y="69"/>
                    <a:pt x="278" y="74"/>
                  </a:cubicBezTo>
                  <a:cubicBezTo>
                    <a:pt x="297" y="74"/>
                    <a:pt x="297" y="41"/>
                    <a:pt x="278" y="41"/>
                  </a:cubicBezTo>
                  <a:cubicBezTo>
                    <a:pt x="188" y="37"/>
                    <a:pt x="105" y="24"/>
                    <a:pt x="19" y="1"/>
                  </a:cubicBezTo>
                  <a:cubicBezTo>
                    <a:pt x="18" y="0"/>
                    <a:pt x="16" y="0"/>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6"/>
            <p:cNvSpPr/>
            <p:nvPr/>
          </p:nvSpPr>
          <p:spPr>
            <a:xfrm>
              <a:off x="3993470" y="1799494"/>
              <a:ext cx="1145213" cy="1583218"/>
            </a:xfrm>
            <a:custGeom>
              <a:avLst/>
              <a:gdLst/>
              <a:ahLst/>
              <a:cxnLst/>
              <a:rect l="l" t="t" r="r" b="b"/>
              <a:pathLst>
                <a:path w="4055" h="5606" extrusionOk="0">
                  <a:moveTo>
                    <a:pt x="1714" y="45"/>
                  </a:moveTo>
                  <a:lnTo>
                    <a:pt x="1714" y="45"/>
                  </a:lnTo>
                  <a:cubicBezTo>
                    <a:pt x="1701" y="67"/>
                    <a:pt x="1688" y="88"/>
                    <a:pt x="1675" y="112"/>
                  </a:cubicBezTo>
                  <a:cubicBezTo>
                    <a:pt x="1669" y="124"/>
                    <a:pt x="1676" y="142"/>
                    <a:pt x="1690" y="142"/>
                  </a:cubicBezTo>
                  <a:cubicBezTo>
                    <a:pt x="1691" y="142"/>
                    <a:pt x="1691" y="142"/>
                    <a:pt x="1692" y="142"/>
                  </a:cubicBezTo>
                  <a:cubicBezTo>
                    <a:pt x="1780" y="132"/>
                    <a:pt x="1867" y="128"/>
                    <a:pt x="1954" y="128"/>
                  </a:cubicBezTo>
                  <a:cubicBezTo>
                    <a:pt x="2183" y="128"/>
                    <a:pt x="2410" y="161"/>
                    <a:pt x="2630" y="227"/>
                  </a:cubicBezTo>
                  <a:cubicBezTo>
                    <a:pt x="2602" y="236"/>
                    <a:pt x="2575" y="247"/>
                    <a:pt x="2547" y="257"/>
                  </a:cubicBezTo>
                  <a:cubicBezTo>
                    <a:pt x="2527" y="264"/>
                    <a:pt x="2525" y="290"/>
                    <a:pt x="2547" y="296"/>
                  </a:cubicBezTo>
                  <a:cubicBezTo>
                    <a:pt x="2844" y="395"/>
                    <a:pt x="3104" y="577"/>
                    <a:pt x="3298" y="823"/>
                  </a:cubicBezTo>
                  <a:cubicBezTo>
                    <a:pt x="3273" y="814"/>
                    <a:pt x="3247" y="804"/>
                    <a:pt x="3219" y="795"/>
                  </a:cubicBezTo>
                  <a:cubicBezTo>
                    <a:pt x="3217" y="794"/>
                    <a:pt x="3215" y="794"/>
                    <a:pt x="3214" y="794"/>
                  </a:cubicBezTo>
                  <a:cubicBezTo>
                    <a:pt x="3200" y="794"/>
                    <a:pt x="3188" y="812"/>
                    <a:pt x="3198" y="825"/>
                  </a:cubicBezTo>
                  <a:cubicBezTo>
                    <a:pt x="3309" y="992"/>
                    <a:pt x="3376" y="1176"/>
                    <a:pt x="3397" y="1375"/>
                  </a:cubicBezTo>
                  <a:cubicBezTo>
                    <a:pt x="3373" y="1358"/>
                    <a:pt x="3350" y="1341"/>
                    <a:pt x="3324" y="1322"/>
                  </a:cubicBezTo>
                  <a:cubicBezTo>
                    <a:pt x="3321" y="1320"/>
                    <a:pt x="3318" y="1319"/>
                    <a:pt x="3315" y="1319"/>
                  </a:cubicBezTo>
                  <a:cubicBezTo>
                    <a:pt x="3303" y="1319"/>
                    <a:pt x="3293" y="1333"/>
                    <a:pt x="3296" y="1345"/>
                  </a:cubicBezTo>
                  <a:cubicBezTo>
                    <a:pt x="3320" y="1453"/>
                    <a:pt x="3343" y="1562"/>
                    <a:pt x="3369" y="1671"/>
                  </a:cubicBezTo>
                  <a:cubicBezTo>
                    <a:pt x="3324" y="1671"/>
                    <a:pt x="3277" y="1680"/>
                    <a:pt x="3238" y="1680"/>
                  </a:cubicBezTo>
                  <a:cubicBezTo>
                    <a:pt x="3238" y="1660"/>
                    <a:pt x="3238" y="1641"/>
                    <a:pt x="3238" y="1624"/>
                  </a:cubicBezTo>
                  <a:cubicBezTo>
                    <a:pt x="3241" y="1617"/>
                    <a:pt x="3241" y="1611"/>
                    <a:pt x="3238" y="1605"/>
                  </a:cubicBezTo>
                  <a:cubicBezTo>
                    <a:pt x="3238" y="1598"/>
                    <a:pt x="3238" y="1592"/>
                    <a:pt x="3238" y="1585"/>
                  </a:cubicBezTo>
                  <a:cubicBezTo>
                    <a:pt x="3237" y="1571"/>
                    <a:pt x="3226" y="1564"/>
                    <a:pt x="3215" y="1564"/>
                  </a:cubicBezTo>
                  <a:cubicBezTo>
                    <a:pt x="3205" y="1564"/>
                    <a:pt x="3195" y="1571"/>
                    <a:pt x="3196" y="1585"/>
                  </a:cubicBezTo>
                  <a:lnTo>
                    <a:pt x="3196" y="1594"/>
                  </a:lnTo>
                  <a:cubicBezTo>
                    <a:pt x="3108" y="1609"/>
                    <a:pt x="3020" y="1617"/>
                    <a:pt x="2933" y="1617"/>
                  </a:cubicBezTo>
                  <a:cubicBezTo>
                    <a:pt x="2779" y="1617"/>
                    <a:pt x="2626" y="1593"/>
                    <a:pt x="2476" y="1547"/>
                  </a:cubicBezTo>
                  <a:cubicBezTo>
                    <a:pt x="2474" y="1546"/>
                    <a:pt x="2472" y="1546"/>
                    <a:pt x="2470" y="1546"/>
                  </a:cubicBezTo>
                  <a:cubicBezTo>
                    <a:pt x="2454" y="1546"/>
                    <a:pt x="2443" y="1570"/>
                    <a:pt x="2457" y="1583"/>
                  </a:cubicBezTo>
                  <a:lnTo>
                    <a:pt x="2583" y="1710"/>
                  </a:lnTo>
                  <a:cubicBezTo>
                    <a:pt x="2283" y="1675"/>
                    <a:pt x="1994" y="1600"/>
                    <a:pt x="1714" y="1487"/>
                  </a:cubicBezTo>
                  <a:cubicBezTo>
                    <a:pt x="1712" y="1486"/>
                    <a:pt x="1710" y="1486"/>
                    <a:pt x="1708" y="1486"/>
                  </a:cubicBezTo>
                  <a:cubicBezTo>
                    <a:pt x="1693" y="1486"/>
                    <a:pt x="1681" y="1506"/>
                    <a:pt x="1690" y="1519"/>
                  </a:cubicBezTo>
                  <a:cubicBezTo>
                    <a:pt x="1711" y="1553"/>
                    <a:pt x="1733" y="1585"/>
                    <a:pt x="1756" y="1620"/>
                  </a:cubicBezTo>
                  <a:cubicBezTo>
                    <a:pt x="1491" y="1547"/>
                    <a:pt x="1262" y="1393"/>
                    <a:pt x="1095" y="1172"/>
                  </a:cubicBezTo>
                  <a:cubicBezTo>
                    <a:pt x="1091" y="1167"/>
                    <a:pt x="1083" y="1162"/>
                    <a:pt x="1076" y="1162"/>
                  </a:cubicBezTo>
                  <a:cubicBezTo>
                    <a:pt x="1072" y="1162"/>
                    <a:pt x="1068" y="1164"/>
                    <a:pt x="1065" y="1168"/>
                  </a:cubicBezTo>
                  <a:cubicBezTo>
                    <a:pt x="964" y="1296"/>
                    <a:pt x="835" y="1388"/>
                    <a:pt x="686" y="1448"/>
                  </a:cubicBezTo>
                  <a:cubicBezTo>
                    <a:pt x="684" y="1442"/>
                    <a:pt x="678" y="1438"/>
                    <a:pt x="672" y="1438"/>
                  </a:cubicBezTo>
                  <a:cubicBezTo>
                    <a:pt x="666" y="1438"/>
                    <a:pt x="660" y="1441"/>
                    <a:pt x="658" y="1448"/>
                  </a:cubicBezTo>
                  <a:cubicBezTo>
                    <a:pt x="630" y="1577"/>
                    <a:pt x="606" y="1716"/>
                    <a:pt x="591" y="1862"/>
                  </a:cubicBezTo>
                  <a:cubicBezTo>
                    <a:pt x="583" y="1861"/>
                    <a:pt x="574" y="1860"/>
                    <a:pt x="566" y="1860"/>
                  </a:cubicBezTo>
                  <a:cubicBezTo>
                    <a:pt x="531" y="1860"/>
                    <a:pt x="498" y="1867"/>
                    <a:pt x="467" y="1881"/>
                  </a:cubicBezTo>
                  <a:cubicBezTo>
                    <a:pt x="441" y="1750"/>
                    <a:pt x="435" y="1622"/>
                    <a:pt x="461" y="1489"/>
                  </a:cubicBezTo>
                  <a:cubicBezTo>
                    <a:pt x="462" y="1477"/>
                    <a:pt x="453" y="1466"/>
                    <a:pt x="442" y="1466"/>
                  </a:cubicBezTo>
                  <a:cubicBezTo>
                    <a:pt x="438" y="1466"/>
                    <a:pt x="433" y="1467"/>
                    <a:pt x="429" y="1472"/>
                  </a:cubicBezTo>
                  <a:cubicBezTo>
                    <a:pt x="409" y="1493"/>
                    <a:pt x="388" y="1510"/>
                    <a:pt x="364" y="1527"/>
                  </a:cubicBezTo>
                  <a:cubicBezTo>
                    <a:pt x="298" y="1294"/>
                    <a:pt x="345" y="1048"/>
                    <a:pt x="497" y="855"/>
                  </a:cubicBezTo>
                  <a:cubicBezTo>
                    <a:pt x="507" y="842"/>
                    <a:pt x="501" y="820"/>
                    <a:pt x="484" y="820"/>
                  </a:cubicBezTo>
                  <a:cubicBezTo>
                    <a:pt x="482" y="820"/>
                    <a:pt x="480" y="820"/>
                    <a:pt x="478" y="821"/>
                  </a:cubicBezTo>
                  <a:cubicBezTo>
                    <a:pt x="467" y="827"/>
                    <a:pt x="456" y="830"/>
                    <a:pt x="446" y="830"/>
                  </a:cubicBezTo>
                  <a:cubicBezTo>
                    <a:pt x="422" y="830"/>
                    <a:pt x="401" y="814"/>
                    <a:pt x="381" y="782"/>
                  </a:cubicBezTo>
                  <a:cubicBezTo>
                    <a:pt x="392" y="752"/>
                    <a:pt x="405" y="722"/>
                    <a:pt x="422" y="694"/>
                  </a:cubicBezTo>
                  <a:cubicBezTo>
                    <a:pt x="448" y="652"/>
                    <a:pt x="480" y="611"/>
                    <a:pt x="518" y="579"/>
                  </a:cubicBezTo>
                  <a:cubicBezTo>
                    <a:pt x="600" y="504"/>
                    <a:pt x="694" y="469"/>
                    <a:pt x="801" y="444"/>
                  </a:cubicBezTo>
                  <a:cubicBezTo>
                    <a:pt x="803" y="444"/>
                    <a:pt x="808" y="442"/>
                    <a:pt x="808" y="439"/>
                  </a:cubicBezTo>
                  <a:cubicBezTo>
                    <a:pt x="814" y="437"/>
                    <a:pt x="818" y="433"/>
                    <a:pt x="814" y="427"/>
                  </a:cubicBezTo>
                  <a:cubicBezTo>
                    <a:pt x="814" y="424"/>
                    <a:pt x="812" y="424"/>
                    <a:pt x="812" y="422"/>
                  </a:cubicBezTo>
                  <a:cubicBezTo>
                    <a:pt x="812" y="420"/>
                    <a:pt x="810" y="418"/>
                    <a:pt x="810" y="418"/>
                  </a:cubicBezTo>
                  <a:cubicBezTo>
                    <a:pt x="795" y="384"/>
                    <a:pt x="773" y="354"/>
                    <a:pt x="750" y="328"/>
                  </a:cubicBezTo>
                  <a:lnTo>
                    <a:pt x="750" y="328"/>
                  </a:lnTo>
                  <a:cubicBezTo>
                    <a:pt x="788" y="332"/>
                    <a:pt x="823" y="345"/>
                    <a:pt x="857" y="365"/>
                  </a:cubicBezTo>
                  <a:cubicBezTo>
                    <a:pt x="860" y="366"/>
                    <a:pt x="863" y="367"/>
                    <a:pt x="866" y="367"/>
                  </a:cubicBezTo>
                  <a:cubicBezTo>
                    <a:pt x="876" y="367"/>
                    <a:pt x="885" y="359"/>
                    <a:pt x="885" y="347"/>
                  </a:cubicBezTo>
                  <a:cubicBezTo>
                    <a:pt x="887" y="257"/>
                    <a:pt x="919" y="176"/>
                    <a:pt x="977" y="110"/>
                  </a:cubicBezTo>
                  <a:cubicBezTo>
                    <a:pt x="977" y="161"/>
                    <a:pt x="981" y="210"/>
                    <a:pt x="990" y="262"/>
                  </a:cubicBezTo>
                  <a:cubicBezTo>
                    <a:pt x="991" y="271"/>
                    <a:pt x="999" y="275"/>
                    <a:pt x="1007" y="275"/>
                  </a:cubicBezTo>
                  <a:cubicBezTo>
                    <a:pt x="1014" y="275"/>
                    <a:pt x="1022" y="272"/>
                    <a:pt x="1026" y="266"/>
                  </a:cubicBezTo>
                  <a:cubicBezTo>
                    <a:pt x="1029" y="269"/>
                    <a:pt x="1031" y="270"/>
                    <a:pt x="1034" y="270"/>
                  </a:cubicBezTo>
                  <a:cubicBezTo>
                    <a:pt x="1036" y="270"/>
                    <a:pt x="1038" y="269"/>
                    <a:pt x="1041" y="268"/>
                  </a:cubicBezTo>
                  <a:cubicBezTo>
                    <a:pt x="1247" y="144"/>
                    <a:pt x="1474" y="67"/>
                    <a:pt x="1714" y="45"/>
                  </a:cubicBezTo>
                  <a:close/>
                  <a:moveTo>
                    <a:pt x="589" y="1889"/>
                  </a:moveTo>
                  <a:lnTo>
                    <a:pt x="589" y="1889"/>
                  </a:lnTo>
                  <a:cubicBezTo>
                    <a:pt x="587" y="1902"/>
                    <a:pt x="587" y="1917"/>
                    <a:pt x="585" y="1932"/>
                  </a:cubicBezTo>
                  <a:cubicBezTo>
                    <a:pt x="574" y="1930"/>
                    <a:pt x="563" y="1929"/>
                    <a:pt x="553" y="1929"/>
                  </a:cubicBezTo>
                  <a:cubicBezTo>
                    <a:pt x="399" y="1929"/>
                    <a:pt x="341" y="2144"/>
                    <a:pt x="471" y="2236"/>
                  </a:cubicBezTo>
                  <a:cubicBezTo>
                    <a:pt x="473" y="2237"/>
                    <a:pt x="474" y="2237"/>
                    <a:pt x="475" y="2237"/>
                  </a:cubicBezTo>
                  <a:cubicBezTo>
                    <a:pt x="482" y="2237"/>
                    <a:pt x="489" y="2227"/>
                    <a:pt x="482" y="2219"/>
                  </a:cubicBezTo>
                  <a:cubicBezTo>
                    <a:pt x="435" y="2179"/>
                    <a:pt x="409" y="2112"/>
                    <a:pt x="433" y="2050"/>
                  </a:cubicBezTo>
                  <a:cubicBezTo>
                    <a:pt x="437" y="2037"/>
                    <a:pt x="446" y="2027"/>
                    <a:pt x="452" y="2016"/>
                  </a:cubicBezTo>
                  <a:cubicBezTo>
                    <a:pt x="488" y="2037"/>
                    <a:pt x="510" y="2069"/>
                    <a:pt x="523" y="2112"/>
                  </a:cubicBezTo>
                  <a:cubicBezTo>
                    <a:pt x="525" y="2117"/>
                    <a:pt x="530" y="2119"/>
                    <a:pt x="534" y="2119"/>
                  </a:cubicBezTo>
                  <a:cubicBezTo>
                    <a:pt x="540" y="2119"/>
                    <a:pt x="545" y="2116"/>
                    <a:pt x="544" y="2110"/>
                  </a:cubicBezTo>
                  <a:cubicBezTo>
                    <a:pt x="540" y="2063"/>
                    <a:pt x="506" y="2022"/>
                    <a:pt x="463" y="2003"/>
                  </a:cubicBezTo>
                  <a:cubicBezTo>
                    <a:pt x="495" y="1971"/>
                    <a:pt x="538" y="1958"/>
                    <a:pt x="583" y="1954"/>
                  </a:cubicBezTo>
                  <a:lnTo>
                    <a:pt x="583" y="1954"/>
                  </a:lnTo>
                  <a:cubicBezTo>
                    <a:pt x="574" y="2084"/>
                    <a:pt x="572" y="2217"/>
                    <a:pt x="583" y="2348"/>
                  </a:cubicBezTo>
                  <a:cubicBezTo>
                    <a:pt x="461" y="2333"/>
                    <a:pt x="343" y="2247"/>
                    <a:pt x="349" y="2108"/>
                  </a:cubicBezTo>
                  <a:cubicBezTo>
                    <a:pt x="354" y="1979"/>
                    <a:pt x="471" y="1902"/>
                    <a:pt x="589" y="1889"/>
                  </a:cubicBezTo>
                  <a:close/>
                  <a:moveTo>
                    <a:pt x="3241" y="1707"/>
                  </a:moveTo>
                  <a:lnTo>
                    <a:pt x="3241" y="1707"/>
                  </a:lnTo>
                  <a:cubicBezTo>
                    <a:pt x="3264" y="1710"/>
                    <a:pt x="3290" y="1707"/>
                    <a:pt x="3313" y="1712"/>
                  </a:cubicBezTo>
                  <a:cubicBezTo>
                    <a:pt x="3322" y="1709"/>
                    <a:pt x="3331" y="1708"/>
                    <a:pt x="3339" y="1708"/>
                  </a:cubicBezTo>
                  <a:cubicBezTo>
                    <a:pt x="3364" y="1708"/>
                    <a:pt x="3385" y="1721"/>
                    <a:pt x="3401" y="1748"/>
                  </a:cubicBezTo>
                  <a:cubicBezTo>
                    <a:pt x="3442" y="1763"/>
                    <a:pt x="3457" y="1791"/>
                    <a:pt x="3446" y="1829"/>
                  </a:cubicBezTo>
                  <a:cubicBezTo>
                    <a:pt x="3461" y="1915"/>
                    <a:pt x="3448" y="2009"/>
                    <a:pt x="3450" y="2095"/>
                  </a:cubicBezTo>
                  <a:cubicBezTo>
                    <a:pt x="3450" y="2181"/>
                    <a:pt x="3465" y="2277"/>
                    <a:pt x="3455" y="2361"/>
                  </a:cubicBezTo>
                  <a:cubicBezTo>
                    <a:pt x="3446" y="2421"/>
                    <a:pt x="3438" y="2421"/>
                    <a:pt x="3380" y="2421"/>
                  </a:cubicBezTo>
                  <a:cubicBezTo>
                    <a:pt x="3335" y="2421"/>
                    <a:pt x="3288" y="2423"/>
                    <a:pt x="3243" y="2423"/>
                  </a:cubicBezTo>
                  <a:cubicBezTo>
                    <a:pt x="3236" y="2423"/>
                    <a:pt x="3230" y="2425"/>
                    <a:pt x="3228" y="2429"/>
                  </a:cubicBezTo>
                  <a:cubicBezTo>
                    <a:pt x="3228" y="2410"/>
                    <a:pt x="3230" y="2391"/>
                    <a:pt x="3230" y="2369"/>
                  </a:cubicBezTo>
                  <a:cubicBezTo>
                    <a:pt x="3241" y="2149"/>
                    <a:pt x="3243" y="1928"/>
                    <a:pt x="3241" y="1707"/>
                  </a:cubicBezTo>
                  <a:close/>
                  <a:moveTo>
                    <a:pt x="2028" y="3065"/>
                  </a:moveTo>
                  <a:cubicBezTo>
                    <a:pt x="2039" y="3065"/>
                    <a:pt x="2049" y="3065"/>
                    <a:pt x="2058" y="3067"/>
                  </a:cubicBezTo>
                  <a:cubicBezTo>
                    <a:pt x="2064" y="3066"/>
                    <a:pt x="2069" y="3065"/>
                    <a:pt x="2073" y="3065"/>
                  </a:cubicBezTo>
                  <a:cubicBezTo>
                    <a:pt x="2084" y="3065"/>
                    <a:pt x="2092" y="3071"/>
                    <a:pt x="2097" y="3085"/>
                  </a:cubicBezTo>
                  <a:cubicBezTo>
                    <a:pt x="2095" y="3095"/>
                    <a:pt x="2095" y="3106"/>
                    <a:pt x="2093" y="3117"/>
                  </a:cubicBezTo>
                  <a:cubicBezTo>
                    <a:pt x="2090" y="3138"/>
                    <a:pt x="2093" y="3185"/>
                    <a:pt x="2084" y="3202"/>
                  </a:cubicBezTo>
                  <a:cubicBezTo>
                    <a:pt x="2074" y="3218"/>
                    <a:pt x="2056" y="3222"/>
                    <a:pt x="2038" y="3222"/>
                  </a:cubicBezTo>
                  <a:cubicBezTo>
                    <a:pt x="2020" y="3222"/>
                    <a:pt x="2002" y="3218"/>
                    <a:pt x="1990" y="3217"/>
                  </a:cubicBezTo>
                  <a:cubicBezTo>
                    <a:pt x="1936" y="3215"/>
                    <a:pt x="1883" y="3213"/>
                    <a:pt x="1829" y="3213"/>
                  </a:cubicBezTo>
                  <a:cubicBezTo>
                    <a:pt x="1829" y="3211"/>
                    <a:pt x="1829" y="3209"/>
                    <a:pt x="1829" y="3209"/>
                  </a:cubicBezTo>
                  <a:cubicBezTo>
                    <a:pt x="1816" y="3162"/>
                    <a:pt x="1812" y="3115"/>
                    <a:pt x="1816" y="3067"/>
                  </a:cubicBezTo>
                  <a:lnTo>
                    <a:pt x="1964" y="3067"/>
                  </a:lnTo>
                  <a:cubicBezTo>
                    <a:pt x="1983" y="3067"/>
                    <a:pt x="2006" y="3065"/>
                    <a:pt x="2028" y="3065"/>
                  </a:cubicBezTo>
                  <a:close/>
                  <a:moveTo>
                    <a:pt x="1077" y="1215"/>
                  </a:moveTo>
                  <a:cubicBezTo>
                    <a:pt x="1259" y="1448"/>
                    <a:pt x="1508" y="1609"/>
                    <a:pt x="1797" y="1673"/>
                  </a:cubicBezTo>
                  <a:cubicBezTo>
                    <a:pt x="1799" y="1674"/>
                    <a:pt x="1800" y="1674"/>
                    <a:pt x="1802" y="1674"/>
                  </a:cubicBezTo>
                  <a:cubicBezTo>
                    <a:pt x="1817" y="1674"/>
                    <a:pt x="1830" y="1657"/>
                    <a:pt x="1821" y="1643"/>
                  </a:cubicBezTo>
                  <a:cubicBezTo>
                    <a:pt x="1801" y="1613"/>
                    <a:pt x="1782" y="1581"/>
                    <a:pt x="1761" y="1551"/>
                  </a:cubicBezTo>
                  <a:lnTo>
                    <a:pt x="1761" y="1551"/>
                  </a:lnTo>
                  <a:cubicBezTo>
                    <a:pt x="2046" y="1660"/>
                    <a:pt x="2339" y="1729"/>
                    <a:pt x="2643" y="1759"/>
                  </a:cubicBezTo>
                  <a:cubicBezTo>
                    <a:pt x="2644" y="1759"/>
                    <a:pt x="2644" y="1759"/>
                    <a:pt x="2645" y="1759"/>
                  </a:cubicBezTo>
                  <a:cubicBezTo>
                    <a:pt x="2661" y="1759"/>
                    <a:pt x="2668" y="1735"/>
                    <a:pt x="2658" y="1722"/>
                  </a:cubicBezTo>
                  <a:cubicBezTo>
                    <a:pt x="2619" y="1686"/>
                    <a:pt x="2581" y="1647"/>
                    <a:pt x="2545" y="1611"/>
                  </a:cubicBezTo>
                  <a:lnTo>
                    <a:pt x="2545" y="1611"/>
                  </a:lnTo>
                  <a:cubicBezTo>
                    <a:pt x="2671" y="1644"/>
                    <a:pt x="2799" y="1660"/>
                    <a:pt x="2928" y="1660"/>
                  </a:cubicBezTo>
                  <a:cubicBezTo>
                    <a:pt x="3017" y="1660"/>
                    <a:pt x="3106" y="1652"/>
                    <a:pt x="3196" y="1637"/>
                  </a:cubicBezTo>
                  <a:lnTo>
                    <a:pt x="3196" y="1637"/>
                  </a:lnTo>
                  <a:cubicBezTo>
                    <a:pt x="3200" y="1868"/>
                    <a:pt x="3200" y="2097"/>
                    <a:pt x="3189" y="2326"/>
                  </a:cubicBezTo>
                  <a:cubicBezTo>
                    <a:pt x="3181" y="2556"/>
                    <a:pt x="3157" y="2789"/>
                    <a:pt x="3024" y="2982"/>
                  </a:cubicBezTo>
                  <a:cubicBezTo>
                    <a:pt x="2960" y="3076"/>
                    <a:pt x="2881" y="3151"/>
                    <a:pt x="2791" y="3211"/>
                  </a:cubicBezTo>
                  <a:cubicBezTo>
                    <a:pt x="2747" y="3217"/>
                    <a:pt x="2702" y="3219"/>
                    <a:pt x="2658" y="3219"/>
                  </a:cubicBezTo>
                  <a:cubicBezTo>
                    <a:pt x="2481" y="3219"/>
                    <a:pt x="2300" y="3179"/>
                    <a:pt x="2127" y="3155"/>
                  </a:cubicBezTo>
                  <a:cubicBezTo>
                    <a:pt x="2127" y="3147"/>
                    <a:pt x="2129" y="3136"/>
                    <a:pt x="2129" y="3127"/>
                  </a:cubicBezTo>
                  <a:cubicBezTo>
                    <a:pt x="2135" y="3076"/>
                    <a:pt x="2144" y="3033"/>
                    <a:pt x="2082" y="3029"/>
                  </a:cubicBezTo>
                  <a:cubicBezTo>
                    <a:pt x="2051" y="3026"/>
                    <a:pt x="2020" y="3025"/>
                    <a:pt x="1988" y="3025"/>
                  </a:cubicBezTo>
                  <a:cubicBezTo>
                    <a:pt x="1925" y="3025"/>
                    <a:pt x="1860" y="3029"/>
                    <a:pt x="1797" y="3029"/>
                  </a:cubicBezTo>
                  <a:cubicBezTo>
                    <a:pt x="1786" y="3029"/>
                    <a:pt x="1778" y="3037"/>
                    <a:pt x="1778" y="3048"/>
                  </a:cubicBezTo>
                  <a:cubicBezTo>
                    <a:pt x="1771" y="3108"/>
                    <a:pt x="1776" y="3162"/>
                    <a:pt x="1791" y="3217"/>
                  </a:cubicBezTo>
                  <a:cubicBezTo>
                    <a:pt x="1793" y="3224"/>
                    <a:pt x="1797" y="3228"/>
                    <a:pt x="1801" y="3230"/>
                  </a:cubicBezTo>
                  <a:cubicBezTo>
                    <a:pt x="1803" y="3230"/>
                    <a:pt x="1803" y="3232"/>
                    <a:pt x="1806" y="3232"/>
                  </a:cubicBezTo>
                  <a:cubicBezTo>
                    <a:pt x="1855" y="3239"/>
                    <a:pt x="1904" y="3243"/>
                    <a:pt x="1953" y="3247"/>
                  </a:cubicBezTo>
                  <a:cubicBezTo>
                    <a:pt x="1981" y="3249"/>
                    <a:pt x="2016" y="3257"/>
                    <a:pt x="2047" y="3257"/>
                  </a:cubicBezTo>
                  <a:cubicBezTo>
                    <a:pt x="2057" y="3257"/>
                    <a:pt x="2067" y="3256"/>
                    <a:pt x="2075" y="3254"/>
                  </a:cubicBezTo>
                  <a:cubicBezTo>
                    <a:pt x="2110" y="3247"/>
                    <a:pt x="2120" y="3215"/>
                    <a:pt x="2125" y="3183"/>
                  </a:cubicBezTo>
                  <a:cubicBezTo>
                    <a:pt x="2283" y="3227"/>
                    <a:pt x="2465" y="3264"/>
                    <a:pt x="2642" y="3264"/>
                  </a:cubicBezTo>
                  <a:cubicBezTo>
                    <a:pt x="2664" y="3264"/>
                    <a:pt x="2686" y="3263"/>
                    <a:pt x="2707" y="3262"/>
                  </a:cubicBezTo>
                  <a:lnTo>
                    <a:pt x="2707" y="3262"/>
                  </a:lnTo>
                  <a:cubicBezTo>
                    <a:pt x="2474" y="3390"/>
                    <a:pt x="2187" y="3430"/>
                    <a:pt x="1918" y="3430"/>
                  </a:cubicBezTo>
                  <a:cubicBezTo>
                    <a:pt x="1877" y="3430"/>
                    <a:pt x="1835" y="3429"/>
                    <a:pt x="1795" y="3427"/>
                  </a:cubicBezTo>
                  <a:cubicBezTo>
                    <a:pt x="1352" y="3412"/>
                    <a:pt x="945" y="3260"/>
                    <a:pt x="745" y="2836"/>
                  </a:cubicBezTo>
                  <a:cubicBezTo>
                    <a:pt x="542" y="2401"/>
                    <a:pt x="632" y="1934"/>
                    <a:pt x="681" y="1480"/>
                  </a:cubicBezTo>
                  <a:cubicBezTo>
                    <a:pt x="842" y="1433"/>
                    <a:pt x="973" y="1343"/>
                    <a:pt x="1077" y="1215"/>
                  </a:cubicBezTo>
                  <a:close/>
                  <a:moveTo>
                    <a:pt x="2534" y="3695"/>
                  </a:moveTo>
                  <a:cubicBezTo>
                    <a:pt x="2570" y="3755"/>
                    <a:pt x="2611" y="3815"/>
                    <a:pt x="2609" y="3888"/>
                  </a:cubicBezTo>
                  <a:cubicBezTo>
                    <a:pt x="2605" y="3967"/>
                    <a:pt x="2557" y="4046"/>
                    <a:pt x="2521" y="4115"/>
                  </a:cubicBezTo>
                  <a:cubicBezTo>
                    <a:pt x="2465" y="4215"/>
                    <a:pt x="2405" y="4312"/>
                    <a:pt x="2335" y="4402"/>
                  </a:cubicBezTo>
                  <a:cubicBezTo>
                    <a:pt x="2270" y="4260"/>
                    <a:pt x="2133" y="4160"/>
                    <a:pt x="1979" y="4136"/>
                  </a:cubicBezTo>
                  <a:cubicBezTo>
                    <a:pt x="2180" y="4012"/>
                    <a:pt x="2362" y="3858"/>
                    <a:pt x="2534" y="3695"/>
                  </a:cubicBezTo>
                  <a:close/>
                  <a:moveTo>
                    <a:pt x="1332" y="3723"/>
                  </a:moveTo>
                  <a:cubicBezTo>
                    <a:pt x="1523" y="3843"/>
                    <a:pt x="1703" y="3975"/>
                    <a:pt x="1859" y="4140"/>
                  </a:cubicBezTo>
                  <a:cubicBezTo>
                    <a:pt x="1688" y="4177"/>
                    <a:pt x="1551" y="4295"/>
                    <a:pt x="1489" y="4462"/>
                  </a:cubicBezTo>
                  <a:cubicBezTo>
                    <a:pt x="1433" y="4357"/>
                    <a:pt x="1382" y="4252"/>
                    <a:pt x="1339" y="4140"/>
                  </a:cubicBezTo>
                  <a:cubicBezTo>
                    <a:pt x="1330" y="4117"/>
                    <a:pt x="1296" y="4035"/>
                    <a:pt x="1272" y="3950"/>
                  </a:cubicBezTo>
                  <a:cubicBezTo>
                    <a:pt x="1274" y="3943"/>
                    <a:pt x="1272" y="3937"/>
                    <a:pt x="1268" y="3933"/>
                  </a:cubicBezTo>
                  <a:cubicBezTo>
                    <a:pt x="1242" y="3832"/>
                    <a:pt x="1238" y="3736"/>
                    <a:pt x="1317" y="3736"/>
                  </a:cubicBezTo>
                  <a:cubicBezTo>
                    <a:pt x="1326" y="3736"/>
                    <a:pt x="1330" y="3729"/>
                    <a:pt x="1332" y="3723"/>
                  </a:cubicBezTo>
                  <a:close/>
                  <a:moveTo>
                    <a:pt x="2519" y="3389"/>
                  </a:moveTo>
                  <a:cubicBezTo>
                    <a:pt x="2519" y="3470"/>
                    <a:pt x="2517" y="3554"/>
                    <a:pt x="2527" y="3635"/>
                  </a:cubicBezTo>
                  <a:cubicBezTo>
                    <a:pt x="2530" y="3637"/>
                    <a:pt x="2530" y="3639"/>
                    <a:pt x="2530" y="3641"/>
                  </a:cubicBezTo>
                  <a:cubicBezTo>
                    <a:pt x="2347" y="3817"/>
                    <a:pt x="2150" y="3971"/>
                    <a:pt x="1949" y="4123"/>
                  </a:cubicBezTo>
                  <a:cubicBezTo>
                    <a:pt x="1948" y="4123"/>
                    <a:pt x="1947" y="4122"/>
                    <a:pt x="1945" y="4122"/>
                  </a:cubicBezTo>
                  <a:cubicBezTo>
                    <a:pt x="1942" y="4122"/>
                    <a:pt x="1938" y="4124"/>
                    <a:pt x="1936" y="4128"/>
                  </a:cubicBezTo>
                  <a:cubicBezTo>
                    <a:pt x="1936" y="4130"/>
                    <a:pt x="1936" y="4132"/>
                    <a:pt x="1936" y="4134"/>
                  </a:cubicBezTo>
                  <a:cubicBezTo>
                    <a:pt x="1936" y="4134"/>
                    <a:pt x="1935" y="4134"/>
                    <a:pt x="1934" y="4134"/>
                  </a:cubicBezTo>
                  <a:cubicBezTo>
                    <a:pt x="1927" y="4134"/>
                    <a:pt x="1921" y="4143"/>
                    <a:pt x="1923" y="4151"/>
                  </a:cubicBezTo>
                  <a:cubicBezTo>
                    <a:pt x="1926" y="4153"/>
                    <a:pt x="1928" y="4158"/>
                    <a:pt x="1932" y="4158"/>
                  </a:cubicBezTo>
                  <a:cubicBezTo>
                    <a:pt x="1902" y="4372"/>
                    <a:pt x="1932" y="4609"/>
                    <a:pt x="1945" y="4824"/>
                  </a:cubicBezTo>
                  <a:cubicBezTo>
                    <a:pt x="1951" y="4948"/>
                    <a:pt x="1960" y="5072"/>
                    <a:pt x="1971" y="5194"/>
                  </a:cubicBezTo>
                  <a:cubicBezTo>
                    <a:pt x="1975" y="5256"/>
                    <a:pt x="1979" y="5318"/>
                    <a:pt x="1986" y="5378"/>
                  </a:cubicBezTo>
                  <a:cubicBezTo>
                    <a:pt x="1990" y="5410"/>
                    <a:pt x="1992" y="5440"/>
                    <a:pt x="1996" y="5470"/>
                  </a:cubicBezTo>
                  <a:cubicBezTo>
                    <a:pt x="1992" y="5488"/>
                    <a:pt x="1992" y="5503"/>
                    <a:pt x="1998" y="5513"/>
                  </a:cubicBezTo>
                  <a:cubicBezTo>
                    <a:pt x="1994" y="5515"/>
                    <a:pt x="1992" y="5518"/>
                    <a:pt x="1990" y="5520"/>
                  </a:cubicBezTo>
                  <a:cubicBezTo>
                    <a:pt x="1988" y="5522"/>
                    <a:pt x="1988" y="5524"/>
                    <a:pt x="1986" y="5526"/>
                  </a:cubicBezTo>
                  <a:cubicBezTo>
                    <a:pt x="1979" y="5537"/>
                    <a:pt x="1983" y="5548"/>
                    <a:pt x="1992" y="5554"/>
                  </a:cubicBezTo>
                  <a:cubicBezTo>
                    <a:pt x="1961" y="5554"/>
                    <a:pt x="1930" y="5554"/>
                    <a:pt x="1900" y="5554"/>
                  </a:cubicBezTo>
                  <a:cubicBezTo>
                    <a:pt x="1528" y="5554"/>
                    <a:pt x="1156" y="5543"/>
                    <a:pt x="784" y="5541"/>
                  </a:cubicBezTo>
                  <a:cubicBezTo>
                    <a:pt x="790" y="5380"/>
                    <a:pt x="803" y="5226"/>
                    <a:pt x="823" y="5068"/>
                  </a:cubicBezTo>
                  <a:cubicBezTo>
                    <a:pt x="824" y="5057"/>
                    <a:pt x="814" y="5051"/>
                    <a:pt x="805" y="5051"/>
                  </a:cubicBezTo>
                  <a:cubicBezTo>
                    <a:pt x="798" y="5051"/>
                    <a:pt x="790" y="5055"/>
                    <a:pt x="788" y="5063"/>
                  </a:cubicBezTo>
                  <a:cubicBezTo>
                    <a:pt x="758" y="5218"/>
                    <a:pt x="748" y="5383"/>
                    <a:pt x="758" y="5541"/>
                  </a:cubicBezTo>
                  <a:cubicBezTo>
                    <a:pt x="679" y="5540"/>
                    <a:pt x="600" y="5540"/>
                    <a:pt x="521" y="5540"/>
                  </a:cubicBezTo>
                  <a:cubicBezTo>
                    <a:pt x="363" y="5540"/>
                    <a:pt x="206" y="5542"/>
                    <a:pt x="47" y="5548"/>
                  </a:cubicBezTo>
                  <a:cubicBezTo>
                    <a:pt x="43" y="5548"/>
                    <a:pt x="39" y="5550"/>
                    <a:pt x="37" y="5554"/>
                  </a:cubicBezTo>
                  <a:cubicBezTo>
                    <a:pt x="37" y="5554"/>
                    <a:pt x="37" y="5554"/>
                    <a:pt x="37" y="5552"/>
                  </a:cubicBezTo>
                  <a:cubicBezTo>
                    <a:pt x="107" y="5192"/>
                    <a:pt x="186" y="4858"/>
                    <a:pt x="407" y="4556"/>
                  </a:cubicBezTo>
                  <a:cubicBezTo>
                    <a:pt x="617" y="4265"/>
                    <a:pt x="900" y="4089"/>
                    <a:pt x="1230" y="3969"/>
                  </a:cubicBezTo>
                  <a:cubicBezTo>
                    <a:pt x="1289" y="4175"/>
                    <a:pt x="1431" y="4432"/>
                    <a:pt x="1469" y="4483"/>
                  </a:cubicBezTo>
                  <a:cubicBezTo>
                    <a:pt x="1473" y="4488"/>
                    <a:pt x="1477" y="4490"/>
                    <a:pt x="1481" y="4490"/>
                  </a:cubicBezTo>
                  <a:cubicBezTo>
                    <a:pt x="1484" y="4490"/>
                    <a:pt x="1488" y="4488"/>
                    <a:pt x="1491" y="4485"/>
                  </a:cubicBezTo>
                  <a:cubicBezTo>
                    <a:pt x="1495" y="4490"/>
                    <a:pt x="1501" y="4493"/>
                    <a:pt x="1507" y="4493"/>
                  </a:cubicBezTo>
                  <a:cubicBezTo>
                    <a:pt x="1515" y="4493"/>
                    <a:pt x="1524" y="4488"/>
                    <a:pt x="1527" y="4479"/>
                  </a:cubicBezTo>
                  <a:cubicBezTo>
                    <a:pt x="1589" y="4312"/>
                    <a:pt x="1729" y="4200"/>
                    <a:pt x="1906" y="4175"/>
                  </a:cubicBezTo>
                  <a:cubicBezTo>
                    <a:pt x="1917" y="4173"/>
                    <a:pt x="1921" y="4162"/>
                    <a:pt x="1919" y="4151"/>
                  </a:cubicBezTo>
                  <a:cubicBezTo>
                    <a:pt x="1919" y="4147"/>
                    <a:pt x="1917" y="4143"/>
                    <a:pt x="1915" y="4140"/>
                  </a:cubicBezTo>
                  <a:cubicBezTo>
                    <a:pt x="1746" y="3960"/>
                    <a:pt x="1553" y="3798"/>
                    <a:pt x="1330" y="3688"/>
                  </a:cubicBezTo>
                  <a:cubicBezTo>
                    <a:pt x="1334" y="3686"/>
                    <a:pt x="1337" y="3682"/>
                    <a:pt x="1337" y="3678"/>
                  </a:cubicBezTo>
                  <a:cubicBezTo>
                    <a:pt x="1345" y="3588"/>
                    <a:pt x="1341" y="3494"/>
                    <a:pt x="1334" y="3404"/>
                  </a:cubicBezTo>
                  <a:lnTo>
                    <a:pt x="1334" y="3404"/>
                  </a:lnTo>
                  <a:cubicBezTo>
                    <a:pt x="1506" y="3456"/>
                    <a:pt x="1692" y="3477"/>
                    <a:pt x="1876" y="3477"/>
                  </a:cubicBezTo>
                  <a:cubicBezTo>
                    <a:pt x="2007" y="3477"/>
                    <a:pt x="2137" y="3466"/>
                    <a:pt x="2260" y="3449"/>
                  </a:cubicBezTo>
                  <a:cubicBezTo>
                    <a:pt x="2345" y="3436"/>
                    <a:pt x="2433" y="3416"/>
                    <a:pt x="2519" y="3389"/>
                  </a:cubicBezTo>
                  <a:close/>
                  <a:moveTo>
                    <a:pt x="1752" y="0"/>
                  </a:moveTo>
                  <a:cubicBezTo>
                    <a:pt x="1491" y="20"/>
                    <a:pt x="1245" y="99"/>
                    <a:pt x="1026" y="245"/>
                  </a:cubicBezTo>
                  <a:cubicBezTo>
                    <a:pt x="1020" y="182"/>
                    <a:pt x="1015" y="123"/>
                    <a:pt x="1015" y="60"/>
                  </a:cubicBezTo>
                  <a:cubicBezTo>
                    <a:pt x="1015" y="48"/>
                    <a:pt x="1005" y="41"/>
                    <a:pt x="994" y="41"/>
                  </a:cubicBezTo>
                  <a:cubicBezTo>
                    <a:pt x="990" y="41"/>
                    <a:pt x="985" y="42"/>
                    <a:pt x="981" y="45"/>
                  </a:cubicBezTo>
                  <a:cubicBezTo>
                    <a:pt x="902" y="118"/>
                    <a:pt x="857" y="212"/>
                    <a:pt x="848" y="320"/>
                  </a:cubicBezTo>
                  <a:cubicBezTo>
                    <a:pt x="803" y="298"/>
                    <a:pt x="754" y="287"/>
                    <a:pt x="703" y="287"/>
                  </a:cubicBezTo>
                  <a:cubicBezTo>
                    <a:pt x="690" y="287"/>
                    <a:pt x="679" y="307"/>
                    <a:pt x="690" y="317"/>
                  </a:cubicBezTo>
                  <a:cubicBezTo>
                    <a:pt x="726" y="345"/>
                    <a:pt x="754" y="377"/>
                    <a:pt x="780" y="412"/>
                  </a:cubicBezTo>
                  <a:cubicBezTo>
                    <a:pt x="613" y="433"/>
                    <a:pt x="461" y="544"/>
                    <a:pt x="381" y="688"/>
                  </a:cubicBezTo>
                  <a:cubicBezTo>
                    <a:pt x="327" y="785"/>
                    <a:pt x="331" y="873"/>
                    <a:pt x="421" y="873"/>
                  </a:cubicBezTo>
                  <a:cubicBezTo>
                    <a:pt x="426" y="873"/>
                    <a:pt x="431" y="873"/>
                    <a:pt x="437" y="872"/>
                  </a:cubicBezTo>
                  <a:lnTo>
                    <a:pt x="437" y="872"/>
                  </a:lnTo>
                  <a:cubicBezTo>
                    <a:pt x="296" y="1076"/>
                    <a:pt x="257" y="1326"/>
                    <a:pt x="334" y="1564"/>
                  </a:cubicBezTo>
                  <a:cubicBezTo>
                    <a:pt x="337" y="1572"/>
                    <a:pt x="345" y="1578"/>
                    <a:pt x="353" y="1578"/>
                  </a:cubicBezTo>
                  <a:cubicBezTo>
                    <a:pt x="356" y="1578"/>
                    <a:pt x="359" y="1577"/>
                    <a:pt x="362" y="1575"/>
                  </a:cubicBezTo>
                  <a:cubicBezTo>
                    <a:pt x="384" y="1562"/>
                    <a:pt x="401" y="1547"/>
                    <a:pt x="418" y="1532"/>
                  </a:cubicBezTo>
                  <a:lnTo>
                    <a:pt x="418" y="1532"/>
                  </a:lnTo>
                  <a:cubicBezTo>
                    <a:pt x="407" y="1654"/>
                    <a:pt x="414" y="1772"/>
                    <a:pt x="450" y="1889"/>
                  </a:cubicBezTo>
                  <a:cubicBezTo>
                    <a:pt x="375" y="1932"/>
                    <a:pt x="317" y="2007"/>
                    <a:pt x="309" y="2095"/>
                  </a:cubicBezTo>
                  <a:cubicBezTo>
                    <a:pt x="294" y="2241"/>
                    <a:pt x="422" y="2387"/>
                    <a:pt x="569" y="2387"/>
                  </a:cubicBezTo>
                  <a:cubicBezTo>
                    <a:pt x="575" y="2387"/>
                    <a:pt x="581" y="2387"/>
                    <a:pt x="587" y="2386"/>
                  </a:cubicBezTo>
                  <a:cubicBezTo>
                    <a:pt x="628" y="2798"/>
                    <a:pt x="795" y="3174"/>
                    <a:pt x="1206" y="3354"/>
                  </a:cubicBezTo>
                  <a:cubicBezTo>
                    <a:pt x="1236" y="3369"/>
                    <a:pt x="1270" y="3380"/>
                    <a:pt x="1302" y="3393"/>
                  </a:cubicBezTo>
                  <a:cubicBezTo>
                    <a:pt x="1296" y="3485"/>
                    <a:pt x="1292" y="3586"/>
                    <a:pt x="1300" y="3678"/>
                  </a:cubicBezTo>
                  <a:cubicBezTo>
                    <a:pt x="1300" y="3678"/>
                    <a:pt x="1300" y="3678"/>
                    <a:pt x="1300" y="3680"/>
                  </a:cubicBezTo>
                  <a:cubicBezTo>
                    <a:pt x="1292" y="3682"/>
                    <a:pt x="1289" y="3695"/>
                    <a:pt x="1298" y="3701"/>
                  </a:cubicBezTo>
                  <a:cubicBezTo>
                    <a:pt x="1300" y="3703"/>
                    <a:pt x="1300" y="3703"/>
                    <a:pt x="1300" y="3703"/>
                  </a:cubicBezTo>
                  <a:cubicBezTo>
                    <a:pt x="1299" y="3703"/>
                    <a:pt x="1298" y="3703"/>
                    <a:pt x="1297" y="3703"/>
                  </a:cubicBezTo>
                  <a:cubicBezTo>
                    <a:pt x="1195" y="3703"/>
                    <a:pt x="1189" y="3805"/>
                    <a:pt x="1221" y="3937"/>
                  </a:cubicBezTo>
                  <a:cubicBezTo>
                    <a:pt x="525" y="4074"/>
                    <a:pt x="26" y="4875"/>
                    <a:pt x="0" y="5548"/>
                  </a:cubicBezTo>
                  <a:cubicBezTo>
                    <a:pt x="0" y="5558"/>
                    <a:pt x="11" y="5565"/>
                    <a:pt x="20" y="5565"/>
                  </a:cubicBezTo>
                  <a:cubicBezTo>
                    <a:pt x="26" y="5565"/>
                    <a:pt x="31" y="5563"/>
                    <a:pt x="34" y="5558"/>
                  </a:cubicBezTo>
                  <a:lnTo>
                    <a:pt x="34" y="5558"/>
                  </a:lnTo>
                  <a:cubicBezTo>
                    <a:pt x="32" y="5565"/>
                    <a:pt x="37" y="5575"/>
                    <a:pt x="47" y="5575"/>
                  </a:cubicBezTo>
                  <a:cubicBezTo>
                    <a:pt x="364" y="5599"/>
                    <a:pt x="683" y="5605"/>
                    <a:pt x="1002" y="5605"/>
                  </a:cubicBezTo>
                  <a:cubicBezTo>
                    <a:pt x="1348" y="5605"/>
                    <a:pt x="1694" y="5598"/>
                    <a:pt x="2037" y="5597"/>
                  </a:cubicBezTo>
                  <a:cubicBezTo>
                    <a:pt x="2701" y="5592"/>
                    <a:pt x="3365" y="5580"/>
                    <a:pt x="4027" y="5558"/>
                  </a:cubicBezTo>
                  <a:cubicBezTo>
                    <a:pt x="4054" y="5558"/>
                    <a:pt x="4054" y="5515"/>
                    <a:pt x="4027" y="5515"/>
                  </a:cubicBezTo>
                  <a:lnTo>
                    <a:pt x="4024" y="5515"/>
                  </a:lnTo>
                  <a:cubicBezTo>
                    <a:pt x="3727" y="5524"/>
                    <a:pt x="3431" y="5533"/>
                    <a:pt x="3136" y="5539"/>
                  </a:cubicBezTo>
                  <a:cubicBezTo>
                    <a:pt x="3161" y="5391"/>
                    <a:pt x="3161" y="5235"/>
                    <a:pt x="3138" y="5087"/>
                  </a:cubicBezTo>
                  <a:cubicBezTo>
                    <a:pt x="3137" y="5078"/>
                    <a:pt x="3130" y="5075"/>
                    <a:pt x="3122" y="5075"/>
                  </a:cubicBezTo>
                  <a:cubicBezTo>
                    <a:pt x="3112" y="5075"/>
                    <a:pt x="3102" y="5081"/>
                    <a:pt x="3104" y="5091"/>
                  </a:cubicBezTo>
                  <a:cubicBezTo>
                    <a:pt x="3119" y="5241"/>
                    <a:pt x="3119" y="5389"/>
                    <a:pt x="3112" y="5539"/>
                  </a:cubicBezTo>
                  <a:cubicBezTo>
                    <a:pt x="2754" y="5545"/>
                    <a:pt x="2395" y="5552"/>
                    <a:pt x="2037" y="5554"/>
                  </a:cubicBezTo>
                  <a:lnTo>
                    <a:pt x="2031" y="5554"/>
                  </a:lnTo>
                  <a:cubicBezTo>
                    <a:pt x="2069" y="5500"/>
                    <a:pt x="2026" y="5370"/>
                    <a:pt x="2022" y="5310"/>
                  </a:cubicBezTo>
                  <a:cubicBezTo>
                    <a:pt x="2009" y="5171"/>
                    <a:pt x="1998" y="5031"/>
                    <a:pt x="1990" y="4894"/>
                  </a:cubicBezTo>
                  <a:cubicBezTo>
                    <a:pt x="1981" y="4764"/>
                    <a:pt x="1975" y="4631"/>
                    <a:pt x="1971" y="4500"/>
                  </a:cubicBezTo>
                  <a:cubicBezTo>
                    <a:pt x="1966" y="4389"/>
                    <a:pt x="1973" y="4273"/>
                    <a:pt x="1958" y="4162"/>
                  </a:cubicBezTo>
                  <a:lnTo>
                    <a:pt x="1958" y="4162"/>
                  </a:lnTo>
                  <a:cubicBezTo>
                    <a:pt x="2112" y="4198"/>
                    <a:pt x="2232" y="4290"/>
                    <a:pt x="2303" y="4434"/>
                  </a:cubicBezTo>
                  <a:cubicBezTo>
                    <a:pt x="2306" y="4441"/>
                    <a:pt x="2312" y="4444"/>
                    <a:pt x="2318" y="4444"/>
                  </a:cubicBezTo>
                  <a:cubicBezTo>
                    <a:pt x="2323" y="4444"/>
                    <a:pt x="2327" y="4443"/>
                    <a:pt x="2330" y="4440"/>
                  </a:cubicBezTo>
                  <a:cubicBezTo>
                    <a:pt x="2333" y="4440"/>
                    <a:pt x="2337" y="4440"/>
                    <a:pt x="2339" y="4436"/>
                  </a:cubicBezTo>
                  <a:cubicBezTo>
                    <a:pt x="2461" y="4322"/>
                    <a:pt x="2555" y="4166"/>
                    <a:pt x="2617" y="4012"/>
                  </a:cubicBezTo>
                  <a:cubicBezTo>
                    <a:pt x="2632" y="3975"/>
                    <a:pt x="2641" y="3939"/>
                    <a:pt x="2645" y="3907"/>
                  </a:cubicBezTo>
                  <a:lnTo>
                    <a:pt x="2647" y="3907"/>
                  </a:lnTo>
                  <a:cubicBezTo>
                    <a:pt x="2827" y="3969"/>
                    <a:pt x="3003" y="4016"/>
                    <a:pt x="3170" y="4113"/>
                  </a:cubicBezTo>
                  <a:cubicBezTo>
                    <a:pt x="3320" y="4200"/>
                    <a:pt x="3457" y="4312"/>
                    <a:pt x="3575" y="4442"/>
                  </a:cubicBezTo>
                  <a:cubicBezTo>
                    <a:pt x="3840" y="4738"/>
                    <a:pt x="3971" y="5102"/>
                    <a:pt x="4003" y="5494"/>
                  </a:cubicBezTo>
                  <a:cubicBezTo>
                    <a:pt x="4005" y="5507"/>
                    <a:pt x="4014" y="5513"/>
                    <a:pt x="4024" y="5513"/>
                  </a:cubicBezTo>
                  <a:cubicBezTo>
                    <a:pt x="4035" y="5513"/>
                    <a:pt x="4044" y="5507"/>
                    <a:pt x="4044" y="5494"/>
                  </a:cubicBezTo>
                  <a:cubicBezTo>
                    <a:pt x="4035" y="5106"/>
                    <a:pt x="3872" y="4717"/>
                    <a:pt x="3618" y="4427"/>
                  </a:cubicBezTo>
                  <a:cubicBezTo>
                    <a:pt x="3382" y="4158"/>
                    <a:pt x="3014" y="3913"/>
                    <a:pt x="2649" y="3881"/>
                  </a:cubicBezTo>
                  <a:lnTo>
                    <a:pt x="2645" y="3881"/>
                  </a:lnTo>
                  <a:cubicBezTo>
                    <a:pt x="2645" y="3806"/>
                    <a:pt x="2615" y="3738"/>
                    <a:pt x="2560" y="3667"/>
                  </a:cubicBezTo>
                  <a:cubicBezTo>
                    <a:pt x="2562" y="3667"/>
                    <a:pt x="2562" y="3665"/>
                    <a:pt x="2564" y="3665"/>
                  </a:cubicBezTo>
                  <a:cubicBezTo>
                    <a:pt x="2572" y="3654"/>
                    <a:pt x="2570" y="3644"/>
                    <a:pt x="2564" y="3637"/>
                  </a:cubicBezTo>
                  <a:cubicBezTo>
                    <a:pt x="2564" y="3635"/>
                    <a:pt x="2566" y="3633"/>
                    <a:pt x="2566" y="3631"/>
                  </a:cubicBezTo>
                  <a:cubicBezTo>
                    <a:pt x="2566" y="3547"/>
                    <a:pt x="2553" y="3464"/>
                    <a:pt x="2542" y="3380"/>
                  </a:cubicBezTo>
                  <a:cubicBezTo>
                    <a:pt x="2542" y="3380"/>
                    <a:pt x="2542" y="3380"/>
                    <a:pt x="2542" y="3378"/>
                  </a:cubicBezTo>
                  <a:cubicBezTo>
                    <a:pt x="2632" y="3346"/>
                    <a:pt x="2720" y="3305"/>
                    <a:pt x="2799" y="3254"/>
                  </a:cubicBezTo>
                  <a:cubicBezTo>
                    <a:pt x="2883" y="3241"/>
                    <a:pt x="2962" y="3219"/>
                    <a:pt x="3037" y="3183"/>
                  </a:cubicBezTo>
                  <a:cubicBezTo>
                    <a:pt x="3316" y="3044"/>
                    <a:pt x="3350" y="2774"/>
                    <a:pt x="3331" y="2491"/>
                  </a:cubicBezTo>
                  <a:cubicBezTo>
                    <a:pt x="3328" y="2478"/>
                    <a:pt x="3320" y="2472"/>
                    <a:pt x="3311" y="2470"/>
                  </a:cubicBezTo>
                  <a:cubicBezTo>
                    <a:pt x="3310" y="2470"/>
                    <a:pt x="3308" y="2469"/>
                    <a:pt x="3307" y="2469"/>
                  </a:cubicBezTo>
                  <a:cubicBezTo>
                    <a:pt x="3295" y="2469"/>
                    <a:pt x="3286" y="2476"/>
                    <a:pt x="3288" y="2491"/>
                  </a:cubicBezTo>
                  <a:cubicBezTo>
                    <a:pt x="3298" y="2635"/>
                    <a:pt x="3309" y="2791"/>
                    <a:pt x="3245" y="2926"/>
                  </a:cubicBezTo>
                  <a:cubicBezTo>
                    <a:pt x="3185" y="3048"/>
                    <a:pt x="3065" y="3134"/>
                    <a:pt x="2936" y="3177"/>
                  </a:cubicBezTo>
                  <a:cubicBezTo>
                    <a:pt x="2919" y="3183"/>
                    <a:pt x="2900" y="3189"/>
                    <a:pt x="2883" y="3194"/>
                  </a:cubicBezTo>
                  <a:cubicBezTo>
                    <a:pt x="2969" y="3125"/>
                    <a:pt x="3041" y="3042"/>
                    <a:pt x="3097" y="2943"/>
                  </a:cubicBezTo>
                  <a:cubicBezTo>
                    <a:pt x="3183" y="2793"/>
                    <a:pt x="3211" y="2624"/>
                    <a:pt x="3226" y="2455"/>
                  </a:cubicBezTo>
                  <a:cubicBezTo>
                    <a:pt x="3228" y="2459"/>
                    <a:pt x="3234" y="2463"/>
                    <a:pt x="3241" y="2463"/>
                  </a:cubicBezTo>
                  <a:cubicBezTo>
                    <a:pt x="3260" y="2463"/>
                    <a:pt x="3283" y="2466"/>
                    <a:pt x="3311" y="2468"/>
                  </a:cubicBezTo>
                  <a:cubicBezTo>
                    <a:pt x="3334" y="2470"/>
                    <a:pt x="3359" y="2472"/>
                    <a:pt x="3383" y="2472"/>
                  </a:cubicBezTo>
                  <a:cubicBezTo>
                    <a:pt x="3426" y="2472"/>
                    <a:pt x="3466" y="2465"/>
                    <a:pt x="3487" y="2442"/>
                  </a:cubicBezTo>
                  <a:cubicBezTo>
                    <a:pt x="3510" y="2416"/>
                    <a:pt x="3495" y="2346"/>
                    <a:pt x="3495" y="2316"/>
                  </a:cubicBezTo>
                  <a:cubicBezTo>
                    <a:pt x="3493" y="2234"/>
                    <a:pt x="3493" y="2153"/>
                    <a:pt x="3491" y="2074"/>
                  </a:cubicBezTo>
                  <a:cubicBezTo>
                    <a:pt x="3491" y="1999"/>
                    <a:pt x="3489" y="1926"/>
                    <a:pt x="3487" y="1851"/>
                  </a:cubicBezTo>
                  <a:cubicBezTo>
                    <a:pt x="3487" y="1817"/>
                    <a:pt x="3495" y="1763"/>
                    <a:pt x="3476" y="1729"/>
                  </a:cubicBezTo>
                  <a:cubicBezTo>
                    <a:pt x="3461" y="1699"/>
                    <a:pt x="3438" y="1684"/>
                    <a:pt x="3410" y="1677"/>
                  </a:cubicBezTo>
                  <a:cubicBezTo>
                    <a:pt x="3410" y="1675"/>
                    <a:pt x="3410" y="1675"/>
                    <a:pt x="3410" y="1675"/>
                  </a:cubicBezTo>
                  <a:cubicBezTo>
                    <a:pt x="3388" y="1579"/>
                    <a:pt x="3367" y="1483"/>
                    <a:pt x="3346" y="1388"/>
                  </a:cubicBezTo>
                  <a:lnTo>
                    <a:pt x="3346" y="1388"/>
                  </a:lnTo>
                  <a:cubicBezTo>
                    <a:pt x="3367" y="1403"/>
                    <a:pt x="3388" y="1418"/>
                    <a:pt x="3410" y="1435"/>
                  </a:cubicBezTo>
                  <a:cubicBezTo>
                    <a:pt x="3413" y="1437"/>
                    <a:pt x="3416" y="1438"/>
                    <a:pt x="3419" y="1438"/>
                  </a:cubicBezTo>
                  <a:cubicBezTo>
                    <a:pt x="3430" y="1438"/>
                    <a:pt x="3442" y="1428"/>
                    <a:pt x="3442" y="1416"/>
                  </a:cubicBezTo>
                  <a:cubicBezTo>
                    <a:pt x="3427" y="1215"/>
                    <a:pt x="3367" y="1024"/>
                    <a:pt x="3262" y="853"/>
                  </a:cubicBezTo>
                  <a:lnTo>
                    <a:pt x="3262" y="853"/>
                  </a:lnTo>
                  <a:lnTo>
                    <a:pt x="3350" y="885"/>
                  </a:lnTo>
                  <a:cubicBezTo>
                    <a:pt x="3352" y="886"/>
                    <a:pt x="3353" y="886"/>
                    <a:pt x="3355" y="886"/>
                  </a:cubicBezTo>
                  <a:cubicBezTo>
                    <a:pt x="3368" y="886"/>
                    <a:pt x="3381" y="866"/>
                    <a:pt x="3373" y="855"/>
                  </a:cubicBezTo>
                  <a:cubicBezTo>
                    <a:pt x="3181" y="587"/>
                    <a:pt x="2919" y="390"/>
                    <a:pt x="2613" y="277"/>
                  </a:cubicBezTo>
                  <a:lnTo>
                    <a:pt x="2701" y="245"/>
                  </a:lnTo>
                  <a:cubicBezTo>
                    <a:pt x="2720" y="238"/>
                    <a:pt x="2720" y="212"/>
                    <a:pt x="2701" y="206"/>
                  </a:cubicBezTo>
                  <a:cubicBezTo>
                    <a:pt x="2458" y="127"/>
                    <a:pt x="2208" y="86"/>
                    <a:pt x="1956" y="86"/>
                  </a:cubicBezTo>
                  <a:cubicBezTo>
                    <a:pt x="1881" y="86"/>
                    <a:pt x="1806" y="89"/>
                    <a:pt x="1731" y="97"/>
                  </a:cubicBezTo>
                  <a:cubicBezTo>
                    <a:pt x="1744" y="75"/>
                    <a:pt x="1756" y="54"/>
                    <a:pt x="1769" y="30"/>
                  </a:cubicBezTo>
                  <a:cubicBezTo>
                    <a:pt x="1776" y="20"/>
                    <a:pt x="1767" y="0"/>
                    <a:pt x="17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6"/>
            <p:cNvSpPr/>
            <p:nvPr/>
          </p:nvSpPr>
          <p:spPr>
            <a:xfrm>
              <a:off x="4546159" y="2902607"/>
              <a:ext cx="584045" cy="465420"/>
            </a:xfrm>
            <a:custGeom>
              <a:avLst/>
              <a:gdLst/>
              <a:ahLst/>
              <a:cxnLst/>
              <a:rect l="l" t="t" r="r" b="b"/>
              <a:pathLst>
                <a:path w="2068" h="1648" extrusionOk="0">
                  <a:moveTo>
                    <a:pt x="1394" y="415"/>
                  </a:moveTo>
                  <a:cubicBezTo>
                    <a:pt x="1396" y="415"/>
                    <a:pt x="1398" y="415"/>
                    <a:pt x="1399" y="416"/>
                  </a:cubicBezTo>
                  <a:cubicBezTo>
                    <a:pt x="1446" y="457"/>
                    <a:pt x="1493" y="524"/>
                    <a:pt x="1502" y="588"/>
                  </a:cubicBezTo>
                  <a:cubicBezTo>
                    <a:pt x="1503" y="598"/>
                    <a:pt x="1496" y="604"/>
                    <a:pt x="1489" y="604"/>
                  </a:cubicBezTo>
                  <a:cubicBezTo>
                    <a:pt x="1484" y="604"/>
                    <a:pt x="1479" y="601"/>
                    <a:pt x="1476" y="594"/>
                  </a:cubicBezTo>
                  <a:cubicBezTo>
                    <a:pt x="1466" y="564"/>
                    <a:pt x="1457" y="534"/>
                    <a:pt x="1442" y="506"/>
                  </a:cubicBezTo>
                  <a:cubicBezTo>
                    <a:pt x="1427" y="479"/>
                    <a:pt x="1408" y="455"/>
                    <a:pt x="1386" y="431"/>
                  </a:cubicBezTo>
                  <a:cubicBezTo>
                    <a:pt x="1379" y="424"/>
                    <a:pt x="1387" y="415"/>
                    <a:pt x="1394" y="415"/>
                  </a:cubicBezTo>
                  <a:close/>
                  <a:moveTo>
                    <a:pt x="1384" y="484"/>
                  </a:moveTo>
                  <a:cubicBezTo>
                    <a:pt x="1387" y="484"/>
                    <a:pt x="1389" y="485"/>
                    <a:pt x="1391" y="487"/>
                  </a:cubicBezTo>
                  <a:cubicBezTo>
                    <a:pt x="1423" y="530"/>
                    <a:pt x="1459" y="573"/>
                    <a:pt x="1489" y="620"/>
                  </a:cubicBezTo>
                  <a:cubicBezTo>
                    <a:pt x="1494" y="628"/>
                    <a:pt x="1485" y="639"/>
                    <a:pt x="1477" y="639"/>
                  </a:cubicBezTo>
                  <a:cubicBezTo>
                    <a:pt x="1475" y="639"/>
                    <a:pt x="1472" y="637"/>
                    <a:pt x="1470" y="635"/>
                  </a:cubicBezTo>
                  <a:cubicBezTo>
                    <a:pt x="1436" y="592"/>
                    <a:pt x="1406" y="545"/>
                    <a:pt x="1376" y="498"/>
                  </a:cubicBezTo>
                  <a:cubicBezTo>
                    <a:pt x="1371" y="491"/>
                    <a:pt x="1378" y="484"/>
                    <a:pt x="1384" y="484"/>
                  </a:cubicBezTo>
                  <a:close/>
                  <a:moveTo>
                    <a:pt x="688" y="1"/>
                  </a:moveTo>
                  <a:cubicBezTo>
                    <a:pt x="684" y="33"/>
                    <a:pt x="675" y="69"/>
                    <a:pt x="660" y="106"/>
                  </a:cubicBezTo>
                  <a:cubicBezTo>
                    <a:pt x="598" y="260"/>
                    <a:pt x="504" y="416"/>
                    <a:pt x="382" y="530"/>
                  </a:cubicBezTo>
                  <a:cubicBezTo>
                    <a:pt x="380" y="534"/>
                    <a:pt x="376" y="534"/>
                    <a:pt x="373" y="534"/>
                  </a:cubicBezTo>
                  <a:cubicBezTo>
                    <a:pt x="370" y="537"/>
                    <a:pt x="366" y="538"/>
                    <a:pt x="361" y="538"/>
                  </a:cubicBezTo>
                  <a:cubicBezTo>
                    <a:pt x="356" y="538"/>
                    <a:pt x="350" y="535"/>
                    <a:pt x="348" y="528"/>
                  </a:cubicBezTo>
                  <a:cubicBezTo>
                    <a:pt x="275" y="386"/>
                    <a:pt x="155" y="292"/>
                    <a:pt x="1" y="256"/>
                  </a:cubicBezTo>
                  <a:lnTo>
                    <a:pt x="1" y="256"/>
                  </a:lnTo>
                  <a:cubicBezTo>
                    <a:pt x="16" y="367"/>
                    <a:pt x="11" y="483"/>
                    <a:pt x="14" y="594"/>
                  </a:cubicBezTo>
                  <a:cubicBezTo>
                    <a:pt x="20" y="725"/>
                    <a:pt x="26" y="858"/>
                    <a:pt x="33" y="988"/>
                  </a:cubicBezTo>
                  <a:cubicBezTo>
                    <a:pt x="41" y="1125"/>
                    <a:pt x="52" y="1265"/>
                    <a:pt x="65" y="1404"/>
                  </a:cubicBezTo>
                  <a:cubicBezTo>
                    <a:pt x="71" y="1464"/>
                    <a:pt x="112" y="1597"/>
                    <a:pt x="74" y="1648"/>
                  </a:cubicBezTo>
                  <a:lnTo>
                    <a:pt x="82" y="1648"/>
                  </a:lnTo>
                  <a:cubicBezTo>
                    <a:pt x="440" y="1646"/>
                    <a:pt x="797" y="1642"/>
                    <a:pt x="1155" y="1633"/>
                  </a:cubicBezTo>
                  <a:cubicBezTo>
                    <a:pt x="1162" y="1483"/>
                    <a:pt x="1162" y="1335"/>
                    <a:pt x="1147" y="1185"/>
                  </a:cubicBezTo>
                  <a:cubicBezTo>
                    <a:pt x="1145" y="1175"/>
                    <a:pt x="1155" y="1169"/>
                    <a:pt x="1165" y="1169"/>
                  </a:cubicBezTo>
                  <a:cubicBezTo>
                    <a:pt x="1173" y="1169"/>
                    <a:pt x="1180" y="1172"/>
                    <a:pt x="1181" y="1181"/>
                  </a:cubicBezTo>
                  <a:cubicBezTo>
                    <a:pt x="1204" y="1329"/>
                    <a:pt x="1204" y="1485"/>
                    <a:pt x="1179" y="1633"/>
                  </a:cubicBezTo>
                  <a:cubicBezTo>
                    <a:pt x="1474" y="1627"/>
                    <a:pt x="1772" y="1620"/>
                    <a:pt x="2067" y="1609"/>
                  </a:cubicBezTo>
                  <a:lnTo>
                    <a:pt x="2067" y="1607"/>
                  </a:lnTo>
                  <a:cubicBezTo>
                    <a:pt x="2057" y="1607"/>
                    <a:pt x="2048" y="1601"/>
                    <a:pt x="2046" y="1588"/>
                  </a:cubicBezTo>
                  <a:cubicBezTo>
                    <a:pt x="2014" y="1196"/>
                    <a:pt x="1883" y="832"/>
                    <a:pt x="1618" y="536"/>
                  </a:cubicBezTo>
                  <a:cubicBezTo>
                    <a:pt x="1502" y="406"/>
                    <a:pt x="1363" y="294"/>
                    <a:pt x="1213" y="207"/>
                  </a:cubicBezTo>
                  <a:cubicBezTo>
                    <a:pt x="1046" y="110"/>
                    <a:pt x="870" y="63"/>
                    <a:pt x="6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6"/>
            <p:cNvSpPr/>
            <p:nvPr/>
          </p:nvSpPr>
          <p:spPr>
            <a:xfrm>
              <a:off x="4935611" y="3019810"/>
              <a:ext cx="35303" cy="53659"/>
            </a:xfrm>
            <a:custGeom>
              <a:avLst/>
              <a:gdLst/>
              <a:ahLst/>
              <a:cxnLst/>
              <a:rect l="l" t="t" r="r" b="b"/>
              <a:pathLst>
                <a:path w="125" h="190" extrusionOk="0">
                  <a:moveTo>
                    <a:pt x="14" y="1"/>
                  </a:moveTo>
                  <a:cubicBezTo>
                    <a:pt x="7" y="1"/>
                    <a:pt x="1" y="10"/>
                    <a:pt x="7" y="16"/>
                  </a:cubicBezTo>
                  <a:cubicBezTo>
                    <a:pt x="29" y="40"/>
                    <a:pt x="48" y="64"/>
                    <a:pt x="63" y="91"/>
                  </a:cubicBezTo>
                  <a:cubicBezTo>
                    <a:pt x="78" y="121"/>
                    <a:pt x="87" y="149"/>
                    <a:pt x="97" y="179"/>
                  </a:cubicBezTo>
                  <a:cubicBezTo>
                    <a:pt x="100" y="186"/>
                    <a:pt x="105" y="189"/>
                    <a:pt x="110" y="189"/>
                  </a:cubicBezTo>
                  <a:cubicBezTo>
                    <a:pt x="117" y="189"/>
                    <a:pt x="124" y="183"/>
                    <a:pt x="123" y="173"/>
                  </a:cubicBezTo>
                  <a:cubicBezTo>
                    <a:pt x="114" y="109"/>
                    <a:pt x="67" y="44"/>
                    <a:pt x="20" y="4"/>
                  </a:cubicBezTo>
                  <a:cubicBezTo>
                    <a:pt x="18" y="2"/>
                    <a:pt x="16"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6"/>
            <p:cNvSpPr/>
            <p:nvPr/>
          </p:nvSpPr>
          <p:spPr>
            <a:xfrm>
              <a:off x="4904828" y="2281012"/>
              <a:ext cx="67498" cy="204751"/>
            </a:xfrm>
            <a:custGeom>
              <a:avLst/>
              <a:gdLst/>
              <a:ahLst/>
              <a:cxnLst/>
              <a:rect l="l" t="t" r="r" b="b"/>
              <a:pathLst>
                <a:path w="239" h="725" extrusionOk="0">
                  <a:moveTo>
                    <a:pt x="14" y="0"/>
                  </a:moveTo>
                  <a:lnTo>
                    <a:pt x="14" y="0"/>
                  </a:lnTo>
                  <a:cubicBezTo>
                    <a:pt x="16" y="223"/>
                    <a:pt x="14" y="444"/>
                    <a:pt x="3" y="664"/>
                  </a:cubicBezTo>
                  <a:cubicBezTo>
                    <a:pt x="3" y="683"/>
                    <a:pt x="1" y="703"/>
                    <a:pt x="1" y="724"/>
                  </a:cubicBezTo>
                  <a:cubicBezTo>
                    <a:pt x="3" y="720"/>
                    <a:pt x="9" y="718"/>
                    <a:pt x="16" y="718"/>
                  </a:cubicBezTo>
                  <a:cubicBezTo>
                    <a:pt x="61" y="716"/>
                    <a:pt x="108" y="716"/>
                    <a:pt x="153" y="716"/>
                  </a:cubicBezTo>
                  <a:cubicBezTo>
                    <a:pt x="211" y="716"/>
                    <a:pt x="219" y="716"/>
                    <a:pt x="228" y="656"/>
                  </a:cubicBezTo>
                  <a:cubicBezTo>
                    <a:pt x="238" y="570"/>
                    <a:pt x="223" y="476"/>
                    <a:pt x="223" y="390"/>
                  </a:cubicBezTo>
                  <a:cubicBezTo>
                    <a:pt x="221" y="304"/>
                    <a:pt x="234" y="210"/>
                    <a:pt x="219" y="124"/>
                  </a:cubicBezTo>
                  <a:cubicBezTo>
                    <a:pt x="230" y="84"/>
                    <a:pt x="215" y="58"/>
                    <a:pt x="172" y="43"/>
                  </a:cubicBezTo>
                  <a:cubicBezTo>
                    <a:pt x="156" y="16"/>
                    <a:pt x="136" y="2"/>
                    <a:pt x="112" y="2"/>
                  </a:cubicBezTo>
                  <a:cubicBezTo>
                    <a:pt x="104" y="2"/>
                    <a:pt x="96" y="3"/>
                    <a:pt x="86" y="7"/>
                  </a:cubicBezTo>
                  <a:cubicBezTo>
                    <a:pt x="65" y="2"/>
                    <a:pt x="37" y="5"/>
                    <a:pt x="1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6"/>
            <p:cNvSpPr/>
            <p:nvPr/>
          </p:nvSpPr>
          <p:spPr>
            <a:xfrm>
              <a:off x="4933069" y="3039014"/>
              <a:ext cx="35303" cy="44057"/>
            </a:xfrm>
            <a:custGeom>
              <a:avLst/>
              <a:gdLst/>
              <a:ahLst/>
              <a:cxnLst/>
              <a:rect l="l" t="t" r="r" b="b"/>
              <a:pathLst>
                <a:path w="125" h="156" extrusionOk="0">
                  <a:moveTo>
                    <a:pt x="14" y="1"/>
                  </a:moveTo>
                  <a:cubicBezTo>
                    <a:pt x="8" y="1"/>
                    <a:pt x="1" y="8"/>
                    <a:pt x="6" y="15"/>
                  </a:cubicBezTo>
                  <a:cubicBezTo>
                    <a:pt x="36" y="62"/>
                    <a:pt x="64" y="109"/>
                    <a:pt x="100" y="152"/>
                  </a:cubicBezTo>
                  <a:cubicBezTo>
                    <a:pt x="102" y="154"/>
                    <a:pt x="105" y="156"/>
                    <a:pt x="107" y="156"/>
                  </a:cubicBezTo>
                  <a:cubicBezTo>
                    <a:pt x="115" y="156"/>
                    <a:pt x="124" y="145"/>
                    <a:pt x="119" y="137"/>
                  </a:cubicBezTo>
                  <a:cubicBezTo>
                    <a:pt x="89" y="90"/>
                    <a:pt x="53" y="47"/>
                    <a:pt x="21" y="4"/>
                  </a:cubicBezTo>
                  <a:cubicBezTo>
                    <a:pt x="19" y="2"/>
                    <a:pt x="17"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6"/>
            <p:cNvSpPr/>
            <p:nvPr/>
          </p:nvSpPr>
          <p:spPr>
            <a:xfrm>
              <a:off x="4077348" y="1812202"/>
              <a:ext cx="875502" cy="519079"/>
            </a:xfrm>
            <a:custGeom>
              <a:avLst/>
              <a:gdLst/>
              <a:ahLst/>
              <a:cxnLst/>
              <a:rect l="l" t="t" r="r" b="b"/>
              <a:pathLst>
                <a:path w="3100" h="1838" extrusionOk="0">
                  <a:moveTo>
                    <a:pt x="1819" y="155"/>
                  </a:moveTo>
                  <a:cubicBezTo>
                    <a:pt x="1882" y="155"/>
                    <a:pt x="1946" y="158"/>
                    <a:pt x="2010" y="167"/>
                  </a:cubicBezTo>
                  <a:cubicBezTo>
                    <a:pt x="2022" y="169"/>
                    <a:pt x="2017" y="187"/>
                    <a:pt x="2007" y="187"/>
                  </a:cubicBezTo>
                  <a:cubicBezTo>
                    <a:pt x="2007" y="187"/>
                    <a:pt x="2006" y="187"/>
                    <a:pt x="2006" y="187"/>
                  </a:cubicBezTo>
                  <a:cubicBezTo>
                    <a:pt x="1934" y="177"/>
                    <a:pt x="1863" y="170"/>
                    <a:pt x="1792" y="170"/>
                  </a:cubicBezTo>
                  <a:cubicBezTo>
                    <a:pt x="1773" y="170"/>
                    <a:pt x="1754" y="171"/>
                    <a:pt x="1736" y="172"/>
                  </a:cubicBezTo>
                  <a:cubicBezTo>
                    <a:pt x="1725" y="172"/>
                    <a:pt x="1727" y="159"/>
                    <a:pt x="1736" y="157"/>
                  </a:cubicBezTo>
                  <a:cubicBezTo>
                    <a:pt x="1764" y="155"/>
                    <a:pt x="1791" y="155"/>
                    <a:pt x="1819" y="155"/>
                  </a:cubicBezTo>
                  <a:close/>
                  <a:moveTo>
                    <a:pt x="1894" y="214"/>
                  </a:moveTo>
                  <a:cubicBezTo>
                    <a:pt x="1941" y="214"/>
                    <a:pt x="1987" y="218"/>
                    <a:pt x="2033" y="225"/>
                  </a:cubicBezTo>
                  <a:cubicBezTo>
                    <a:pt x="2045" y="227"/>
                    <a:pt x="2043" y="245"/>
                    <a:pt x="2032" y="245"/>
                  </a:cubicBezTo>
                  <a:cubicBezTo>
                    <a:pt x="2031" y="245"/>
                    <a:pt x="2030" y="245"/>
                    <a:pt x="2029" y="245"/>
                  </a:cubicBezTo>
                  <a:cubicBezTo>
                    <a:pt x="1973" y="236"/>
                    <a:pt x="1920" y="232"/>
                    <a:pt x="1864" y="232"/>
                  </a:cubicBezTo>
                  <a:cubicBezTo>
                    <a:pt x="1856" y="232"/>
                    <a:pt x="1856" y="215"/>
                    <a:pt x="1864" y="215"/>
                  </a:cubicBezTo>
                  <a:cubicBezTo>
                    <a:pt x="1874" y="214"/>
                    <a:pt x="1884" y="214"/>
                    <a:pt x="1894" y="214"/>
                  </a:cubicBezTo>
                  <a:close/>
                  <a:moveTo>
                    <a:pt x="2807" y="816"/>
                  </a:moveTo>
                  <a:cubicBezTo>
                    <a:pt x="2808" y="816"/>
                    <a:pt x="2810" y="816"/>
                    <a:pt x="2811" y="816"/>
                  </a:cubicBezTo>
                  <a:cubicBezTo>
                    <a:pt x="2869" y="851"/>
                    <a:pt x="2933" y="913"/>
                    <a:pt x="2946" y="981"/>
                  </a:cubicBezTo>
                  <a:cubicBezTo>
                    <a:pt x="2947" y="990"/>
                    <a:pt x="2939" y="996"/>
                    <a:pt x="2932" y="996"/>
                  </a:cubicBezTo>
                  <a:cubicBezTo>
                    <a:pt x="2928" y="996"/>
                    <a:pt x="2924" y="994"/>
                    <a:pt x="2922" y="990"/>
                  </a:cubicBezTo>
                  <a:cubicBezTo>
                    <a:pt x="2907" y="962"/>
                    <a:pt x="2899" y="932"/>
                    <a:pt x="2879" y="906"/>
                  </a:cubicBezTo>
                  <a:cubicBezTo>
                    <a:pt x="2858" y="879"/>
                    <a:pt x="2832" y="853"/>
                    <a:pt x="2800" y="834"/>
                  </a:cubicBezTo>
                  <a:cubicBezTo>
                    <a:pt x="2791" y="828"/>
                    <a:pt x="2798" y="816"/>
                    <a:pt x="2807" y="816"/>
                  </a:cubicBezTo>
                  <a:close/>
                  <a:moveTo>
                    <a:pt x="2813" y="892"/>
                  </a:moveTo>
                  <a:cubicBezTo>
                    <a:pt x="2815" y="892"/>
                    <a:pt x="2818" y="893"/>
                    <a:pt x="2819" y="896"/>
                  </a:cubicBezTo>
                  <a:cubicBezTo>
                    <a:pt x="2849" y="930"/>
                    <a:pt x="2879" y="964"/>
                    <a:pt x="2909" y="1003"/>
                  </a:cubicBezTo>
                  <a:cubicBezTo>
                    <a:pt x="2916" y="1011"/>
                    <a:pt x="2905" y="1021"/>
                    <a:pt x="2896" y="1021"/>
                  </a:cubicBezTo>
                  <a:cubicBezTo>
                    <a:pt x="2893" y="1021"/>
                    <a:pt x="2890" y="1020"/>
                    <a:pt x="2888" y="1018"/>
                  </a:cubicBezTo>
                  <a:cubicBezTo>
                    <a:pt x="2858" y="981"/>
                    <a:pt x="2832" y="945"/>
                    <a:pt x="2804" y="906"/>
                  </a:cubicBezTo>
                  <a:cubicBezTo>
                    <a:pt x="2800" y="900"/>
                    <a:pt x="2807" y="892"/>
                    <a:pt x="2813" y="892"/>
                  </a:cubicBezTo>
                  <a:close/>
                  <a:moveTo>
                    <a:pt x="546" y="1149"/>
                  </a:moveTo>
                  <a:cubicBezTo>
                    <a:pt x="558" y="1149"/>
                    <a:pt x="564" y="1166"/>
                    <a:pt x="549" y="1172"/>
                  </a:cubicBezTo>
                  <a:cubicBezTo>
                    <a:pt x="493" y="1195"/>
                    <a:pt x="440" y="1219"/>
                    <a:pt x="382" y="1243"/>
                  </a:cubicBezTo>
                  <a:cubicBezTo>
                    <a:pt x="382" y="1243"/>
                    <a:pt x="381" y="1243"/>
                    <a:pt x="381" y="1243"/>
                  </a:cubicBezTo>
                  <a:cubicBezTo>
                    <a:pt x="375" y="1243"/>
                    <a:pt x="370" y="1232"/>
                    <a:pt x="378" y="1228"/>
                  </a:cubicBezTo>
                  <a:cubicBezTo>
                    <a:pt x="431" y="1202"/>
                    <a:pt x="487" y="1176"/>
                    <a:pt x="541" y="1151"/>
                  </a:cubicBezTo>
                  <a:cubicBezTo>
                    <a:pt x="542" y="1150"/>
                    <a:pt x="544" y="1149"/>
                    <a:pt x="546" y="1149"/>
                  </a:cubicBezTo>
                  <a:close/>
                  <a:moveTo>
                    <a:pt x="571" y="1198"/>
                  </a:moveTo>
                  <a:cubicBezTo>
                    <a:pt x="578" y="1198"/>
                    <a:pt x="584" y="1210"/>
                    <a:pt x="577" y="1217"/>
                  </a:cubicBezTo>
                  <a:cubicBezTo>
                    <a:pt x="534" y="1262"/>
                    <a:pt x="468" y="1296"/>
                    <a:pt x="406" y="1311"/>
                  </a:cubicBezTo>
                  <a:cubicBezTo>
                    <a:pt x="405" y="1311"/>
                    <a:pt x="404" y="1311"/>
                    <a:pt x="404" y="1311"/>
                  </a:cubicBezTo>
                  <a:cubicBezTo>
                    <a:pt x="397" y="1311"/>
                    <a:pt x="396" y="1300"/>
                    <a:pt x="404" y="1298"/>
                  </a:cubicBezTo>
                  <a:cubicBezTo>
                    <a:pt x="466" y="1275"/>
                    <a:pt x="513" y="1240"/>
                    <a:pt x="566" y="1200"/>
                  </a:cubicBezTo>
                  <a:cubicBezTo>
                    <a:pt x="568" y="1199"/>
                    <a:pt x="569" y="1198"/>
                    <a:pt x="571" y="1198"/>
                  </a:cubicBezTo>
                  <a:close/>
                  <a:moveTo>
                    <a:pt x="1816" y="1450"/>
                  </a:moveTo>
                  <a:cubicBezTo>
                    <a:pt x="1817" y="1450"/>
                    <a:pt x="1818" y="1450"/>
                    <a:pt x="1819" y="1450"/>
                  </a:cubicBezTo>
                  <a:cubicBezTo>
                    <a:pt x="1877" y="1467"/>
                    <a:pt x="1933" y="1487"/>
                    <a:pt x="1988" y="1504"/>
                  </a:cubicBezTo>
                  <a:cubicBezTo>
                    <a:pt x="2004" y="1508"/>
                    <a:pt x="1998" y="1531"/>
                    <a:pt x="1986" y="1531"/>
                  </a:cubicBezTo>
                  <a:cubicBezTo>
                    <a:pt x="1985" y="1531"/>
                    <a:pt x="1983" y="1530"/>
                    <a:pt x="1982" y="1530"/>
                  </a:cubicBezTo>
                  <a:cubicBezTo>
                    <a:pt x="1926" y="1508"/>
                    <a:pt x="1871" y="1489"/>
                    <a:pt x="1815" y="1470"/>
                  </a:cubicBezTo>
                  <a:cubicBezTo>
                    <a:pt x="1805" y="1466"/>
                    <a:pt x="1808" y="1450"/>
                    <a:pt x="1816" y="1450"/>
                  </a:cubicBezTo>
                  <a:close/>
                  <a:moveTo>
                    <a:pt x="1736" y="1471"/>
                  </a:moveTo>
                  <a:cubicBezTo>
                    <a:pt x="1738" y="1471"/>
                    <a:pt x="1739" y="1471"/>
                    <a:pt x="1740" y="1472"/>
                  </a:cubicBezTo>
                  <a:cubicBezTo>
                    <a:pt x="1813" y="1504"/>
                    <a:pt x="1886" y="1521"/>
                    <a:pt x="1963" y="1534"/>
                  </a:cubicBezTo>
                  <a:cubicBezTo>
                    <a:pt x="1975" y="1536"/>
                    <a:pt x="1974" y="1555"/>
                    <a:pt x="1962" y="1555"/>
                  </a:cubicBezTo>
                  <a:cubicBezTo>
                    <a:pt x="1962" y="1555"/>
                    <a:pt x="1961" y="1555"/>
                    <a:pt x="1961" y="1555"/>
                  </a:cubicBezTo>
                  <a:cubicBezTo>
                    <a:pt x="1881" y="1549"/>
                    <a:pt x="1802" y="1523"/>
                    <a:pt x="1734" y="1485"/>
                  </a:cubicBezTo>
                  <a:cubicBezTo>
                    <a:pt x="1724" y="1481"/>
                    <a:pt x="1729" y="1471"/>
                    <a:pt x="1736" y="1471"/>
                  </a:cubicBezTo>
                  <a:close/>
                  <a:moveTo>
                    <a:pt x="1417" y="0"/>
                  </a:moveTo>
                  <a:lnTo>
                    <a:pt x="1417" y="0"/>
                  </a:lnTo>
                  <a:cubicBezTo>
                    <a:pt x="1177" y="24"/>
                    <a:pt x="950" y="99"/>
                    <a:pt x="744" y="223"/>
                  </a:cubicBezTo>
                  <a:cubicBezTo>
                    <a:pt x="741" y="225"/>
                    <a:pt x="739" y="226"/>
                    <a:pt x="736" y="226"/>
                  </a:cubicBezTo>
                  <a:cubicBezTo>
                    <a:pt x="733" y="226"/>
                    <a:pt x="730" y="224"/>
                    <a:pt x="729" y="223"/>
                  </a:cubicBezTo>
                  <a:cubicBezTo>
                    <a:pt x="725" y="228"/>
                    <a:pt x="717" y="231"/>
                    <a:pt x="710" y="231"/>
                  </a:cubicBezTo>
                  <a:cubicBezTo>
                    <a:pt x="702" y="231"/>
                    <a:pt x="694" y="227"/>
                    <a:pt x="693" y="217"/>
                  </a:cubicBezTo>
                  <a:cubicBezTo>
                    <a:pt x="684" y="167"/>
                    <a:pt x="680" y="116"/>
                    <a:pt x="680" y="65"/>
                  </a:cubicBezTo>
                  <a:cubicBezTo>
                    <a:pt x="622" y="131"/>
                    <a:pt x="590" y="212"/>
                    <a:pt x="588" y="305"/>
                  </a:cubicBezTo>
                  <a:cubicBezTo>
                    <a:pt x="588" y="314"/>
                    <a:pt x="579" y="323"/>
                    <a:pt x="570" y="323"/>
                  </a:cubicBezTo>
                  <a:cubicBezTo>
                    <a:pt x="566" y="323"/>
                    <a:pt x="563" y="322"/>
                    <a:pt x="560" y="320"/>
                  </a:cubicBezTo>
                  <a:cubicBezTo>
                    <a:pt x="526" y="300"/>
                    <a:pt x="489" y="290"/>
                    <a:pt x="453" y="283"/>
                  </a:cubicBezTo>
                  <a:lnTo>
                    <a:pt x="453" y="283"/>
                  </a:lnTo>
                  <a:cubicBezTo>
                    <a:pt x="476" y="309"/>
                    <a:pt x="498" y="339"/>
                    <a:pt x="513" y="373"/>
                  </a:cubicBezTo>
                  <a:cubicBezTo>
                    <a:pt x="513" y="373"/>
                    <a:pt x="515" y="375"/>
                    <a:pt x="515" y="377"/>
                  </a:cubicBezTo>
                  <a:cubicBezTo>
                    <a:pt x="515" y="379"/>
                    <a:pt x="517" y="382"/>
                    <a:pt x="517" y="384"/>
                  </a:cubicBezTo>
                  <a:cubicBezTo>
                    <a:pt x="521" y="390"/>
                    <a:pt x="517" y="394"/>
                    <a:pt x="511" y="394"/>
                  </a:cubicBezTo>
                  <a:cubicBezTo>
                    <a:pt x="508" y="397"/>
                    <a:pt x="506" y="399"/>
                    <a:pt x="504" y="399"/>
                  </a:cubicBezTo>
                  <a:cubicBezTo>
                    <a:pt x="397" y="424"/>
                    <a:pt x="303" y="459"/>
                    <a:pt x="221" y="534"/>
                  </a:cubicBezTo>
                  <a:cubicBezTo>
                    <a:pt x="183" y="568"/>
                    <a:pt x="151" y="607"/>
                    <a:pt x="125" y="649"/>
                  </a:cubicBezTo>
                  <a:cubicBezTo>
                    <a:pt x="108" y="677"/>
                    <a:pt x="95" y="707"/>
                    <a:pt x="84" y="737"/>
                  </a:cubicBezTo>
                  <a:cubicBezTo>
                    <a:pt x="104" y="770"/>
                    <a:pt x="126" y="786"/>
                    <a:pt x="149" y="786"/>
                  </a:cubicBezTo>
                  <a:cubicBezTo>
                    <a:pt x="160" y="786"/>
                    <a:pt x="170" y="784"/>
                    <a:pt x="181" y="778"/>
                  </a:cubicBezTo>
                  <a:cubicBezTo>
                    <a:pt x="184" y="777"/>
                    <a:pt x="186" y="776"/>
                    <a:pt x="188" y="776"/>
                  </a:cubicBezTo>
                  <a:cubicBezTo>
                    <a:pt x="204" y="776"/>
                    <a:pt x="209" y="799"/>
                    <a:pt x="200" y="810"/>
                  </a:cubicBezTo>
                  <a:cubicBezTo>
                    <a:pt x="48" y="1003"/>
                    <a:pt x="1" y="1249"/>
                    <a:pt x="67" y="1485"/>
                  </a:cubicBezTo>
                  <a:cubicBezTo>
                    <a:pt x="91" y="1467"/>
                    <a:pt x="112" y="1448"/>
                    <a:pt x="132" y="1427"/>
                  </a:cubicBezTo>
                  <a:cubicBezTo>
                    <a:pt x="136" y="1423"/>
                    <a:pt x="140" y="1422"/>
                    <a:pt x="145" y="1422"/>
                  </a:cubicBezTo>
                  <a:cubicBezTo>
                    <a:pt x="156" y="1422"/>
                    <a:pt x="165" y="1432"/>
                    <a:pt x="164" y="1444"/>
                  </a:cubicBezTo>
                  <a:cubicBezTo>
                    <a:pt x="138" y="1577"/>
                    <a:pt x="144" y="1705"/>
                    <a:pt x="170" y="1838"/>
                  </a:cubicBezTo>
                  <a:cubicBezTo>
                    <a:pt x="202" y="1824"/>
                    <a:pt x="237" y="1815"/>
                    <a:pt x="272" y="1815"/>
                  </a:cubicBezTo>
                  <a:cubicBezTo>
                    <a:pt x="280" y="1815"/>
                    <a:pt x="287" y="1816"/>
                    <a:pt x="294" y="1817"/>
                  </a:cubicBezTo>
                  <a:cubicBezTo>
                    <a:pt x="309" y="1673"/>
                    <a:pt x="333" y="1532"/>
                    <a:pt x="361" y="1403"/>
                  </a:cubicBezTo>
                  <a:cubicBezTo>
                    <a:pt x="362" y="1396"/>
                    <a:pt x="367" y="1393"/>
                    <a:pt x="373" y="1393"/>
                  </a:cubicBezTo>
                  <a:cubicBezTo>
                    <a:pt x="380" y="1393"/>
                    <a:pt x="387" y="1397"/>
                    <a:pt x="389" y="1405"/>
                  </a:cubicBezTo>
                  <a:cubicBezTo>
                    <a:pt x="538" y="1345"/>
                    <a:pt x="667" y="1251"/>
                    <a:pt x="768" y="1123"/>
                  </a:cubicBezTo>
                  <a:cubicBezTo>
                    <a:pt x="771" y="1119"/>
                    <a:pt x="775" y="1117"/>
                    <a:pt x="779" y="1117"/>
                  </a:cubicBezTo>
                  <a:cubicBezTo>
                    <a:pt x="786" y="1117"/>
                    <a:pt x="794" y="1122"/>
                    <a:pt x="798" y="1127"/>
                  </a:cubicBezTo>
                  <a:cubicBezTo>
                    <a:pt x="965" y="1348"/>
                    <a:pt x="1194" y="1502"/>
                    <a:pt x="1459" y="1575"/>
                  </a:cubicBezTo>
                  <a:cubicBezTo>
                    <a:pt x="1436" y="1540"/>
                    <a:pt x="1414" y="1508"/>
                    <a:pt x="1393" y="1474"/>
                  </a:cubicBezTo>
                  <a:cubicBezTo>
                    <a:pt x="1384" y="1461"/>
                    <a:pt x="1396" y="1443"/>
                    <a:pt x="1410" y="1443"/>
                  </a:cubicBezTo>
                  <a:cubicBezTo>
                    <a:pt x="1412" y="1443"/>
                    <a:pt x="1414" y="1443"/>
                    <a:pt x="1417" y="1444"/>
                  </a:cubicBezTo>
                  <a:cubicBezTo>
                    <a:pt x="1697" y="1555"/>
                    <a:pt x="1986" y="1630"/>
                    <a:pt x="2286" y="1665"/>
                  </a:cubicBezTo>
                  <a:lnTo>
                    <a:pt x="2160" y="1538"/>
                  </a:lnTo>
                  <a:cubicBezTo>
                    <a:pt x="2146" y="1525"/>
                    <a:pt x="2157" y="1503"/>
                    <a:pt x="2173" y="1503"/>
                  </a:cubicBezTo>
                  <a:cubicBezTo>
                    <a:pt x="2175" y="1503"/>
                    <a:pt x="2177" y="1503"/>
                    <a:pt x="2179" y="1504"/>
                  </a:cubicBezTo>
                  <a:cubicBezTo>
                    <a:pt x="2329" y="1550"/>
                    <a:pt x="2482" y="1573"/>
                    <a:pt x="2635" y="1573"/>
                  </a:cubicBezTo>
                  <a:cubicBezTo>
                    <a:pt x="2723" y="1573"/>
                    <a:pt x="2811" y="1566"/>
                    <a:pt x="2899" y="1551"/>
                  </a:cubicBezTo>
                  <a:lnTo>
                    <a:pt x="2899" y="1542"/>
                  </a:lnTo>
                  <a:cubicBezTo>
                    <a:pt x="2898" y="1529"/>
                    <a:pt x="2908" y="1522"/>
                    <a:pt x="2918" y="1522"/>
                  </a:cubicBezTo>
                  <a:cubicBezTo>
                    <a:pt x="2929" y="1522"/>
                    <a:pt x="2940" y="1529"/>
                    <a:pt x="2941" y="1542"/>
                  </a:cubicBezTo>
                  <a:cubicBezTo>
                    <a:pt x="2941" y="1547"/>
                    <a:pt x="2941" y="1553"/>
                    <a:pt x="2941" y="1560"/>
                  </a:cubicBezTo>
                  <a:cubicBezTo>
                    <a:pt x="2944" y="1566"/>
                    <a:pt x="2944" y="1572"/>
                    <a:pt x="2941" y="1579"/>
                  </a:cubicBezTo>
                  <a:cubicBezTo>
                    <a:pt x="2941" y="1598"/>
                    <a:pt x="2941" y="1615"/>
                    <a:pt x="2941" y="1635"/>
                  </a:cubicBezTo>
                  <a:cubicBezTo>
                    <a:pt x="2976" y="1635"/>
                    <a:pt x="3017" y="1628"/>
                    <a:pt x="3057" y="1628"/>
                  </a:cubicBezTo>
                  <a:cubicBezTo>
                    <a:pt x="3062" y="1628"/>
                    <a:pt x="3067" y="1628"/>
                    <a:pt x="3072" y="1628"/>
                  </a:cubicBezTo>
                  <a:cubicBezTo>
                    <a:pt x="3046" y="1519"/>
                    <a:pt x="3023" y="1410"/>
                    <a:pt x="2999" y="1300"/>
                  </a:cubicBezTo>
                  <a:cubicBezTo>
                    <a:pt x="2996" y="1288"/>
                    <a:pt x="3006" y="1274"/>
                    <a:pt x="3018" y="1274"/>
                  </a:cubicBezTo>
                  <a:cubicBezTo>
                    <a:pt x="3021" y="1274"/>
                    <a:pt x="3024" y="1275"/>
                    <a:pt x="3027" y="1277"/>
                  </a:cubicBezTo>
                  <a:cubicBezTo>
                    <a:pt x="3053" y="1294"/>
                    <a:pt x="3076" y="1313"/>
                    <a:pt x="3100" y="1330"/>
                  </a:cubicBezTo>
                  <a:cubicBezTo>
                    <a:pt x="3079" y="1131"/>
                    <a:pt x="3012" y="947"/>
                    <a:pt x="2901" y="780"/>
                  </a:cubicBezTo>
                  <a:cubicBezTo>
                    <a:pt x="2891" y="767"/>
                    <a:pt x="2903" y="749"/>
                    <a:pt x="2917" y="749"/>
                  </a:cubicBezTo>
                  <a:cubicBezTo>
                    <a:pt x="2918" y="749"/>
                    <a:pt x="2920" y="749"/>
                    <a:pt x="2922" y="750"/>
                  </a:cubicBezTo>
                  <a:cubicBezTo>
                    <a:pt x="2950" y="761"/>
                    <a:pt x="2976" y="769"/>
                    <a:pt x="3001" y="778"/>
                  </a:cubicBezTo>
                  <a:cubicBezTo>
                    <a:pt x="2807" y="532"/>
                    <a:pt x="2547" y="352"/>
                    <a:pt x="2248" y="251"/>
                  </a:cubicBezTo>
                  <a:cubicBezTo>
                    <a:pt x="2228" y="245"/>
                    <a:pt x="2230" y="219"/>
                    <a:pt x="2248" y="212"/>
                  </a:cubicBezTo>
                  <a:cubicBezTo>
                    <a:pt x="2278" y="202"/>
                    <a:pt x="2305" y="193"/>
                    <a:pt x="2333" y="182"/>
                  </a:cubicBezTo>
                  <a:cubicBezTo>
                    <a:pt x="2113" y="116"/>
                    <a:pt x="1885" y="83"/>
                    <a:pt x="1656" y="83"/>
                  </a:cubicBezTo>
                  <a:cubicBezTo>
                    <a:pt x="1569" y="83"/>
                    <a:pt x="1482" y="87"/>
                    <a:pt x="1395" y="97"/>
                  </a:cubicBezTo>
                  <a:cubicBezTo>
                    <a:pt x="1394" y="97"/>
                    <a:pt x="1394" y="97"/>
                    <a:pt x="1393" y="97"/>
                  </a:cubicBezTo>
                  <a:cubicBezTo>
                    <a:pt x="1379" y="97"/>
                    <a:pt x="1370" y="79"/>
                    <a:pt x="1378" y="67"/>
                  </a:cubicBezTo>
                  <a:cubicBezTo>
                    <a:pt x="1391" y="45"/>
                    <a:pt x="1404" y="22"/>
                    <a:pt x="1417"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6"/>
            <p:cNvSpPr/>
            <p:nvPr/>
          </p:nvSpPr>
          <p:spPr>
            <a:xfrm>
              <a:off x="4865572" y="2042088"/>
              <a:ext cx="44340" cy="51682"/>
            </a:xfrm>
            <a:custGeom>
              <a:avLst/>
              <a:gdLst/>
              <a:ahLst/>
              <a:cxnLst/>
              <a:rect l="l" t="t" r="r" b="b"/>
              <a:pathLst>
                <a:path w="157" h="183" extrusionOk="0">
                  <a:moveTo>
                    <a:pt x="15" y="1"/>
                  </a:moveTo>
                  <a:cubicBezTo>
                    <a:pt x="6" y="1"/>
                    <a:pt x="0" y="14"/>
                    <a:pt x="9" y="20"/>
                  </a:cubicBezTo>
                  <a:cubicBezTo>
                    <a:pt x="39" y="39"/>
                    <a:pt x="67" y="62"/>
                    <a:pt x="88" y="92"/>
                  </a:cubicBezTo>
                  <a:cubicBezTo>
                    <a:pt x="108" y="118"/>
                    <a:pt x="116" y="148"/>
                    <a:pt x="131" y="176"/>
                  </a:cubicBezTo>
                  <a:cubicBezTo>
                    <a:pt x="133" y="180"/>
                    <a:pt x="137" y="182"/>
                    <a:pt x="141" y="182"/>
                  </a:cubicBezTo>
                  <a:cubicBezTo>
                    <a:pt x="148" y="182"/>
                    <a:pt x="156" y="176"/>
                    <a:pt x="155" y="167"/>
                  </a:cubicBezTo>
                  <a:cubicBezTo>
                    <a:pt x="142" y="99"/>
                    <a:pt x="78" y="37"/>
                    <a:pt x="20" y="2"/>
                  </a:cubicBezTo>
                  <a:cubicBezTo>
                    <a:pt x="18" y="1"/>
                    <a:pt x="17"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6"/>
            <p:cNvSpPr/>
            <p:nvPr/>
          </p:nvSpPr>
          <p:spPr>
            <a:xfrm>
              <a:off x="4867831" y="2064117"/>
              <a:ext cx="33043" cy="36714"/>
            </a:xfrm>
            <a:custGeom>
              <a:avLst/>
              <a:gdLst/>
              <a:ahLst/>
              <a:cxnLst/>
              <a:rect l="l" t="t" r="r" b="b"/>
              <a:pathLst>
                <a:path w="117" h="130" extrusionOk="0">
                  <a:moveTo>
                    <a:pt x="14" y="1"/>
                  </a:moveTo>
                  <a:cubicBezTo>
                    <a:pt x="8" y="1"/>
                    <a:pt x="1" y="9"/>
                    <a:pt x="5" y="16"/>
                  </a:cubicBezTo>
                  <a:cubicBezTo>
                    <a:pt x="33" y="53"/>
                    <a:pt x="61" y="89"/>
                    <a:pt x="89" y="126"/>
                  </a:cubicBezTo>
                  <a:cubicBezTo>
                    <a:pt x="91" y="128"/>
                    <a:pt x="94" y="129"/>
                    <a:pt x="97" y="129"/>
                  </a:cubicBezTo>
                  <a:cubicBezTo>
                    <a:pt x="106" y="129"/>
                    <a:pt x="117" y="119"/>
                    <a:pt x="110" y="111"/>
                  </a:cubicBezTo>
                  <a:cubicBezTo>
                    <a:pt x="80" y="74"/>
                    <a:pt x="50" y="38"/>
                    <a:pt x="20" y="4"/>
                  </a:cubicBezTo>
                  <a:cubicBezTo>
                    <a:pt x="19" y="1"/>
                    <a:pt x="17"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6"/>
            <p:cNvSpPr/>
            <p:nvPr/>
          </p:nvSpPr>
          <p:spPr>
            <a:xfrm>
              <a:off x="4146540" y="2142346"/>
              <a:ext cx="750672" cy="625832"/>
            </a:xfrm>
            <a:custGeom>
              <a:avLst/>
              <a:gdLst/>
              <a:ahLst/>
              <a:cxnLst/>
              <a:rect l="l" t="t" r="r" b="b"/>
              <a:pathLst>
                <a:path w="2658" h="2216" extrusionOk="0">
                  <a:moveTo>
                    <a:pt x="600" y="785"/>
                  </a:moveTo>
                  <a:cubicBezTo>
                    <a:pt x="636" y="785"/>
                    <a:pt x="673" y="808"/>
                    <a:pt x="688" y="842"/>
                  </a:cubicBezTo>
                  <a:cubicBezTo>
                    <a:pt x="713" y="894"/>
                    <a:pt x="681" y="958"/>
                    <a:pt x="628" y="977"/>
                  </a:cubicBezTo>
                  <a:cubicBezTo>
                    <a:pt x="618" y="981"/>
                    <a:pt x="608" y="982"/>
                    <a:pt x="598" y="982"/>
                  </a:cubicBezTo>
                  <a:cubicBezTo>
                    <a:pt x="553" y="982"/>
                    <a:pt x="508" y="948"/>
                    <a:pt x="499" y="900"/>
                  </a:cubicBezTo>
                  <a:cubicBezTo>
                    <a:pt x="488" y="851"/>
                    <a:pt x="523" y="804"/>
                    <a:pt x="570" y="791"/>
                  </a:cubicBezTo>
                  <a:cubicBezTo>
                    <a:pt x="579" y="787"/>
                    <a:pt x="589" y="785"/>
                    <a:pt x="600" y="785"/>
                  </a:cubicBezTo>
                  <a:close/>
                  <a:moveTo>
                    <a:pt x="2217" y="813"/>
                  </a:moveTo>
                  <a:cubicBezTo>
                    <a:pt x="2265" y="813"/>
                    <a:pt x="2307" y="855"/>
                    <a:pt x="2307" y="905"/>
                  </a:cubicBezTo>
                  <a:cubicBezTo>
                    <a:pt x="2309" y="958"/>
                    <a:pt x="2260" y="999"/>
                    <a:pt x="2207" y="999"/>
                  </a:cubicBezTo>
                  <a:cubicBezTo>
                    <a:pt x="2205" y="999"/>
                    <a:pt x="2202" y="999"/>
                    <a:pt x="2200" y="999"/>
                  </a:cubicBezTo>
                  <a:cubicBezTo>
                    <a:pt x="2144" y="992"/>
                    <a:pt x="2112" y="937"/>
                    <a:pt x="2122" y="883"/>
                  </a:cubicBezTo>
                  <a:cubicBezTo>
                    <a:pt x="2127" y="860"/>
                    <a:pt x="2144" y="836"/>
                    <a:pt x="2167" y="827"/>
                  </a:cubicBezTo>
                  <a:cubicBezTo>
                    <a:pt x="2167" y="827"/>
                    <a:pt x="2170" y="827"/>
                    <a:pt x="2172" y="825"/>
                  </a:cubicBezTo>
                  <a:cubicBezTo>
                    <a:pt x="2178" y="821"/>
                    <a:pt x="2185" y="819"/>
                    <a:pt x="2191" y="817"/>
                  </a:cubicBezTo>
                  <a:cubicBezTo>
                    <a:pt x="2200" y="814"/>
                    <a:pt x="2208" y="813"/>
                    <a:pt x="2217" y="813"/>
                  </a:cubicBezTo>
                  <a:close/>
                  <a:moveTo>
                    <a:pt x="1373" y="598"/>
                  </a:moveTo>
                  <a:cubicBezTo>
                    <a:pt x="1378" y="598"/>
                    <a:pt x="1384" y="603"/>
                    <a:pt x="1384" y="611"/>
                  </a:cubicBezTo>
                  <a:cubicBezTo>
                    <a:pt x="1392" y="808"/>
                    <a:pt x="1360" y="1016"/>
                    <a:pt x="1313" y="1209"/>
                  </a:cubicBezTo>
                  <a:cubicBezTo>
                    <a:pt x="1310" y="1219"/>
                    <a:pt x="1302" y="1223"/>
                    <a:pt x="1295" y="1223"/>
                  </a:cubicBezTo>
                  <a:cubicBezTo>
                    <a:pt x="1288" y="1223"/>
                    <a:pt x="1281" y="1219"/>
                    <a:pt x="1276" y="1213"/>
                  </a:cubicBezTo>
                  <a:cubicBezTo>
                    <a:pt x="1274" y="1217"/>
                    <a:pt x="1272" y="1222"/>
                    <a:pt x="1266" y="1222"/>
                  </a:cubicBezTo>
                  <a:cubicBezTo>
                    <a:pt x="1219" y="1228"/>
                    <a:pt x="1169" y="1234"/>
                    <a:pt x="1152" y="1286"/>
                  </a:cubicBezTo>
                  <a:cubicBezTo>
                    <a:pt x="1139" y="1327"/>
                    <a:pt x="1154" y="1367"/>
                    <a:pt x="1189" y="1389"/>
                  </a:cubicBezTo>
                  <a:cubicBezTo>
                    <a:pt x="1210" y="1404"/>
                    <a:pt x="1232" y="1411"/>
                    <a:pt x="1252" y="1411"/>
                  </a:cubicBezTo>
                  <a:cubicBezTo>
                    <a:pt x="1308" y="1411"/>
                    <a:pt x="1356" y="1362"/>
                    <a:pt x="1386" y="1312"/>
                  </a:cubicBezTo>
                  <a:cubicBezTo>
                    <a:pt x="1390" y="1305"/>
                    <a:pt x="1397" y="1302"/>
                    <a:pt x="1403" y="1302"/>
                  </a:cubicBezTo>
                  <a:cubicBezTo>
                    <a:pt x="1415" y="1302"/>
                    <a:pt x="1426" y="1312"/>
                    <a:pt x="1422" y="1327"/>
                  </a:cubicBezTo>
                  <a:cubicBezTo>
                    <a:pt x="1398" y="1401"/>
                    <a:pt x="1323" y="1451"/>
                    <a:pt x="1249" y="1451"/>
                  </a:cubicBezTo>
                  <a:cubicBezTo>
                    <a:pt x="1210" y="1451"/>
                    <a:pt x="1172" y="1437"/>
                    <a:pt x="1142" y="1406"/>
                  </a:cubicBezTo>
                  <a:cubicBezTo>
                    <a:pt x="1107" y="1367"/>
                    <a:pt x="1097" y="1312"/>
                    <a:pt x="1118" y="1264"/>
                  </a:cubicBezTo>
                  <a:cubicBezTo>
                    <a:pt x="1141" y="1211"/>
                    <a:pt x="1190" y="1193"/>
                    <a:pt x="1243" y="1193"/>
                  </a:cubicBezTo>
                  <a:cubicBezTo>
                    <a:pt x="1249" y="1193"/>
                    <a:pt x="1255" y="1193"/>
                    <a:pt x="1261" y="1194"/>
                  </a:cubicBezTo>
                  <a:cubicBezTo>
                    <a:pt x="1268" y="1194"/>
                    <a:pt x="1270" y="1196"/>
                    <a:pt x="1274" y="1200"/>
                  </a:cubicBezTo>
                  <a:cubicBezTo>
                    <a:pt x="1274" y="1200"/>
                    <a:pt x="1272" y="1198"/>
                    <a:pt x="1274" y="1198"/>
                  </a:cubicBezTo>
                  <a:cubicBezTo>
                    <a:pt x="1313" y="1003"/>
                    <a:pt x="1332" y="808"/>
                    <a:pt x="1360" y="611"/>
                  </a:cubicBezTo>
                  <a:cubicBezTo>
                    <a:pt x="1361" y="603"/>
                    <a:pt x="1367" y="598"/>
                    <a:pt x="1373" y="598"/>
                  </a:cubicBezTo>
                  <a:close/>
                  <a:moveTo>
                    <a:pt x="535" y="1"/>
                  </a:moveTo>
                  <a:cubicBezTo>
                    <a:pt x="431" y="127"/>
                    <a:pt x="300" y="217"/>
                    <a:pt x="139" y="266"/>
                  </a:cubicBezTo>
                  <a:cubicBezTo>
                    <a:pt x="90" y="720"/>
                    <a:pt x="0" y="1187"/>
                    <a:pt x="203" y="1620"/>
                  </a:cubicBezTo>
                  <a:cubicBezTo>
                    <a:pt x="403" y="2046"/>
                    <a:pt x="810" y="2198"/>
                    <a:pt x="1253" y="2213"/>
                  </a:cubicBezTo>
                  <a:cubicBezTo>
                    <a:pt x="1289" y="2214"/>
                    <a:pt x="1325" y="2215"/>
                    <a:pt x="1362" y="2215"/>
                  </a:cubicBezTo>
                  <a:cubicBezTo>
                    <a:pt x="1635" y="2215"/>
                    <a:pt x="1927" y="2177"/>
                    <a:pt x="2165" y="2048"/>
                  </a:cubicBezTo>
                  <a:lnTo>
                    <a:pt x="2165" y="2048"/>
                  </a:lnTo>
                  <a:cubicBezTo>
                    <a:pt x="2144" y="2049"/>
                    <a:pt x="2122" y="2050"/>
                    <a:pt x="2100" y="2050"/>
                  </a:cubicBezTo>
                  <a:cubicBezTo>
                    <a:pt x="1923" y="2050"/>
                    <a:pt x="1741" y="2013"/>
                    <a:pt x="1583" y="1969"/>
                  </a:cubicBezTo>
                  <a:cubicBezTo>
                    <a:pt x="1578" y="2001"/>
                    <a:pt x="1568" y="2031"/>
                    <a:pt x="1533" y="2040"/>
                  </a:cubicBezTo>
                  <a:cubicBezTo>
                    <a:pt x="1525" y="2042"/>
                    <a:pt x="1515" y="2043"/>
                    <a:pt x="1505" y="2043"/>
                  </a:cubicBezTo>
                  <a:cubicBezTo>
                    <a:pt x="1474" y="2043"/>
                    <a:pt x="1439" y="2035"/>
                    <a:pt x="1411" y="2033"/>
                  </a:cubicBezTo>
                  <a:cubicBezTo>
                    <a:pt x="1362" y="2029"/>
                    <a:pt x="1313" y="2025"/>
                    <a:pt x="1264" y="2018"/>
                  </a:cubicBezTo>
                  <a:cubicBezTo>
                    <a:pt x="1261" y="2018"/>
                    <a:pt x="1261" y="2016"/>
                    <a:pt x="1259" y="2016"/>
                  </a:cubicBezTo>
                  <a:cubicBezTo>
                    <a:pt x="1255" y="2014"/>
                    <a:pt x="1251" y="2010"/>
                    <a:pt x="1249" y="2003"/>
                  </a:cubicBezTo>
                  <a:cubicBezTo>
                    <a:pt x="1234" y="1948"/>
                    <a:pt x="1229" y="1892"/>
                    <a:pt x="1236" y="1834"/>
                  </a:cubicBezTo>
                  <a:cubicBezTo>
                    <a:pt x="1238" y="1823"/>
                    <a:pt x="1244" y="1815"/>
                    <a:pt x="1255" y="1815"/>
                  </a:cubicBezTo>
                  <a:cubicBezTo>
                    <a:pt x="1318" y="1815"/>
                    <a:pt x="1383" y="1811"/>
                    <a:pt x="1446" y="1811"/>
                  </a:cubicBezTo>
                  <a:cubicBezTo>
                    <a:pt x="1478" y="1811"/>
                    <a:pt x="1509" y="1812"/>
                    <a:pt x="1540" y="1815"/>
                  </a:cubicBezTo>
                  <a:cubicBezTo>
                    <a:pt x="1602" y="1819"/>
                    <a:pt x="1593" y="1862"/>
                    <a:pt x="1587" y="1913"/>
                  </a:cubicBezTo>
                  <a:cubicBezTo>
                    <a:pt x="1587" y="1922"/>
                    <a:pt x="1585" y="1930"/>
                    <a:pt x="1585" y="1941"/>
                  </a:cubicBezTo>
                  <a:cubicBezTo>
                    <a:pt x="1758" y="1965"/>
                    <a:pt x="1939" y="2005"/>
                    <a:pt x="2116" y="2005"/>
                  </a:cubicBezTo>
                  <a:cubicBezTo>
                    <a:pt x="2160" y="2005"/>
                    <a:pt x="2205" y="2003"/>
                    <a:pt x="2249" y="1997"/>
                  </a:cubicBezTo>
                  <a:cubicBezTo>
                    <a:pt x="2339" y="1937"/>
                    <a:pt x="2418" y="1862"/>
                    <a:pt x="2482" y="1768"/>
                  </a:cubicBezTo>
                  <a:cubicBezTo>
                    <a:pt x="2615" y="1575"/>
                    <a:pt x="2639" y="1339"/>
                    <a:pt x="2647" y="1112"/>
                  </a:cubicBezTo>
                  <a:cubicBezTo>
                    <a:pt x="2658" y="883"/>
                    <a:pt x="2658" y="654"/>
                    <a:pt x="2654" y="423"/>
                  </a:cubicBezTo>
                  <a:lnTo>
                    <a:pt x="2654" y="423"/>
                  </a:lnTo>
                  <a:cubicBezTo>
                    <a:pt x="2564" y="438"/>
                    <a:pt x="2475" y="446"/>
                    <a:pt x="2386" y="446"/>
                  </a:cubicBezTo>
                  <a:cubicBezTo>
                    <a:pt x="2257" y="446"/>
                    <a:pt x="2129" y="430"/>
                    <a:pt x="2003" y="397"/>
                  </a:cubicBezTo>
                  <a:lnTo>
                    <a:pt x="2003" y="397"/>
                  </a:lnTo>
                  <a:cubicBezTo>
                    <a:pt x="2041" y="433"/>
                    <a:pt x="2077" y="472"/>
                    <a:pt x="2116" y="508"/>
                  </a:cubicBezTo>
                  <a:cubicBezTo>
                    <a:pt x="2126" y="521"/>
                    <a:pt x="2119" y="545"/>
                    <a:pt x="2103" y="545"/>
                  </a:cubicBezTo>
                  <a:cubicBezTo>
                    <a:pt x="2102" y="545"/>
                    <a:pt x="2102" y="545"/>
                    <a:pt x="2101" y="545"/>
                  </a:cubicBezTo>
                  <a:cubicBezTo>
                    <a:pt x="1797" y="515"/>
                    <a:pt x="1504" y="444"/>
                    <a:pt x="1219" y="337"/>
                  </a:cubicBezTo>
                  <a:lnTo>
                    <a:pt x="1219" y="337"/>
                  </a:lnTo>
                  <a:cubicBezTo>
                    <a:pt x="1240" y="367"/>
                    <a:pt x="1259" y="399"/>
                    <a:pt x="1279" y="429"/>
                  </a:cubicBezTo>
                  <a:cubicBezTo>
                    <a:pt x="1288" y="443"/>
                    <a:pt x="1275" y="460"/>
                    <a:pt x="1260" y="460"/>
                  </a:cubicBezTo>
                  <a:cubicBezTo>
                    <a:pt x="1258" y="460"/>
                    <a:pt x="1257" y="460"/>
                    <a:pt x="1255" y="459"/>
                  </a:cubicBezTo>
                  <a:cubicBezTo>
                    <a:pt x="966" y="393"/>
                    <a:pt x="717" y="234"/>
                    <a:pt x="535"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6"/>
            <p:cNvSpPr/>
            <p:nvPr/>
          </p:nvSpPr>
          <p:spPr>
            <a:xfrm>
              <a:off x="4742721" y="2371667"/>
              <a:ext cx="55919" cy="53094"/>
            </a:xfrm>
            <a:custGeom>
              <a:avLst/>
              <a:gdLst/>
              <a:ahLst/>
              <a:cxnLst/>
              <a:rect l="l" t="t" r="r" b="b"/>
              <a:pathLst>
                <a:path w="198" h="188" extrusionOk="0">
                  <a:moveTo>
                    <a:pt x="106" y="1"/>
                  </a:moveTo>
                  <a:cubicBezTo>
                    <a:pt x="97" y="1"/>
                    <a:pt x="89" y="2"/>
                    <a:pt x="80" y="5"/>
                  </a:cubicBezTo>
                  <a:cubicBezTo>
                    <a:pt x="74" y="7"/>
                    <a:pt x="67" y="11"/>
                    <a:pt x="61" y="13"/>
                  </a:cubicBezTo>
                  <a:cubicBezTo>
                    <a:pt x="59" y="13"/>
                    <a:pt x="56" y="15"/>
                    <a:pt x="56" y="15"/>
                  </a:cubicBezTo>
                  <a:cubicBezTo>
                    <a:pt x="33" y="24"/>
                    <a:pt x="16" y="48"/>
                    <a:pt x="11" y="71"/>
                  </a:cubicBezTo>
                  <a:cubicBezTo>
                    <a:pt x="1" y="125"/>
                    <a:pt x="33" y="180"/>
                    <a:pt x="89" y="187"/>
                  </a:cubicBezTo>
                  <a:cubicBezTo>
                    <a:pt x="91" y="187"/>
                    <a:pt x="94" y="187"/>
                    <a:pt x="96" y="187"/>
                  </a:cubicBezTo>
                  <a:cubicBezTo>
                    <a:pt x="149" y="187"/>
                    <a:pt x="198" y="146"/>
                    <a:pt x="196" y="93"/>
                  </a:cubicBezTo>
                  <a:cubicBezTo>
                    <a:pt x="196" y="43"/>
                    <a:pt x="154" y="1"/>
                    <a:pt x="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6"/>
            <p:cNvSpPr/>
            <p:nvPr/>
          </p:nvSpPr>
          <p:spPr>
            <a:xfrm>
              <a:off x="4552372" y="2842735"/>
              <a:ext cx="178489" cy="199950"/>
            </a:xfrm>
            <a:custGeom>
              <a:avLst/>
              <a:gdLst/>
              <a:ahLst/>
              <a:cxnLst/>
              <a:rect l="l" t="t" r="r" b="b"/>
              <a:pathLst>
                <a:path w="632" h="708" extrusionOk="0">
                  <a:moveTo>
                    <a:pt x="555" y="1"/>
                  </a:moveTo>
                  <a:cubicBezTo>
                    <a:pt x="383" y="164"/>
                    <a:pt x="201" y="318"/>
                    <a:pt x="0" y="444"/>
                  </a:cubicBezTo>
                  <a:cubicBezTo>
                    <a:pt x="152" y="466"/>
                    <a:pt x="289" y="566"/>
                    <a:pt x="356" y="708"/>
                  </a:cubicBezTo>
                  <a:cubicBezTo>
                    <a:pt x="426" y="618"/>
                    <a:pt x="486" y="521"/>
                    <a:pt x="542" y="421"/>
                  </a:cubicBezTo>
                  <a:cubicBezTo>
                    <a:pt x="578" y="352"/>
                    <a:pt x="626" y="273"/>
                    <a:pt x="630" y="194"/>
                  </a:cubicBezTo>
                  <a:cubicBezTo>
                    <a:pt x="632" y="121"/>
                    <a:pt x="591" y="61"/>
                    <a:pt x="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6"/>
            <p:cNvSpPr/>
            <p:nvPr/>
          </p:nvSpPr>
          <p:spPr>
            <a:xfrm>
              <a:off x="4369649" y="2755752"/>
              <a:ext cx="338339" cy="216330"/>
            </a:xfrm>
            <a:custGeom>
              <a:avLst/>
              <a:gdLst/>
              <a:ahLst/>
              <a:cxnLst/>
              <a:rect l="l" t="t" r="r" b="b"/>
              <a:pathLst>
                <a:path w="1198" h="766" extrusionOk="0">
                  <a:moveTo>
                    <a:pt x="925" y="150"/>
                  </a:moveTo>
                  <a:cubicBezTo>
                    <a:pt x="937" y="150"/>
                    <a:pt x="942" y="168"/>
                    <a:pt x="928" y="172"/>
                  </a:cubicBezTo>
                  <a:cubicBezTo>
                    <a:pt x="890" y="181"/>
                    <a:pt x="851" y="184"/>
                    <a:pt x="812" y="184"/>
                  </a:cubicBezTo>
                  <a:cubicBezTo>
                    <a:pt x="786" y="184"/>
                    <a:pt x="760" y="183"/>
                    <a:pt x="735" y="180"/>
                  </a:cubicBezTo>
                  <a:cubicBezTo>
                    <a:pt x="724" y="180"/>
                    <a:pt x="724" y="163"/>
                    <a:pt x="735" y="163"/>
                  </a:cubicBezTo>
                  <a:cubicBezTo>
                    <a:pt x="747" y="164"/>
                    <a:pt x="758" y="164"/>
                    <a:pt x="770" y="164"/>
                  </a:cubicBezTo>
                  <a:cubicBezTo>
                    <a:pt x="821" y="164"/>
                    <a:pt x="871" y="157"/>
                    <a:pt x="923" y="150"/>
                  </a:cubicBezTo>
                  <a:cubicBezTo>
                    <a:pt x="924" y="150"/>
                    <a:pt x="925" y="150"/>
                    <a:pt x="925" y="150"/>
                  </a:cubicBezTo>
                  <a:close/>
                  <a:moveTo>
                    <a:pt x="949" y="196"/>
                  </a:moveTo>
                  <a:cubicBezTo>
                    <a:pt x="962" y="196"/>
                    <a:pt x="968" y="216"/>
                    <a:pt x="953" y="221"/>
                  </a:cubicBezTo>
                  <a:cubicBezTo>
                    <a:pt x="915" y="236"/>
                    <a:pt x="875" y="243"/>
                    <a:pt x="835" y="243"/>
                  </a:cubicBezTo>
                  <a:cubicBezTo>
                    <a:pt x="822" y="243"/>
                    <a:pt x="808" y="242"/>
                    <a:pt x="795" y="240"/>
                  </a:cubicBezTo>
                  <a:cubicBezTo>
                    <a:pt x="785" y="240"/>
                    <a:pt x="782" y="223"/>
                    <a:pt x="793" y="223"/>
                  </a:cubicBezTo>
                  <a:cubicBezTo>
                    <a:pt x="794" y="223"/>
                    <a:pt x="794" y="223"/>
                    <a:pt x="795" y="223"/>
                  </a:cubicBezTo>
                  <a:cubicBezTo>
                    <a:pt x="801" y="223"/>
                    <a:pt x="807" y="224"/>
                    <a:pt x="813" y="224"/>
                  </a:cubicBezTo>
                  <a:cubicBezTo>
                    <a:pt x="858" y="224"/>
                    <a:pt x="901" y="216"/>
                    <a:pt x="943" y="198"/>
                  </a:cubicBezTo>
                  <a:cubicBezTo>
                    <a:pt x="945" y="196"/>
                    <a:pt x="947" y="196"/>
                    <a:pt x="949" y="196"/>
                  </a:cubicBezTo>
                  <a:close/>
                  <a:moveTo>
                    <a:pt x="1187" y="1"/>
                  </a:moveTo>
                  <a:lnTo>
                    <a:pt x="1187" y="1"/>
                  </a:lnTo>
                  <a:cubicBezTo>
                    <a:pt x="1101" y="30"/>
                    <a:pt x="1015" y="50"/>
                    <a:pt x="928" y="63"/>
                  </a:cubicBezTo>
                  <a:cubicBezTo>
                    <a:pt x="805" y="80"/>
                    <a:pt x="675" y="91"/>
                    <a:pt x="544" y="91"/>
                  </a:cubicBezTo>
                  <a:cubicBezTo>
                    <a:pt x="360" y="91"/>
                    <a:pt x="175" y="70"/>
                    <a:pt x="5" y="18"/>
                  </a:cubicBezTo>
                  <a:lnTo>
                    <a:pt x="5" y="18"/>
                  </a:lnTo>
                  <a:cubicBezTo>
                    <a:pt x="9" y="108"/>
                    <a:pt x="15" y="202"/>
                    <a:pt x="5" y="292"/>
                  </a:cubicBezTo>
                  <a:cubicBezTo>
                    <a:pt x="5" y="296"/>
                    <a:pt x="2" y="300"/>
                    <a:pt x="0" y="302"/>
                  </a:cubicBezTo>
                  <a:cubicBezTo>
                    <a:pt x="223" y="412"/>
                    <a:pt x="414" y="574"/>
                    <a:pt x="583" y="754"/>
                  </a:cubicBezTo>
                  <a:cubicBezTo>
                    <a:pt x="585" y="757"/>
                    <a:pt x="587" y="761"/>
                    <a:pt x="589" y="765"/>
                  </a:cubicBezTo>
                  <a:lnTo>
                    <a:pt x="591" y="763"/>
                  </a:lnTo>
                  <a:cubicBezTo>
                    <a:pt x="589" y="757"/>
                    <a:pt x="596" y="746"/>
                    <a:pt x="604" y="746"/>
                  </a:cubicBezTo>
                  <a:cubicBezTo>
                    <a:pt x="604" y="746"/>
                    <a:pt x="604" y="744"/>
                    <a:pt x="604" y="742"/>
                  </a:cubicBezTo>
                  <a:cubicBezTo>
                    <a:pt x="606" y="737"/>
                    <a:pt x="609" y="736"/>
                    <a:pt x="612" y="736"/>
                  </a:cubicBezTo>
                  <a:cubicBezTo>
                    <a:pt x="614" y="736"/>
                    <a:pt x="616" y="736"/>
                    <a:pt x="617" y="737"/>
                  </a:cubicBezTo>
                  <a:cubicBezTo>
                    <a:pt x="818" y="585"/>
                    <a:pt x="1015" y="431"/>
                    <a:pt x="1198" y="255"/>
                  </a:cubicBezTo>
                  <a:cubicBezTo>
                    <a:pt x="1198" y="253"/>
                    <a:pt x="1198" y="251"/>
                    <a:pt x="1198" y="249"/>
                  </a:cubicBezTo>
                  <a:cubicBezTo>
                    <a:pt x="1185" y="168"/>
                    <a:pt x="1187" y="84"/>
                    <a:pt x="1187"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6"/>
            <p:cNvSpPr/>
            <p:nvPr/>
          </p:nvSpPr>
          <p:spPr>
            <a:xfrm>
              <a:off x="4601230" y="1872639"/>
              <a:ext cx="53942" cy="9320"/>
            </a:xfrm>
            <a:custGeom>
              <a:avLst/>
              <a:gdLst/>
              <a:ahLst/>
              <a:cxnLst/>
              <a:rect l="l" t="t" r="r" b="b"/>
              <a:pathLst>
                <a:path w="191" h="33" extrusionOk="0">
                  <a:moveTo>
                    <a:pt x="40" y="0"/>
                  </a:moveTo>
                  <a:cubicBezTo>
                    <a:pt x="30" y="0"/>
                    <a:pt x="21" y="0"/>
                    <a:pt x="11" y="1"/>
                  </a:cubicBezTo>
                  <a:cubicBezTo>
                    <a:pt x="1" y="3"/>
                    <a:pt x="1" y="18"/>
                    <a:pt x="11" y="18"/>
                  </a:cubicBezTo>
                  <a:cubicBezTo>
                    <a:pt x="65" y="18"/>
                    <a:pt x="121" y="22"/>
                    <a:pt x="174" y="33"/>
                  </a:cubicBezTo>
                  <a:cubicBezTo>
                    <a:pt x="175" y="33"/>
                    <a:pt x="175" y="33"/>
                    <a:pt x="176" y="33"/>
                  </a:cubicBezTo>
                  <a:cubicBezTo>
                    <a:pt x="187" y="33"/>
                    <a:pt x="191" y="13"/>
                    <a:pt x="178" y="11"/>
                  </a:cubicBezTo>
                  <a:cubicBezTo>
                    <a:pt x="132" y="4"/>
                    <a:pt x="86" y="0"/>
                    <a:pt x="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6"/>
            <p:cNvSpPr/>
            <p:nvPr/>
          </p:nvSpPr>
          <p:spPr>
            <a:xfrm>
              <a:off x="4564234" y="1855694"/>
              <a:ext cx="84161" cy="9320"/>
            </a:xfrm>
            <a:custGeom>
              <a:avLst/>
              <a:gdLst/>
              <a:ahLst/>
              <a:cxnLst/>
              <a:rect l="l" t="t" r="r" b="b"/>
              <a:pathLst>
                <a:path w="298" h="33" extrusionOk="0">
                  <a:moveTo>
                    <a:pt x="94" y="1"/>
                  </a:moveTo>
                  <a:cubicBezTo>
                    <a:pt x="66" y="1"/>
                    <a:pt x="38" y="1"/>
                    <a:pt x="10" y="3"/>
                  </a:cubicBezTo>
                  <a:cubicBezTo>
                    <a:pt x="2" y="3"/>
                    <a:pt x="1" y="16"/>
                    <a:pt x="8" y="16"/>
                  </a:cubicBezTo>
                  <a:cubicBezTo>
                    <a:pt x="8" y="16"/>
                    <a:pt x="9" y="16"/>
                    <a:pt x="10" y="16"/>
                  </a:cubicBezTo>
                  <a:cubicBezTo>
                    <a:pt x="21" y="15"/>
                    <a:pt x="33" y="15"/>
                    <a:pt x="45" y="15"/>
                  </a:cubicBezTo>
                  <a:cubicBezTo>
                    <a:pt x="124" y="15"/>
                    <a:pt x="203" y="22"/>
                    <a:pt x="282" y="33"/>
                  </a:cubicBezTo>
                  <a:cubicBezTo>
                    <a:pt x="282" y="33"/>
                    <a:pt x="283" y="33"/>
                    <a:pt x="283" y="33"/>
                  </a:cubicBezTo>
                  <a:cubicBezTo>
                    <a:pt x="293" y="33"/>
                    <a:pt x="298" y="15"/>
                    <a:pt x="286" y="13"/>
                  </a:cubicBezTo>
                  <a:cubicBezTo>
                    <a:pt x="222" y="4"/>
                    <a:pt x="158"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6"/>
            <p:cNvSpPr/>
            <p:nvPr/>
          </p:nvSpPr>
          <p:spPr>
            <a:xfrm>
              <a:off x="4586544" y="2221422"/>
              <a:ext cx="56766" cy="23158"/>
            </a:xfrm>
            <a:custGeom>
              <a:avLst/>
              <a:gdLst/>
              <a:ahLst/>
              <a:cxnLst/>
              <a:rect l="l" t="t" r="r" b="b"/>
              <a:pathLst>
                <a:path w="201" h="82" extrusionOk="0">
                  <a:moveTo>
                    <a:pt x="13" y="1"/>
                  </a:moveTo>
                  <a:cubicBezTo>
                    <a:pt x="4" y="1"/>
                    <a:pt x="0" y="17"/>
                    <a:pt x="12" y="21"/>
                  </a:cubicBezTo>
                  <a:cubicBezTo>
                    <a:pt x="68" y="40"/>
                    <a:pt x="123" y="59"/>
                    <a:pt x="177" y="81"/>
                  </a:cubicBezTo>
                  <a:cubicBezTo>
                    <a:pt x="179" y="81"/>
                    <a:pt x="180" y="82"/>
                    <a:pt x="182" y="82"/>
                  </a:cubicBezTo>
                  <a:cubicBezTo>
                    <a:pt x="195" y="82"/>
                    <a:pt x="201" y="59"/>
                    <a:pt x="185" y="55"/>
                  </a:cubicBezTo>
                  <a:cubicBezTo>
                    <a:pt x="130" y="38"/>
                    <a:pt x="74" y="18"/>
                    <a:pt x="16" y="1"/>
                  </a:cubicBezTo>
                  <a:cubicBezTo>
                    <a:pt x="15" y="1"/>
                    <a:pt x="14" y="1"/>
                    <a:pt x="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6"/>
            <p:cNvSpPr/>
            <p:nvPr/>
          </p:nvSpPr>
          <p:spPr>
            <a:xfrm>
              <a:off x="4590498" y="2810822"/>
              <a:ext cx="52813" cy="13556"/>
            </a:xfrm>
            <a:custGeom>
              <a:avLst/>
              <a:gdLst/>
              <a:ahLst/>
              <a:cxnLst/>
              <a:rect l="l" t="t" r="r" b="b"/>
              <a:pathLst>
                <a:path w="187" h="48" extrusionOk="0">
                  <a:moveTo>
                    <a:pt x="167" y="1"/>
                  </a:moveTo>
                  <a:cubicBezTo>
                    <a:pt x="165" y="1"/>
                    <a:pt x="163" y="1"/>
                    <a:pt x="161" y="3"/>
                  </a:cubicBezTo>
                  <a:cubicBezTo>
                    <a:pt x="119" y="21"/>
                    <a:pt x="76" y="29"/>
                    <a:pt x="31" y="29"/>
                  </a:cubicBezTo>
                  <a:cubicBezTo>
                    <a:pt x="25" y="29"/>
                    <a:pt x="19" y="28"/>
                    <a:pt x="13" y="28"/>
                  </a:cubicBezTo>
                  <a:cubicBezTo>
                    <a:pt x="12" y="28"/>
                    <a:pt x="12" y="28"/>
                    <a:pt x="11" y="28"/>
                  </a:cubicBezTo>
                  <a:cubicBezTo>
                    <a:pt x="0" y="28"/>
                    <a:pt x="1" y="45"/>
                    <a:pt x="13" y="45"/>
                  </a:cubicBezTo>
                  <a:cubicBezTo>
                    <a:pt x="26" y="47"/>
                    <a:pt x="40" y="48"/>
                    <a:pt x="53" y="48"/>
                  </a:cubicBezTo>
                  <a:cubicBezTo>
                    <a:pt x="93" y="48"/>
                    <a:pt x="133" y="41"/>
                    <a:pt x="171" y="26"/>
                  </a:cubicBezTo>
                  <a:cubicBezTo>
                    <a:pt x="186" y="21"/>
                    <a:pt x="180"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6"/>
            <p:cNvSpPr/>
            <p:nvPr/>
          </p:nvSpPr>
          <p:spPr>
            <a:xfrm>
              <a:off x="4564234" y="2227353"/>
              <a:ext cx="70887" cy="24288"/>
            </a:xfrm>
            <a:custGeom>
              <a:avLst/>
              <a:gdLst/>
              <a:ahLst/>
              <a:cxnLst/>
              <a:rect l="l" t="t" r="r" b="b"/>
              <a:pathLst>
                <a:path w="251" h="86" extrusionOk="0">
                  <a:moveTo>
                    <a:pt x="12" y="1"/>
                  </a:moveTo>
                  <a:cubicBezTo>
                    <a:pt x="5" y="1"/>
                    <a:pt x="0" y="11"/>
                    <a:pt x="10" y="15"/>
                  </a:cubicBezTo>
                  <a:cubicBezTo>
                    <a:pt x="78" y="53"/>
                    <a:pt x="157" y="79"/>
                    <a:pt x="237" y="85"/>
                  </a:cubicBezTo>
                  <a:cubicBezTo>
                    <a:pt x="237" y="85"/>
                    <a:pt x="238" y="85"/>
                    <a:pt x="238" y="85"/>
                  </a:cubicBezTo>
                  <a:cubicBezTo>
                    <a:pt x="250" y="85"/>
                    <a:pt x="251" y="66"/>
                    <a:pt x="239" y="64"/>
                  </a:cubicBezTo>
                  <a:cubicBezTo>
                    <a:pt x="162" y="51"/>
                    <a:pt x="89" y="34"/>
                    <a:pt x="16" y="2"/>
                  </a:cubicBezTo>
                  <a:cubicBezTo>
                    <a:pt x="15" y="1"/>
                    <a:pt x="14" y="1"/>
                    <a:pt x="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6"/>
            <p:cNvSpPr/>
            <p:nvPr/>
          </p:nvSpPr>
          <p:spPr>
            <a:xfrm>
              <a:off x="4574118" y="2798114"/>
              <a:ext cx="61568" cy="9885"/>
            </a:xfrm>
            <a:custGeom>
              <a:avLst/>
              <a:gdLst/>
              <a:ahLst/>
              <a:cxnLst/>
              <a:rect l="l" t="t" r="r" b="b"/>
              <a:pathLst>
                <a:path w="218" h="35" extrusionOk="0">
                  <a:moveTo>
                    <a:pt x="201" y="0"/>
                  </a:moveTo>
                  <a:cubicBezTo>
                    <a:pt x="201" y="0"/>
                    <a:pt x="200" y="0"/>
                    <a:pt x="199" y="0"/>
                  </a:cubicBezTo>
                  <a:cubicBezTo>
                    <a:pt x="147" y="7"/>
                    <a:pt x="97" y="14"/>
                    <a:pt x="46" y="14"/>
                  </a:cubicBezTo>
                  <a:cubicBezTo>
                    <a:pt x="34" y="14"/>
                    <a:pt x="23" y="14"/>
                    <a:pt x="11" y="13"/>
                  </a:cubicBezTo>
                  <a:cubicBezTo>
                    <a:pt x="0" y="13"/>
                    <a:pt x="0" y="30"/>
                    <a:pt x="11" y="30"/>
                  </a:cubicBezTo>
                  <a:cubicBezTo>
                    <a:pt x="36" y="33"/>
                    <a:pt x="62" y="34"/>
                    <a:pt x="88" y="34"/>
                  </a:cubicBezTo>
                  <a:cubicBezTo>
                    <a:pt x="127" y="34"/>
                    <a:pt x="166" y="31"/>
                    <a:pt x="204" y="22"/>
                  </a:cubicBezTo>
                  <a:cubicBezTo>
                    <a:pt x="218" y="18"/>
                    <a:pt x="213" y="0"/>
                    <a:pt x="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6"/>
            <p:cNvSpPr/>
            <p:nvPr/>
          </p:nvSpPr>
          <p:spPr>
            <a:xfrm>
              <a:off x="4505209" y="2664814"/>
              <a:ext cx="80490" cy="44622"/>
            </a:xfrm>
            <a:custGeom>
              <a:avLst/>
              <a:gdLst/>
              <a:ahLst/>
              <a:cxnLst/>
              <a:rect l="l" t="t" r="r" b="b"/>
              <a:pathLst>
                <a:path w="285" h="158" extrusionOk="0">
                  <a:moveTo>
                    <a:pt x="216" y="1"/>
                  </a:moveTo>
                  <a:cubicBezTo>
                    <a:pt x="194" y="1"/>
                    <a:pt x="171" y="3"/>
                    <a:pt x="152" y="3"/>
                  </a:cubicBezTo>
                  <a:lnTo>
                    <a:pt x="4" y="3"/>
                  </a:lnTo>
                  <a:cubicBezTo>
                    <a:pt x="0" y="51"/>
                    <a:pt x="4" y="98"/>
                    <a:pt x="17" y="143"/>
                  </a:cubicBezTo>
                  <a:cubicBezTo>
                    <a:pt x="17" y="145"/>
                    <a:pt x="17" y="147"/>
                    <a:pt x="17" y="149"/>
                  </a:cubicBezTo>
                  <a:cubicBezTo>
                    <a:pt x="71" y="149"/>
                    <a:pt x="124" y="151"/>
                    <a:pt x="178" y="153"/>
                  </a:cubicBezTo>
                  <a:cubicBezTo>
                    <a:pt x="191" y="154"/>
                    <a:pt x="208" y="157"/>
                    <a:pt x="224" y="157"/>
                  </a:cubicBezTo>
                  <a:cubicBezTo>
                    <a:pt x="243" y="157"/>
                    <a:pt x="262" y="153"/>
                    <a:pt x="272" y="138"/>
                  </a:cubicBezTo>
                  <a:cubicBezTo>
                    <a:pt x="283" y="121"/>
                    <a:pt x="278" y="74"/>
                    <a:pt x="281" y="53"/>
                  </a:cubicBezTo>
                  <a:cubicBezTo>
                    <a:pt x="283" y="42"/>
                    <a:pt x="283" y="31"/>
                    <a:pt x="285" y="21"/>
                  </a:cubicBezTo>
                  <a:cubicBezTo>
                    <a:pt x="280" y="7"/>
                    <a:pt x="272" y="1"/>
                    <a:pt x="261" y="1"/>
                  </a:cubicBezTo>
                  <a:cubicBezTo>
                    <a:pt x="257" y="1"/>
                    <a:pt x="252" y="2"/>
                    <a:pt x="246" y="3"/>
                  </a:cubicBezTo>
                  <a:cubicBezTo>
                    <a:pt x="237" y="1"/>
                    <a:pt x="227" y="1"/>
                    <a:pt x="21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6"/>
            <p:cNvSpPr/>
            <p:nvPr/>
          </p:nvSpPr>
          <p:spPr>
            <a:xfrm>
              <a:off x="4003637" y="2920400"/>
              <a:ext cx="554390" cy="447628"/>
            </a:xfrm>
            <a:custGeom>
              <a:avLst/>
              <a:gdLst/>
              <a:ahLst/>
              <a:cxnLst/>
              <a:rect l="l" t="t" r="r" b="b"/>
              <a:pathLst>
                <a:path w="1963" h="1585" extrusionOk="0">
                  <a:moveTo>
                    <a:pt x="1259" y="223"/>
                  </a:moveTo>
                  <a:cubicBezTo>
                    <a:pt x="1263" y="223"/>
                    <a:pt x="1267" y="225"/>
                    <a:pt x="1268" y="231"/>
                  </a:cubicBezTo>
                  <a:cubicBezTo>
                    <a:pt x="1271" y="293"/>
                    <a:pt x="1290" y="338"/>
                    <a:pt x="1318" y="392"/>
                  </a:cubicBezTo>
                  <a:cubicBezTo>
                    <a:pt x="1322" y="400"/>
                    <a:pt x="1315" y="410"/>
                    <a:pt x="1307" y="410"/>
                  </a:cubicBezTo>
                  <a:cubicBezTo>
                    <a:pt x="1304" y="410"/>
                    <a:pt x="1301" y="408"/>
                    <a:pt x="1298" y="405"/>
                  </a:cubicBezTo>
                  <a:cubicBezTo>
                    <a:pt x="1262" y="360"/>
                    <a:pt x="1245" y="289"/>
                    <a:pt x="1249" y="231"/>
                  </a:cubicBezTo>
                  <a:cubicBezTo>
                    <a:pt x="1250" y="226"/>
                    <a:pt x="1255" y="223"/>
                    <a:pt x="1259" y="223"/>
                  </a:cubicBezTo>
                  <a:close/>
                  <a:moveTo>
                    <a:pt x="1192" y="282"/>
                  </a:moveTo>
                  <a:cubicBezTo>
                    <a:pt x="1196" y="282"/>
                    <a:pt x="1199" y="284"/>
                    <a:pt x="1200" y="287"/>
                  </a:cubicBezTo>
                  <a:cubicBezTo>
                    <a:pt x="1213" y="345"/>
                    <a:pt x="1247" y="388"/>
                    <a:pt x="1298" y="416"/>
                  </a:cubicBezTo>
                  <a:cubicBezTo>
                    <a:pt x="1309" y="423"/>
                    <a:pt x="1303" y="436"/>
                    <a:pt x="1293" y="436"/>
                  </a:cubicBezTo>
                  <a:cubicBezTo>
                    <a:pt x="1292" y="436"/>
                    <a:pt x="1290" y="436"/>
                    <a:pt x="1288" y="435"/>
                  </a:cubicBezTo>
                  <a:cubicBezTo>
                    <a:pt x="1230" y="409"/>
                    <a:pt x="1194" y="351"/>
                    <a:pt x="1185" y="289"/>
                  </a:cubicBezTo>
                  <a:cubicBezTo>
                    <a:pt x="1185" y="285"/>
                    <a:pt x="1189" y="282"/>
                    <a:pt x="1192" y="282"/>
                  </a:cubicBezTo>
                  <a:close/>
                  <a:moveTo>
                    <a:pt x="1710" y="595"/>
                  </a:moveTo>
                  <a:cubicBezTo>
                    <a:pt x="1712" y="595"/>
                    <a:pt x="1714" y="595"/>
                    <a:pt x="1716" y="598"/>
                  </a:cubicBezTo>
                  <a:cubicBezTo>
                    <a:pt x="1720" y="597"/>
                    <a:pt x="1724" y="596"/>
                    <a:pt x="1728" y="596"/>
                  </a:cubicBezTo>
                  <a:cubicBezTo>
                    <a:pt x="1761" y="596"/>
                    <a:pt x="1796" y="627"/>
                    <a:pt x="1806" y="658"/>
                  </a:cubicBezTo>
                  <a:cubicBezTo>
                    <a:pt x="1821" y="703"/>
                    <a:pt x="1789" y="743"/>
                    <a:pt x="1744" y="754"/>
                  </a:cubicBezTo>
                  <a:cubicBezTo>
                    <a:pt x="1738" y="755"/>
                    <a:pt x="1732" y="756"/>
                    <a:pt x="1726" y="756"/>
                  </a:cubicBezTo>
                  <a:cubicBezTo>
                    <a:pt x="1689" y="756"/>
                    <a:pt x="1653" y="733"/>
                    <a:pt x="1648" y="692"/>
                  </a:cubicBezTo>
                  <a:cubicBezTo>
                    <a:pt x="1641" y="649"/>
                    <a:pt x="1667" y="606"/>
                    <a:pt x="1710" y="595"/>
                  </a:cubicBezTo>
                  <a:close/>
                  <a:moveTo>
                    <a:pt x="1728" y="1169"/>
                  </a:moveTo>
                  <a:cubicBezTo>
                    <a:pt x="1729" y="1169"/>
                    <a:pt x="1731" y="1169"/>
                    <a:pt x="1733" y="1169"/>
                  </a:cubicBezTo>
                  <a:cubicBezTo>
                    <a:pt x="1740" y="1172"/>
                    <a:pt x="1744" y="1178"/>
                    <a:pt x="1742" y="1182"/>
                  </a:cubicBezTo>
                  <a:cubicBezTo>
                    <a:pt x="1770" y="1187"/>
                    <a:pt x="1795" y="1217"/>
                    <a:pt x="1800" y="1242"/>
                  </a:cubicBezTo>
                  <a:cubicBezTo>
                    <a:pt x="1810" y="1285"/>
                    <a:pt x="1774" y="1319"/>
                    <a:pt x="1733" y="1319"/>
                  </a:cubicBezTo>
                  <a:cubicBezTo>
                    <a:pt x="1732" y="1319"/>
                    <a:pt x="1730" y="1319"/>
                    <a:pt x="1729" y="1319"/>
                  </a:cubicBezTo>
                  <a:cubicBezTo>
                    <a:pt x="1690" y="1319"/>
                    <a:pt x="1652" y="1290"/>
                    <a:pt x="1654" y="1247"/>
                  </a:cubicBezTo>
                  <a:cubicBezTo>
                    <a:pt x="1656" y="1210"/>
                    <a:pt x="1689" y="1169"/>
                    <a:pt x="1728" y="1169"/>
                  </a:cubicBezTo>
                  <a:close/>
                  <a:moveTo>
                    <a:pt x="1194" y="0"/>
                  </a:moveTo>
                  <a:cubicBezTo>
                    <a:pt x="864" y="120"/>
                    <a:pt x="581" y="296"/>
                    <a:pt x="371" y="585"/>
                  </a:cubicBezTo>
                  <a:cubicBezTo>
                    <a:pt x="150" y="889"/>
                    <a:pt x="71" y="1223"/>
                    <a:pt x="1" y="1583"/>
                  </a:cubicBezTo>
                  <a:cubicBezTo>
                    <a:pt x="1" y="1583"/>
                    <a:pt x="1" y="1583"/>
                    <a:pt x="1" y="1585"/>
                  </a:cubicBezTo>
                  <a:cubicBezTo>
                    <a:pt x="3" y="1581"/>
                    <a:pt x="7" y="1579"/>
                    <a:pt x="11" y="1579"/>
                  </a:cubicBezTo>
                  <a:cubicBezTo>
                    <a:pt x="193" y="1572"/>
                    <a:pt x="373" y="1569"/>
                    <a:pt x="554" y="1569"/>
                  </a:cubicBezTo>
                  <a:cubicBezTo>
                    <a:pt x="610" y="1569"/>
                    <a:pt x="666" y="1569"/>
                    <a:pt x="722" y="1570"/>
                  </a:cubicBezTo>
                  <a:cubicBezTo>
                    <a:pt x="712" y="1411"/>
                    <a:pt x="722" y="1249"/>
                    <a:pt x="752" y="1092"/>
                  </a:cubicBezTo>
                  <a:cubicBezTo>
                    <a:pt x="754" y="1084"/>
                    <a:pt x="761" y="1081"/>
                    <a:pt x="768" y="1081"/>
                  </a:cubicBezTo>
                  <a:cubicBezTo>
                    <a:pt x="778" y="1081"/>
                    <a:pt x="788" y="1087"/>
                    <a:pt x="787" y="1097"/>
                  </a:cubicBezTo>
                  <a:cubicBezTo>
                    <a:pt x="767" y="1255"/>
                    <a:pt x="754" y="1411"/>
                    <a:pt x="748" y="1570"/>
                  </a:cubicBezTo>
                  <a:cubicBezTo>
                    <a:pt x="1151" y="1574"/>
                    <a:pt x="1553" y="1585"/>
                    <a:pt x="1956" y="1585"/>
                  </a:cubicBezTo>
                  <a:cubicBezTo>
                    <a:pt x="1947" y="1579"/>
                    <a:pt x="1943" y="1568"/>
                    <a:pt x="1950" y="1557"/>
                  </a:cubicBezTo>
                  <a:cubicBezTo>
                    <a:pt x="1952" y="1555"/>
                    <a:pt x="1954" y="1553"/>
                    <a:pt x="1954" y="1551"/>
                  </a:cubicBezTo>
                  <a:cubicBezTo>
                    <a:pt x="1956" y="1546"/>
                    <a:pt x="1960" y="1544"/>
                    <a:pt x="1962" y="1544"/>
                  </a:cubicBezTo>
                  <a:cubicBezTo>
                    <a:pt x="1956" y="1531"/>
                    <a:pt x="1956" y="1519"/>
                    <a:pt x="1960" y="1501"/>
                  </a:cubicBezTo>
                  <a:cubicBezTo>
                    <a:pt x="1956" y="1471"/>
                    <a:pt x="1954" y="1439"/>
                    <a:pt x="1950" y="1409"/>
                  </a:cubicBezTo>
                  <a:cubicBezTo>
                    <a:pt x="1943" y="1347"/>
                    <a:pt x="1939" y="1287"/>
                    <a:pt x="1932" y="1225"/>
                  </a:cubicBezTo>
                  <a:cubicBezTo>
                    <a:pt x="1922" y="1101"/>
                    <a:pt x="1913" y="979"/>
                    <a:pt x="1907" y="855"/>
                  </a:cubicBezTo>
                  <a:cubicBezTo>
                    <a:pt x="1896" y="640"/>
                    <a:pt x="1866" y="403"/>
                    <a:pt x="1896" y="189"/>
                  </a:cubicBezTo>
                  <a:cubicBezTo>
                    <a:pt x="1892" y="186"/>
                    <a:pt x="1890" y="184"/>
                    <a:pt x="1887" y="180"/>
                  </a:cubicBezTo>
                  <a:lnTo>
                    <a:pt x="1883" y="182"/>
                  </a:lnTo>
                  <a:cubicBezTo>
                    <a:pt x="1885" y="191"/>
                    <a:pt x="1881" y="204"/>
                    <a:pt x="1870" y="206"/>
                  </a:cubicBezTo>
                  <a:cubicBezTo>
                    <a:pt x="1693" y="231"/>
                    <a:pt x="1553" y="341"/>
                    <a:pt x="1491" y="510"/>
                  </a:cubicBezTo>
                  <a:cubicBezTo>
                    <a:pt x="1487" y="519"/>
                    <a:pt x="1479" y="523"/>
                    <a:pt x="1470" y="523"/>
                  </a:cubicBezTo>
                  <a:cubicBezTo>
                    <a:pt x="1464" y="523"/>
                    <a:pt x="1458" y="521"/>
                    <a:pt x="1455" y="516"/>
                  </a:cubicBezTo>
                  <a:cubicBezTo>
                    <a:pt x="1452" y="518"/>
                    <a:pt x="1449" y="519"/>
                    <a:pt x="1445" y="519"/>
                  </a:cubicBezTo>
                  <a:cubicBezTo>
                    <a:pt x="1441" y="519"/>
                    <a:pt x="1437" y="518"/>
                    <a:pt x="1433" y="514"/>
                  </a:cubicBezTo>
                  <a:cubicBezTo>
                    <a:pt x="1395" y="461"/>
                    <a:pt x="1253" y="204"/>
                    <a:pt x="1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6"/>
            <p:cNvSpPr/>
            <p:nvPr/>
          </p:nvSpPr>
          <p:spPr>
            <a:xfrm>
              <a:off x="4456068" y="2478702"/>
              <a:ext cx="93481" cy="73710"/>
            </a:xfrm>
            <a:custGeom>
              <a:avLst/>
              <a:gdLst/>
              <a:ahLst/>
              <a:cxnLst/>
              <a:rect l="l" t="t" r="r" b="b"/>
              <a:pathLst>
                <a:path w="331" h="261" extrusionOk="0">
                  <a:moveTo>
                    <a:pt x="155" y="0"/>
                  </a:moveTo>
                  <a:cubicBezTo>
                    <a:pt x="99" y="0"/>
                    <a:pt x="46" y="17"/>
                    <a:pt x="22" y="73"/>
                  </a:cubicBezTo>
                  <a:cubicBezTo>
                    <a:pt x="1" y="121"/>
                    <a:pt x="11" y="176"/>
                    <a:pt x="46" y="215"/>
                  </a:cubicBezTo>
                  <a:cubicBezTo>
                    <a:pt x="76" y="246"/>
                    <a:pt x="114" y="260"/>
                    <a:pt x="153" y="260"/>
                  </a:cubicBezTo>
                  <a:cubicBezTo>
                    <a:pt x="227" y="260"/>
                    <a:pt x="302" y="210"/>
                    <a:pt x="326" y="136"/>
                  </a:cubicBezTo>
                  <a:cubicBezTo>
                    <a:pt x="330" y="121"/>
                    <a:pt x="319" y="111"/>
                    <a:pt x="307" y="111"/>
                  </a:cubicBezTo>
                  <a:cubicBezTo>
                    <a:pt x="301" y="111"/>
                    <a:pt x="294" y="114"/>
                    <a:pt x="290" y="121"/>
                  </a:cubicBezTo>
                  <a:cubicBezTo>
                    <a:pt x="260" y="169"/>
                    <a:pt x="211" y="219"/>
                    <a:pt x="155" y="219"/>
                  </a:cubicBezTo>
                  <a:cubicBezTo>
                    <a:pt x="135" y="219"/>
                    <a:pt x="114" y="213"/>
                    <a:pt x="93" y="198"/>
                  </a:cubicBezTo>
                  <a:cubicBezTo>
                    <a:pt x="58" y="176"/>
                    <a:pt x="43" y="136"/>
                    <a:pt x="56" y="95"/>
                  </a:cubicBezTo>
                  <a:cubicBezTo>
                    <a:pt x="73" y="43"/>
                    <a:pt x="123" y="37"/>
                    <a:pt x="170" y="31"/>
                  </a:cubicBezTo>
                  <a:cubicBezTo>
                    <a:pt x="176" y="28"/>
                    <a:pt x="178" y="26"/>
                    <a:pt x="180" y="20"/>
                  </a:cubicBezTo>
                  <a:lnTo>
                    <a:pt x="176" y="9"/>
                  </a:lnTo>
                  <a:cubicBezTo>
                    <a:pt x="174" y="5"/>
                    <a:pt x="170" y="3"/>
                    <a:pt x="165" y="1"/>
                  </a:cubicBezTo>
                  <a:cubicBezTo>
                    <a:pt x="162" y="0"/>
                    <a:pt x="158" y="0"/>
                    <a:pt x="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6"/>
            <p:cNvSpPr/>
            <p:nvPr/>
          </p:nvSpPr>
          <p:spPr>
            <a:xfrm>
              <a:off x="4505773" y="2310948"/>
              <a:ext cx="34173" cy="176792"/>
            </a:xfrm>
            <a:custGeom>
              <a:avLst/>
              <a:gdLst/>
              <a:ahLst/>
              <a:cxnLst/>
              <a:rect l="l" t="t" r="r" b="b"/>
              <a:pathLst>
                <a:path w="121" h="626" extrusionOk="0">
                  <a:moveTo>
                    <a:pt x="100" y="1"/>
                  </a:moveTo>
                  <a:cubicBezTo>
                    <a:pt x="94" y="1"/>
                    <a:pt x="88" y="5"/>
                    <a:pt x="86" y="12"/>
                  </a:cubicBezTo>
                  <a:cubicBezTo>
                    <a:pt x="60" y="209"/>
                    <a:pt x="41" y="404"/>
                    <a:pt x="0" y="601"/>
                  </a:cubicBezTo>
                  <a:cubicBezTo>
                    <a:pt x="0" y="601"/>
                    <a:pt x="0" y="601"/>
                    <a:pt x="0" y="603"/>
                  </a:cubicBezTo>
                  <a:lnTo>
                    <a:pt x="4" y="614"/>
                  </a:lnTo>
                  <a:cubicBezTo>
                    <a:pt x="8" y="621"/>
                    <a:pt x="15" y="626"/>
                    <a:pt x="23" y="626"/>
                  </a:cubicBezTo>
                  <a:cubicBezTo>
                    <a:pt x="30" y="626"/>
                    <a:pt x="38" y="621"/>
                    <a:pt x="41" y="612"/>
                  </a:cubicBezTo>
                  <a:cubicBezTo>
                    <a:pt x="88" y="419"/>
                    <a:pt x="120" y="211"/>
                    <a:pt x="112" y="12"/>
                  </a:cubicBezTo>
                  <a:cubicBezTo>
                    <a:pt x="112" y="5"/>
                    <a:pt x="106" y="1"/>
                    <a:pt x="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6"/>
            <p:cNvSpPr/>
            <p:nvPr/>
          </p:nvSpPr>
          <p:spPr>
            <a:xfrm>
              <a:off x="4467082" y="3088437"/>
              <a:ext cx="51118" cy="45469"/>
            </a:xfrm>
            <a:custGeom>
              <a:avLst/>
              <a:gdLst/>
              <a:ahLst/>
              <a:cxnLst/>
              <a:rect l="l" t="t" r="r" b="b"/>
              <a:pathLst>
                <a:path w="181" h="161" extrusionOk="0">
                  <a:moveTo>
                    <a:pt x="52" y="30"/>
                  </a:moveTo>
                  <a:lnTo>
                    <a:pt x="52" y="30"/>
                  </a:lnTo>
                  <a:cubicBezTo>
                    <a:pt x="53" y="34"/>
                    <a:pt x="56" y="36"/>
                    <a:pt x="60" y="36"/>
                  </a:cubicBezTo>
                  <a:cubicBezTo>
                    <a:pt x="61" y="36"/>
                    <a:pt x="63" y="35"/>
                    <a:pt x="64" y="35"/>
                  </a:cubicBezTo>
                  <a:cubicBezTo>
                    <a:pt x="69" y="34"/>
                    <a:pt x="74" y="34"/>
                    <a:pt x="78" y="34"/>
                  </a:cubicBezTo>
                  <a:cubicBezTo>
                    <a:pt x="104" y="34"/>
                    <a:pt x="128" y="44"/>
                    <a:pt x="137" y="73"/>
                  </a:cubicBezTo>
                  <a:cubicBezTo>
                    <a:pt x="146" y="101"/>
                    <a:pt x="120" y="125"/>
                    <a:pt x="92" y="129"/>
                  </a:cubicBezTo>
                  <a:cubicBezTo>
                    <a:pt x="88" y="130"/>
                    <a:pt x="84" y="130"/>
                    <a:pt x="81" y="130"/>
                  </a:cubicBezTo>
                  <a:cubicBezTo>
                    <a:pt x="30" y="130"/>
                    <a:pt x="20" y="64"/>
                    <a:pt x="52" y="30"/>
                  </a:cubicBezTo>
                  <a:close/>
                  <a:moveTo>
                    <a:pt x="69" y="0"/>
                  </a:moveTo>
                  <a:cubicBezTo>
                    <a:pt x="26" y="11"/>
                    <a:pt x="0" y="54"/>
                    <a:pt x="7" y="97"/>
                  </a:cubicBezTo>
                  <a:cubicBezTo>
                    <a:pt x="12" y="138"/>
                    <a:pt x="48" y="161"/>
                    <a:pt x="85" y="161"/>
                  </a:cubicBezTo>
                  <a:cubicBezTo>
                    <a:pt x="91" y="161"/>
                    <a:pt x="97" y="160"/>
                    <a:pt x="103" y="159"/>
                  </a:cubicBezTo>
                  <a:cubicBezTo>
                    <a:pt x="148" y="148"/>
                    <a:pt x="180" y="108"/>
                    <a:pt x="165" y="63"/>
                  </a:cubicBezTo>
                  <a:cubicBezTo>
                    <a:pt x="155" y="32"/>
                    <a:pt x="120" y="1"/>
                    <a:pt x="85" y="1"/>
                  </a:cubicBezTo>
                  <a:cubicBezTo>
                    <a:pt x="81" y="1"/>
                    <a:pt x="77" y="2"/>
                    <a:pt x="73" y="3"/>
                  </a:cubicBezTo>
                  <a:cubicBezTo>
                    <a:pt x="73" y="0"/>
                    <a:pt x="71" y="0"/>
                    <a:pt x="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6"/>
            <p:cNvSpPr/>
            <p:nvPr/>
          </p:nvSpPr>
          <p:spPr>
            <a:xfrm>
              <a:off x="4469906" y="3250543"/>
              <a:ext cx="45187" cy="42645"/>
            </a:xfrm>
            <a:custGeom>
              <a:avLst/>
              <a:gdLst/>
              <a:ahLst/>
              <a:cxnLst/>
              <a:rect l="l" t="t" r="r" b="b"/>
              <a:pathLst>
                <a:path w="160" h="151" extrusionOk="0">
                  <a:moveTo>
                    <a:pt x="52" y="35"/>
                  </a:moveTo>
                  <a:cubicBezTo>
                    <a:pt x="54" y="39"/>
                    <a:pt x="57" y="43"/>
                    <a:pt x="63" y="43"/>
                  </a:cubicBezTo>
                  <a:cubicBezTo>
                    <a:pt x="67" y="43"/>
                    <a:pt x="71" y="43"/>
                    <a:pt x="75" y="43"/>
                  </a:cubicBezTo>
                  <a:cubicBezTo>
                    <a:pt x="83" y="43"/>
                    <a:pt x="90" y="44"/>
                    <a:pt x="97" y="50"/>
                  </a:cubicBezTo>
                  <a:cubicBezTo>
                    <a:pt x="108" y="56"/>
                    <a:pt x="116" y="67"/>
                    <a:pt x="119" y="80"/>
                  </a:cubicBezTo>
                  <a:cubicBezTo>
                    <a:pt x="125" y="104"/>
                    <a:pt x="102" y="121"/>
                    <a:pt x="80" y="121"/>
                  </a:cubicBezTo>
                  <a:cubicBezTo>
                    <a:pt x="78" y="121"/>
                    <a:pt x="77" y="120"/>
                    <a:pt x="76" y="120"/>
                  </a:cubicBezTo>
                  <a:cubicBezTo>
                    <a:pt x="50" y="118"/>
                    <a:pt x="31" y="101"/>
                    <a:pt x="33" y="73"/>
                  </a:cubicBezTo>
                  <a:cubicBezTo>
                    <a:pt x="33" y="58"/>
                    <a:pt x="42" y="45"/>
                    <a:pt x="52" y="35"/>
                  </a:cubicBezTo>
                  <a:close/>
                  <a:moveTo>
                    <a:pt x="78" y="0"/>
                  </a:moveTo>
                  <a:cubicBezTo>
                    <a:pt x="38" y="0"/>
                    <a:pt x="5" y="41"/>
                    <a:pt x="3" y="78"/>
                  </a:cubicBezTo>
                  <a:cubicBezTo>
                    <a:pt x="1" y="121"/>
                    <a:pt x="39" y="150"/>
                    <a:pt x="78" y="150"/>
                  </a:cubicBezTo>
                  <a:cubicBezTo>
                    <a:pt x="79" y="150"/>
                    <a:pt x="81" y="150"/>
                    <a:pt x="82" y="150"/>
                  </a:cubicBezTo>
                  <a:cubicBezTo>
                    <a:pt x="123" y="150"/>
                    <a:pt x="159" y="116"/>
                    <a:pt x="149" y="73"/>
                  </a:cubicBezTo>
                  <a:cubicBezTo>
                    <a:pt x="144" y="48"/>
                    <a:pt x="119" y="18"/>
                    <a:pt x="91" y="13"/>
                  </a:cubicBezTo>
                  <a:cubicBezTo>
                    <a:pt x="93" y="9"/>
                    <a:pt x="89" y="3"/>
                    <a:pt x="84" y="0"/>
                  </a:cubicBezTo>
                  <a:cubicBezTo>
                    <a:pt x="82" y="0"/>
                    <a:pt x="80" y="0"/>
                    <a:pt x="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6"/>
            <p:cNvSpPr/>
            <p:nvPr/>
          </p:nvSpPr>
          <p:spPr>
            <a:xfrm>
              <a:off x="4472448" y="3096909"/>
              <a:ext cx="35867" cy="28524"/>
            </a:xfrm>
            <a:custGeom>
              <a:avLst/>
              <a:gdLst/>
              <a:ahLst/>
              <a:cxnLst/>
              <a:rect l="l" t="t" r="r" b="b"/>
              <a:pathLst>
                <a:path w="127" h="101" extrusionOk="0">
                  <a:moveTo>
                    <a:pt x="33" y="0"/>
                  </a:moveTo>
                  <a:lnTo>
                    <a:pt x="33" y="0"/>
                  </a:lnTo>
                  <a:cubicBezTo>
                    <a:pt x="1" y="34"/>
                    <a:pt x="11" y="100"/>
                    <a:pt x="62" y="100"/>
                  </a:cubicBezTo>
                  <a:cubicBezTo>
                    <a:pt x="65" y="100"/>
                    <a:pt x="69" y="100"/>
                    <a:pt x="73" y="99"/>
                  </a:cubicBezTo>
                  <a:cubicBezTo>
                    <a:pt x="101" y="95"/>
                    <a:pt x="127" y="71"/>
                    <a:pt x="118" y="43"/>
                  </a:cubicBezTo>
                  <a:cubicBezTo>
                    <a:pt x="109" y="14"/>
                    <a:pt x="85" y="4"/>
                    <a:pt x="59" y="4"/>
                  </a:cubicBezTo>
                  <a:cubicBezTo>
                    <a:pt x="55" y="4"/>
                    <a:pt x="50" y="4"/>
                    <a:pt x="45" y="5"/>
                  </a:cubicBezTo>
                  <a:cubicBezTo>
                    <a:pt x="44" y="5"/>
                    <a:pt x="42" y="6"/>
                    <a:pt x="41" y="6"/>
                  </a:cubicBezTo>
                  <a:cubicBezTo>
                    <a:pt x="37" y="6"/>
                    <a:pt x="34" y="4"/>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6"/>
            <p:cNvSpPr/>
            <p:nvPr/>
          </p:nvSpPr>
          <p:spPr>
            <a:xfrm>
              <a:off x="4478379" y="3260145"/>
              <a:ext cx="26830" cy="24570"/>
            </a:xfrm>
            <a:custGeom>
              <a:avLst/>
              <a:gdLst/>
              <a:ahLst/>
              <a:cxnLst/>
              <a:rect l="l" t="t" r="r" b="b"/>
              <a:pathLst>
                <a:path w="95" h="87" extrusionOk="0">
                  <a:moveTo>
                    <a:pt x="22" y="1"/>
                  </a:moveTo>
                  <a:cubicBezTo>
                    <a:pt x="12" y="11"/>
                    <a:pt x="3" y="24"/>
                    <a:pt x="3" y="39"/>
                  </a:cubicBezTo>
                  <a:cubicBezTo>
                    <a:pt x="1" y="67"/>
                    <a:pt x="20" y="84"/>
                    <a:pt x="46" y="86"/>
                  </a:cubicBezTo>
                  <a:cubicBezTo>
                    <a:pt x="47" y="86"/>
                    <a:pt x="48" y="87"/>
                    <a:pt x="50" y="87"/>
                  </a:cubicBezTo>
                  <a:cubicBezTo>
                    <a:pt x="72" y="87"/>
                    <a:pt x="95" y="70"/>
                    <a:pt x="89" y="46"/>
                  </a:cubicBezTo>
                  <a:cubicBezTo>
                    <a:pt x="86" y="33"/>
                    <a:pt x="78" y="22"/>
                    <a:pt x="67" y="14"/>
                  </a:cubicBezTo>
                  <a:cubicBezTo>
                    <a:pt x="61" y="10"/>
                    <a:pt x="54" y="9"/>
                    <a:pt x="48" y="9"/>
                  </a:cubicBezTo>
                  <a:cubicBezTo>
                    <a:pt x="44" y="9"/>
                    <a:pt x="39" y="9"/>
                    <a:pt x="35" y="9"/>
                  </a:cubicBezTo>
                  <a:cubicBezTo>
                    <a:pt x="27" y="9"/>
                    <a:pt x="24" y="5"/>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6"/>
            <p:cNvSpPr/>
            <p:nvPr/>
          </p:nvSpPr>
          <p:spPr>
            <a:xfrm>
              <a:off x="4342254" y="2850643"/>
              <a:ext cx="176513" cy="208987"/>
            </a:xfrm>
            <a:custGeom>
              <a:avLst/>
              <a:gdLst/>
              <a:ahLst/>
              <a:cxnLst/>
              <a:rect l="l" t="t" r="r" b="b"/>
              <a:pathLst>
                <a:path w="625" h="740" extrusionOk="0">
                  <a:moveTo>
                    <a:pt x="97" y="1"/>
                  </a:moveTo>
                  <a:cubicBezTo>
                    <a:pt x="95" y="7"/>
                    <a:pt x="91" y="14"/>
                    <a:pt x="80" y="14"/>
                  </a:cubicBezTo>
                  <a:cubicBezTo>
                    <a:pt x="1" y="14"/>
                    <a:pt x="5" y="110"/>
                    <a:pt x="31" y="211"/>
                  </a:cubicBezTo>
                  <a:cubicBezTo>
                    <a:pt x="37" y="213"/>
                    <a:pt x="39" y="221"/>
                    <a:pt x="35" y="228"/>
                  </a:cubicBezTo>
                  <a:cubicBezTo>
                    <a:pt x="59" y="311"/>
                    <a:pt x="95" y="395"/>
                    <a:pt x="104" y="418"/>
                  </a:cubicBezTo>
                  <a:cubicBezTo>
                    <a:pt x="147" y="530"/>
                    <a:pt x="198" y="635"/>
                    <a:pt x="254" y="740"/>
                  </a:cubicBezTo>
                  <a:cubicBezTo>
                    <a:pt x="316" y="573"/>
                    <a:pt x="453" y="455"/>
                    <a:pt x="624" y="418"/>
                  </a:cubicBezTo>
                  <a:cubicBezTo>
                    <a:pt x="468" y="253"/>
                    <a:pt x="288" y="12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6"/>
            <p:cNvSpPr/>
            <p:nvPr/>
          </p:nvSpPr>
          <p:spPr>
            <a:xfrm>
              <a:off x="4354963" y="2983378"/>
              <a:ext cx="22311" cy="52812"/>
            </a:xfrm>
            <a:custGeom>
              <a:avLst/>
              <a:gdLst/>
              <a:ahLst/>
              <a:cxnLst/>
              <a:rect l="l" t="t" r="r" b="b"/>
              <a:pathLst>
                <a:path w="79" h="187" extrusionOk="0">
                  <a:moveTo>
                    <a:pt x="15" y="0"/>
                  </a:moveTo>
                  <a:cubicBezTo>
                    <a:pt x="11" y="0"/>
                    <a:pt x="6" y="3"/>
                    <a:pt x="5" y="8"/>
                  </a:cubicBezTo>
                  <a:cubicBezTo>
                    <a:pt x="1" y="66"/>
                    <a:pt x="18" y="137"/>
                    <a:pt x="54" y="182"/>
                  </a:cubicBezTo>
                  <a:cubicBezTo>
                    <a:pt x="57" y="185"/>
                    <a:pt x="60" y="187"/>
                    <a:pt x="63" y="187"/>
                  </a:cubicBezTo>
                  <a:cubicBezTo>
                    <a:pt x="71" y="187"/>
                    <a:pt x="78" y="177"/>
                    <a:pt x="74" y="169"/>
                  </a:cubicBezTo>
                  <a:cubicBezTo>
                    <a:pt x="46" y="115"/>
                    <a:pt x="27" y="70"/>
                    <a:pt x="24" y="8"/>
                  </a:cubicBezTo>
                  <a:cubicBezTo>
                    <a:pt x="23" y="3"/>
                    <a:pt x="19" y="0"/>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6"/>
            <p:cNvSpPr/>
            <p:nvPr/>
          </p:nvSpPr>
          <p:spPr>
            <a:xfrm>
              <a:off x="4338018" y="3000323"/>
              <a:ext cx="35585" cy="43774"/>
            </a:xfrm>
            <a:custGeom>
              <a:avLst/>
              <a:gdLst/>
              <a:ahLst/>
              <a:cxnLst/>
              <a:rect l="l" t="t" r="r" b="b"/>
              <a:pathLst>
                <a:path w="126" h="155" extrusionOk="0">
                  <a:moveTo>
                    <a:pt x="9" y="0"/>
                  </a:moveTo>
                  <a:cubicBezTo>
                    <a:pt x="5" y="0"/>
                    <a:pt x="1" y="2"/>
                    <a:pt x="1" y="6"/>
                  </a:cubicBezTo>
                  <a:cubicBezTo>
                    <a:pt x="10" y="68"/>
                    <a:pt x="46" y="126"/>
                    <a:pt x="102" y="154"/>
                  </a:cubicBezTo>
                  <a:cubicBezTo>
                    <a:pt x="103" y="154"/>
                    <a:pt x="105" y="155"/>
                    <a:pt x="106" y="155"/>
                  </a:cubicBezTo>
                  <a:cubicBezTo>
                    <a:pt x="119" y="155"/>
                    <a:pt x="126" y="140"/>
                    <a:pt x="114" y="133"/>
                  </a:cubicBezTo>
                  <a:cubicBezTo>
                    <a:pt x="63" y="105"/>
                    <a:pt x="29" y="62"/>
                    <a:pt x="16" y="4"/>
                  </a:cubicBezTo>
                  <a:cubicBezTo>
                    <a:pt x="15" y="1"/>
                    <a:pt x="12" y="0"/>
                    <a:pt x="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6"/>
            <p:cNvSpPr/>
            <p:nvPr/>
          </p:nvSpPr>
          <p:spPr>
            <a:xfrm>
              <a:off x="4284359" y="2364042"/>
              <a:ext cx="63827" cy="55918"/>
            </a:xfrm>
            <a:custGeom>
              <a:avLst/>
              <a:gdLst/>
              <a:ahLst/>
              <a:cxnLst/>
              <a:rect l="l" t="t" r="r" b="b"/>
              <a:pathLst>
                <a:path w="226" h="198" extrusionOk="0">
                  <a:moveTo>
                    <a:pt x="165" y="117"/>
                  </a:moveTo>
                  <a:cubicBezTo>
                    <a:pt x="159" y="139"/>
                    <a:pt x="142" y="156"/>
                    <a:pt x="114" y="158"/>
                  </a:cubicBezTo>
                  <a:cubicBezTo>
                    <a:pt x="111" y="159"/>
                    <a:pt x="108" y="159"/>
                    <a:pt x="106" y="159"/>
                  </a:cubicBezTo>
                  <a:cubicBezTo>
                    <a:pt x="98" y="159"/>
                    <a:pt x="90" y="157"/>
                    <a:pt x="82" y="152"/>
                  </a:cubicBezTo>
                  <a:lnTo>
                    <a:pt x="82" y="152"/>
                  </a:lnTo>
                  <a:cubicBezTo>
                    <a:pt x="88" y="153"/>
                    <a:pt x="94" y="154"/>
                    <a:pt x="100" y="154"/>
                  </a:cubicBezTo>
                  <a:cubicBezTo>
                    <a:pt x="126" y="154"/>
                    <a:pt x="151" y="140"/>
                    <a:pt x="165" y="117"/>
                  </a:cubicBezTo>
                  <a:close/>
                  <a:moveTo>
                    <a:pt x="110" y="1"/>
                  </a:moveTo>
                  <a:cubicBezTo>
                    <a:pt x="101" y="1"/>
                    <a:pt x="91" y="2"/>
                    <a:pt x="82" y="6"/>
                  </a:cubicBezTo>
                  <a:cubicBezTo>
                    <a:pt x="35" y="19"/>
                    <a:pt x="0" y="66"/>
                    <a:pt x="11" y="115"/>
                  </a:cubicBezTo>
                  <a:cubicBezTo>
                    <a:pt x="20" y="163"/>
                    <a:pt x="65" y="197"/>
                    <a:pt x="110" y="197"/>
                  </a:cubicBezTo>
                  <a:cubicBezTo>
                    <a:pt x="120" y="197"/>
                    <a:pt x="130" y="196"/>
                    <a:pt x="140" y="192"/>
                  </a:cubicBezTo>
                  <a:cubicBezTo>
                    <a:pt x="193" y="173"/>
                    <a:pt x="225" y="109"/>
                    <a:pt x="200" y="57"/>
                  </a:cubicBezTo>
                  <a:cubicBezTo>
                    <a:pt x="184" y="24"/>
                    <a:pt x="147" y="1"/>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6"/>
            <p:cNvSpPr/>
            <p:nvPr/>
          </p:nvSpPr>
          <p:spPr>
            <a:xfrm>
              <a:off x="4188902" y="2150536"/>
              <a:ext cx="53660" cy="32195"/>
            </a:xfrm>
            <a:custGeom>
              <a:avLst/>
              <a:gdLst/>
              <a:ahLst/>
              <a:cxnLst/>
              <a:rect l="l" t="t" r="r" b="b"/>
              <a:pathLst>
                <a:path w="190" h="114" extrusionOk="0">
                  <a:moveTo>
                    <a:pt x="176" y="0"/>
                  </a:moveTo>
                  <a:cubicBezTo>
                    <a:pt x="174" y="0"/>
                    <a:pt x="173" y="1"/>
                    <a:pt x="171" y="2"/>
                  </a:cubicBezTo>
                  <a:cubicBezTo>
                    <a:pt x="118" y="42"/>
                    <a:pt x="71" y="77"/>
                    <a:pt x="6" y="100"/>
                  </a:cubicBezTo>
                  <a:cubicBezTo>
                    <a:pt x="0" y="102"/>
                    <a:pt x="2" y="113"/>
                    <a:pt x="9" y="113"/>
                  </a:cubicBezTo>
                  <a:cubicBezTo>
                    <a:pt x="9" y="113"/>
                    <a:pt x="10" y="113"/>
                    <a:pt x="11" y="113"/>
                  </a:cubicBezTo>
                  <a:cubicBezTo>
                    <a:pt x="73" y="96"/>
                    <a:pt x="139" y="64"/>
                    <a:pt x="182" y="19"/>
                  </a:cubicBezTo>
                  <a:cubicBezTo>
                    <a:pt x="189" y="12"/>
                    <a:pt x="183" y="0"/>
                    <a:pt x="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6"/>
            <p:cNvSpPr/>
            <p:nvPr/>
          </p:nvSpPr>
          <p:spPr>
            <a:xfrm>
              <a:off x="4181559" y="2136697"/>
              <a:ext cx="55354" cy="26547"/>
            </a:xfrm>
            <a:custGeom>
              <a:avLst/>
              <a:gdLst/>
              <a:ahLst/>
              <a:cxnLst/>
              <a:rect l="l" t="t" r="r" b="b"/>
              <a:pathLst>
                <a:path w="196" h="94" extrusionOk="0">
                  <a:moveTo>
                    <a:pt x="177" y="0"/>
                  </a:moveTo>
                  <a:cubicBezTo>
                    <a:pt x="175" y="0"/>
                    <a:pt x="173" y="1"/>
                    <a:pt x="172" y="2"/>
                  </a:cubicBezTo>
                  <a:cubicBezTo>
                    <a:pt x="118" y="27"/>
                    <a:pt x="62" y="53"/>
                    <a:pt x="9" y="79"/>
                  </a:cubicBezTo>
                  <a:cubicBezTo>
                    <a:pt x="1" y="83"/>
                    <a:pt x="6" y="94"/>
                    <a:pt x="13" y="94"/>
                  </a:cubicBezTo>
                  <a:cubicBezTo>
                    <a:pt x="14" y="94"/>
                    <a:pt x="15" y="94"/>
                    <a:pt x="15" y="94"/>
                  </a:cubicBezTo>
                  <a:cubicBezTo>
                    <a:pt x="71" y="70"/>
                    <a:pt x="124" y="46"/>
                    <a:pt x="180" y="23"/>
                  </a:cubicBezTo>
                  <a:cubicBezTo>
                    <a:pt x="195" y="17"/>
                    <a:pt x="189" y="0"/>
                    <a:pt x="1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6"/>
            <p:cNvSpPr/>
            <p:nvPr/>
          </p:nvSpPr>
          <p:spPr>
            <a:xfrm>
              <a:off x="4090057" y="2332976"/>
              <a:ext cx="70040" cy="129628"/>
            </a:xfrm>
            <a:custGeom>
              <a:avLst/>
              <a:gdLst/>
              <a:ahLst/>
              <a:cxnLst/>
              <a:rect l="l" t="t" r="r" b="b"/>
              <a:pathLst>
                <a:path w="248" h="459" extrusionOk="0">
                  <a:moveTo>
                    <a:pt x="247" y="0"/>
                  </a:moveTo>
                  <a:cubicBezTo>
                    <a:pt x="131" y="13"/>
                    <a:pt x="12" y="90"/>
                    <a:pt x="7" y="219"/>
                  </a:cubicBezTo>
                  <a:cubicBezTo>
                    <a:pt x="1" y="358"/>
                    <a:pt x="119" y="444"/>
                    <a:pt x="243" y="459"/>
                  </a:cubicBezTo>
                  <a:cubicBezTo>
                    <a:pt x="232" y="328"/>
                    <a:pt x="232" y="195"/>
                    <a:pt x="243" y="65"/>
                  </a:cubicBezTo>
                  <a:lnTo>
                    <a:pt x="241" y="65"/>
                  </a:lnTo>
                  <a:cubicBezTo>
                    <a:pt x="196" y="69"/>
                    <a:pt x="153" y="82"/>
                    <a:pt x="123" y="114"/>
                  </a:cubicBezTo>
                  <a:cubicBezTo>
                    <a:pt x="164" y="133"/>
                    <a:pt x="198" y="174"/>
                    <a:pt x="202" y="221"/>
                  </a:cubicBezTo>
                  <a:cubicBezTo>
                    <a:pt x="203" y="228"/>
                    <a:pt x="199" y="231"/>
                    <a:pt x="193" y="231"/>
                  </a:cubicBezTo>
                  <a:cubicBezTo>
                    <a:pt x="188" y="231"/>
                    <a:pt x="183" y="228"/>
                    <a:pt x="181" y="223"/>
                  </a:cubicBezTo>
                  <a:cubicBezTo>
                    <a:pt x="170" y="180"/>
                    <a:pt x="149" y="148"/>
                    <a:pt x="110" y="127"/>
                  </a:cubicBezTo>
                  <a:cubicBezTo>
                    <a:pt x="104" y="138"/>
                    <a:pt x="97" y="148"/>
                    <a:pt x="91" y="161"/>
                  </a:cubicBezTo>
                  <a:cubicBezTo>
                    <a:pt x="67" y="223"/>
                    <a:pt x="93" y="290"/>
                    <a:pt x="140" y="332"/>
                  </a:cubicBezTo>
                  <a:cubicBezTo>
                    <a:pt x="147" y="338"/>
                    <a:pt x="141" y="349"/>
                    <a:pt x="134" y="349"/>
                  </a:cubicBezTo>
                  <a:cubicBezTo>
                    <a:pt x="132" y="349"/>
                    <a:pt x="131" y="348"/>
                    <a:pt x="129" y="347"/>
                  </a:cubicBezTo>
                  <a:cubicBezTo>
                    <a:pt x="1" y="255"/>
                    <a:pt x="57" y="40"/>
                    <a:pt x="211" y="40"/>
                  </a:cubicBezTo>
                  <a:cubicBezTo>
                    <a:pt x="221" y="40"/>
                    <a:pt x="232" y="41"/>
                    <a:pt x="243" y="43"/>
                  </a:cubicBezTo>
                  <a:cubicBezTo>
                    <a:pt x="245" y="28"/>
                    <a:pt x="247" y="13"/>
                    <a:pt x="247"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6"/>
            <p:cNvSpPr/>
            <p:nvPr/>
          </p:nvSpPr>
          <p:spPr>
            <a:xfrm>
              <a:off x="4804005" y="1916696"/>
              <a:ext cx="6213" cy="3389"/>
            </a:xfrm>
            <a:custGeom>
              <a:avLst/>
              <a:gdLst/>
              <a:ahLst/>
              <a:cxnLst/>
              <a:rect l="l" t="t" r="r" b="b"/>
              <a:pathLst>
                <a:path w="22" h="12" extrusionOk="0">
                  <a:moveTo>
                    <a:pt x="17" y="3"/>
                  </a:moveTo>
                  <a:cubicBezTo>
                    <a:pt x="13" y="1"/>
                    <a:pt x="0" y="7"/>
                    <a:pt x="7" y="12"/>
                  </a:cubicBezTo>
                  <a:cubicBezTo>
                    <a:pt x="9" y="12"/>
                    <a:pt x="21"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6"/>
            <p:cNvSpPr/>
            <p:nvPr/>
          </p:nvSpPr>
          <p:spPr>
            <a:xfrm>
              <a:off x="4405233" y="1905399"/>
              <a:ext cx="3389" cy="5083"/>
            </a:xfrm>
            <a:custGeom>
              <a:avLst/>
              <a:gdLst/>
              <a:ahLst/>
              <a:cxnLst/>
              <a:rect l="l" t="t" r="r" b="b"/>
              <a:pathLst>
                <a:path w="12" h="18" extrusionOk="0">
                  <a:moveTo>
                    <a:pt x="11" y="9"/>
                  </a:moveTo>
                  <a:cubicBezTo>
                    <a:pt x="11" y="5"/>
                    <a:pt x="3" y="0"/>
                    <a:pt x="1" y="9"/>
                  </a:cubicBezTo>
                  <a:cubicBezTo>
                    <a:pt x="1"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6"/>
            <p:cNvSpPr/>
            <p:nvPr/>
          </p:nvSpPr>
          <p:spPr>
            <a:xfrm>
              <a:off x="4659973" y="1901728"/>
              <a:ext cx="14121" cy="11861"/>
            </a:xfrm>
            <a:custGeom>
              <a:avLst/>
              <a:gdLst/>
              <a:ahLst/>
              <a:cxnLst/>
              <a:rect l="l" t="t" r="r" b="b"/>
              <a:pathLst>
                <a:path w="50" h="42" extrusionOk="0">
                  <a:moveTo>
                    <a:pt x="47" y="15"/>
                  </a:moveTo>
                  <a:cubicBezTo>
                    <a:pt x="50" y="11"/>
                    <a:pt x="32" y="0"/>
                    <a:pt x="28" y="0"/>
                  </a:cubicBezTo>
                  <a:cubicBezTo>
                    <a:pt x="0" y="7"/>
                    <a:pt x="32" y="41"/>
                    <a:pt x="47"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6"/>
            <p:cNvSpPr/>
            <p:nvPr/>
          </p:nvSpPr>
          <p:spPr>
            <a:xfrm>
              <a:off x="4819538" y="1887890"/>
              <a:ext cx="5931" cy="5083"/>
            </a:xfrm>
            <a:custGeom>
              <a:avLst/>
              <a:gdLst/>
              <a:ahLst/>
              <a:cxnLst/>
              <a:rect l="l" t="t" r="r" b="b"/>
              <a:pathLst>
                <a:path w="21" h="18" extrusionOk="0">
                  <a:moveTo>
                    <a:pt x="20" y="9"/>
                  </a:moveTo>
                  <a:cubicBezTo>
                    <a:pt x="18" y="0"/>
                    <a:pt x="9" y="4"/>
                    <a:pt x="1" y="9"/>
                  </a:cubicBezTo>
                  <a:cubicBezTo>
                    <a:pt x="1" y="15"/>
                    <a:pt x="18" y="17"/>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6"/>
            <p:cNvSpPr/>
            <p:nvPr/>
          </p:nvSpPr>
          <p:spPr>
            <a:xfrm>
              <a:off x="4823774" y="1862472"/>
              <a:ext cx="6496" cy="3107"/>
            </a:xfrm>
            <a:custGeom>
              <a:avLst/>
              <a:gdLst/>
              <a:ahLst/>
              <a:cxnLst/>
              <a:rect l="l" t="t" r="r" b="b"/>
              <a:pathLst>
                <a:path w="23" h="11" extrusionOk="0">
                  <a:moveTo>
                    <a:pt x="16" y="2"/>
                  </a:moveTo>
                  <a:cubicBezTo>
                    <a:pt x="14" y="0"/>
                    <a:pt x="1" y="4"/>
                    <a:pt x="7" y="9"/>
                  </a:cubicBezTo>
                  <a:cubicBezTo>
                    <a:pt x="9" y="11"/>
                    <a:pt x="22"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6"/>
            <p:cNvSpPr/>
            <p:nvPr/>
          </p:nvSpPr>
          <p:spPr>
            <a:xfrm>
              <a:off x="4839589" y="1855130"/>
              <a:ext cx="9320" cy="9885"/>
            </a:xfrm>
            <a:custGeom>
              <a:avLst/>
              <a:gdLst/>
              <a:ahLst/>
              <a:cxnLst/>
              <a:rect l="l" t="t" r="r" b="b"/>
              <a:pathLst>
                <a:path w="33" h="35" extrusionOk="0">
                  <a:moveTo>
                    <a:pt x="30" y="28"/>
                  </a:moveTo>
                  <a:cubicBezTo>
                    <a:pt x="33" y="11"/>
                    <a:pt x="28" y="0"/>
                    <a:pt x="11" y="0"/>
                  </a:cubicBezTo>
                  <a:cubicBezTo>
                    <a:pt x="13" y="11"/>
                    <a:pt x="0" y="35"/>
                    <a:pt x="30"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4300174" y="1847222"/>
              <a:ext cx="23158" cy="16098"/>
            </a:xfrm>
            <a:custGeom>
              <a:avLst/>
              <a:gdLst/>
              <a:ahLst/>
              <a:cxnLst/>
              <a:rect l="l" t="t" r="r" b="b"/>
              <a:pathLst>
                <a:path w="82" h="57" extrusionOk="0">
                  <a:moveTo>
                    <a:pt x="54" y="56"/>
                  </a:moveTo>
                  <a:cubicBezTo>
                    <a:pt x="81" y="28"/>
                    <a:pt x="32" y="9"/>
                    <a:pt x="2" y="1"/>
                  </a:cubicBezTo>
                  <a:cubicBezTo>
                    <a:pt x="0" y="33"/>
                    <a:pt x="21" y="48"/>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4804005" y="1854565"/>
              <a:ext cx="6213" cy="3389"/>
            </a:xfrm>
            <a:custGeom>
              <a:avLst/>
              <a:gdLst/>
              <a:ahLst/>
              <a:cxnLst/>
              <a:rect l="l" t="t" r="r" b="b"/>
              <a:pathLst>
                <a:path w="22" h="12" extrusionOk="0">
                  <a:moveTo>
                    <a:pt x="17" y="2"/>
                  </a:moveTo>
                  <a:cubicBezTo>
                    <a:pt x="13" y="0"/>
                    <a:pt x="0" y="5"/>
                    <a:pt x="7" y="9"/>
                  </a:cubicBezTo>
                  <a:cubicBezTo>
                    <a:pt x="9" y="11"/>
                    <a:pt x="21" y="5"/>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4499560" y="1844115"/>
              <a:ext cx="5931" cy="3389"/>
            </a:xfrm>
            <a:custGeom>
              <a:avLst/>
              <a:gdLst/>
              <a:ahLst/>
              <a:cxnLst/>
              <a:rect l="l" t="t" r="r" b="b"/>
              <a:pathLst>
                <a:path w="21" h="12" extrusionOk="0">
                  <a:moveTo>
                    <a:pt x="16" y="3"/>
                  </a:moveTo>
                  <a:cubicBezTo>
                    <a:pt x="14" y="1"/>
                    <a:pt x="1" y="7"/>
                    <a:pt x="5" y="12"/>
                  </a:cubicBezTo>
                  <a:cubicBezTo>
                    <a:pt x="9" y="12"/>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4823774" y="1842421"/>
              <a:ext cx="6496" cy="3389"/>
            </a:xfrm>
            <a:custGeom>
              <a:avLst/>
              <a:gdLst/>
              <a:ahLst/>
              <a:cxnLst/>
              <a:rect l="l" t="t" r="r" b="b"/>
              <a:pathLst>
                <a:path w="23" h="12" extrusionOk="0">
                  <a:moveTo>
                    <a:pt x="16" y="3"/>
                  </a:moveTo>
                  <a:cubicBezTo>
                    <a:pt x="14" y="0"/>
                    <a:pt x="1" y="7"/>
                    <a:pt x="7"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4397890" y="1824911"/>
              <a:ext cx="6496" cy="3389"/>
            </a:xfrm>
            <a:custGeom>
              <a:avLst/>
              <a:gdLst/>
              <a:ahLst/>
              <a:cxnLst/>
              <a:rect l="l" t="t" r="r" b="b"/>
              <a:pathLst>
                <a:path w="23" h="12" extrusionOk="0">
                  <a:moveTo>
                    <a:pt x="16" y="3"/>
                  </a:moveTo>
                  <a:cubicBezTo>
                    <a:pt x="14" y="0"/>
                    <a:pt x="1" y="7"/>
                    <a:pt x="7" y="9"/>
                  </a:cubicBezTo>
                  <a:cubicBezTo>
                    <a:pt x="10"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4667880" y="1817568"/>
              <a:ext cx="5648" cy="2259"/>
            </a:xfrm>
            <a:custGeom>
              <a:avLst/>
              <a:gdLst/>
              <a:ahLst/>
              <a:cxnLst/>
              <a:rect l="l" t="t" r="r" b="b"/>
              <a:pathLst>
                <a:path w="20" h="8" extrusionOk="0">
                  <a:moveTo>
                    <a:pt x="19" y="1"/>
                  </a:moveTo>
                  <a:cubicBezTo>
                    <a:pt x="11" y="3"/>
                    <a:pt x="0" y="1"/>
                    <a:pt x="0" y="7"/>
                  </a:cubicBezTo>
                  <a:cubicBezTo>
                    <a:pt x="7" y="5"/>
                    <a:pt x="19" y="7"/>
                    <a:pt x="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4734813" y="1811638"/>
              <a:ext cx="8755" cy="5083"/>
            </a:xfrm>
            <a:custGeom>
              <a:avLst/>
              <a:gdLst/>
              <a:ahLst/>
              <a:cxnLst/>
              <a:rect l="l" t="t" r="r" b="b"/>
              <a:pathLst>
                <a:path w="31" h="18" extrusionOk="0">
                  <a:moveTo>
                    <a:pt x="31" y="15"/>
                  </a:moveTo>
                  <a:lnTo>
                    <a:pt x="31" y="0"/>
                  </a:lnTo>
                  <a:lnTo>
                    <a:pt x="1" y="0"/>
                  </a:lnTo>
                  <a:cubicBezTo>
                    <a:pt x="1" y="13"/>
                    <a:pt x="12" y="17"/>
                    <a:pt x="31"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4303563" y="1813332"/>
              <a:ext cx="5931" cy="2824"/>
            </a:xfrm>
            <a:custGeom>
              <a:avLst/>
              <a:gdLst/>
              <a:ahLst/>
              <a:cxnLst/>
              <a:rect l="l" t="t" r="r" b="b"/>
              <a:pathLst>
                <a:path w="21" h="10" extrusionOk="0">
                  <a:moveTo>
                    <a:pt x="1" y="9"/>
                  </a:moveTo>
                  <a:cubicBezTo>
                    <a:pt x="9" y="7"/>
                    <a:pt x="20" y="9"/>
                    <a:pt x="20" y="1"/>
                  </a:cubicBezTo>
                  <a:cubicBezTo>
                    <a:pt x="14" y="3"/>
                    <a:pt x="1" y="3"/>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6"/>
            <p:cNvSpPr/>
            <p:nvPr/>
          </p:nvSpPr>
          <p:spPr>
            <a:xfrm>
              <a:off x="4460304" y="1803165"/>
              <a:ext cx="5648" cy="3107"/>
            </a:xfrm>
            <a:custGeom>
              <a:avLst/>
              <a:gdLst/>
              <a:ahLst/>
              <a:cxnLst/>
              <a:rect l="l" t="t" r="r" b="b"/>
              <a:pathLst>
                <a:path w="20" h="11" extrusionOk="0">
                  <a:moveTo>
                    <a:pt x="16" y="2"/>
                  </a:moveTo>
                  <a:cubicBezTo>
                    <a:pt x="13" y="0"/>
                    <a:pt x="1" y="7"/>
                    <a:pt x="5" y="9"/>
                  </a:cubicBezTo>
                  <a:cubicBezTo>
                    <a:pt x="7"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6"/>
            <p:cNvSpPr/>
            <p:nvPr/>
          </p:nvSpPr>
          <p:spPr>
            <a:xfrm>
              <a:off x="4443924" y="1789892"/>
              <a:ext cx="12426" cy="8755"/>
            </a:xfrm>
            <a:custGeom>
              <a:avLst/>
              <a:gdLst/>
              <a:ahLst/>
              <a:cxnLst/>
              <a:rect l="l" t="t" r="r" b="b"/>
              <a:pathLst>
                <a:path w="44" h="31" extrusionOk="0">
                  <a:moveTo>
                    <a:pt x="44" y="28"/>
                  </a:moveTo>
                  <a:lnTo>
                    <a:pt x="44" y="0"/>
                  </a:lnTo>
                  <a:cubicBezTo>
                    <a:pt x="24" y="0"/>
                    <a:pt x="22" y="9"/>
                    <a:pt x="3" y="9"/>
                  </a:cubicBezTo>
                  <a:cubicBezTo>
                    <a:pt x="1" y="26"/>
                    <a:pt x="18" y="30"/>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6"/>
            <p:cNvSpPr/>
            <p:nvPr/>
          </p:nvSpPr>
          <p:spPr>
            <a:xfrm>
              <a:off x="4362871" y="1787915"/>
              <a:ext cx="3389" cy="4519"/>
            </a:xfrm>
            <a:custGeom>
              <a:avLst/>
              <a:gdLst/>
              <a:ahLst/>
              <a:cxnLst/>
              <a:rect l="l" t="t" r="r" b="b"/>
              <a:pathLst>
                <a:path w="12" h="16" extrusionOk="0">
                  <a:moveTo>
                    <a:pt x="11" y="9"/>
                  </a:moveTo>
                  <a:cubicBezTo>
                    <a:pt x="11" y="5"/>
                    <a:pt x="3" y="1"/>
                    <a:pt x="1" y="9"/>
                  </a:cubicBezTo>
                  <a:cubicBezTo>
                    <a:pt x="1" y="11"/>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6"/>
            <p:cNvSpPr/>
            <p:nvPr/>
          </p:nvSpPr>
          <p:spPr>
            <a:xfrm>
              <a:off x="4193703" y="1786220"/>
              <a:ext cx="6213" cy="1977"/>
            </a:xfrm>
            <a:custGeom>
              <a:avLst/>
              <a:gdLst/>
              <a:ahLst/>
              <a:cxnLst/>
              <a:rect l="l" t="t" r="r" b="b"/>
              <a:pathLst>
                <a:path w="22" h="7" extrusionOk="0">
                  <a:moveTo>
                    <a:pt x="21" y="0"/>
                  </a:moveTo>
                  <a:cubicBezTo>
                    <a:pt x="13" y="2"/>
                    <a:pt x="0" y="0"/>
                    <a:pt x="0" y="7"/>
                  </a:cubicBezTo>
                  <a:cubicBezTo>
                    <a:pt x="9" y="7"/>
                    <a:pt x="19" y="7"/>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6"/>
            <p:cNvSpPr/>
            <p:nvPr/>
          </p:nvSpPr>
          <p:spPr>
            <a:xfrm>
              <a:off x="4519612" y="1783679"/>
              <a:ext cx="5648" cy="3389"/>
            </a:xfrm>
            <a:custGeom>
              <a:avLst/>
              <a:gdLst/>
              <a:ahLst/>
              <a:cxnLst/>
              <a:rect l="l" t="t" r="r" b="b"/>
              <a:pathLst>
                <a:path w="20" h="12" extrusionOk="0">
                  <a:moveTo>
                    <a:pt x="5" y="9"/>
                  </a:moveTo>
                  <a:cubicBezTo>
                    <a:pt x="7" y="11"/>
                    <a:pt x="20" y="7"/>
                    <a:pt x="15" y="3"/>
                  </a:cubicBezTo>
                  <a:cubicBezTo>
                    <a:pt x="11" y="1"/>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6"/>
            <p:cNvSpPr/>
            <p:nvPr/>
          </p:nvSpPr>
          <p:spPr>
            <a:xfrm>
              <a:off x="4073959" y="1783679"/>
              <a:ext cx="5648" cy="3389"/>
            </a:xfrm>
            <a:custGeom>
              <a:avLst/>
              <a:gdLst/>
              <a:ahLst/>
              <a:cxnLst/>
              <a:rect l="l" t="t" r="r" b="b"/>
              <a:pathLst>
                <a:path w="20" h="12" extrusionOk="0">
                  <a:moveTo>
                    <a:pt x="15" y="3"/>
                  </a:moveTo>
                  <a:cubicBezTo>
                    <a:pt x="13" y="1"/>
                    <a:pt x="0" y="5"/>
                    <a:pt x="4" y="9"/>
                  </a:cubicBezTo>
                  <a:cubicBezTo>
                    <a:pt x="9"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6"/>
            <p:cNvSpPr/>
            <p:nvPr/>
          </p:nvSpPr>
          <p:spPr>
            <a:xfrm>
              <a:off x="4513681" y="1768711"/>
              <a:ext cx="11014" cy="8755"/>
            </a:xfrm>
            <a:custGeom>
              <a:avLst/>
              <a:gdLst/>
              <a:ahLst/>
              <a:cxnLst/>
              <a:rect l="l" t="t" r="r" b="b"/>
              <a:pathLst>
                <a:path w="39" h="31" extrusionOk="0">
                  <a:moveTo>
                    <a:pt x="15" y="0"/>
                  </a:moveTo>
                  <a:cubicBezTo>
                    <a:pt x="0" y="11"/>
                    <a:pt x="4" y="30"/>
                    <a:pt x="36" y="28"/>
                  </a:cubicBezTo>
                  <a:cubicBezTo>
                    <a:pt x="39" y="11"/>
                    <a:pt x="34" y="2"/>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6"/>
            <p:cNvSpPr/>
            <p:nvPr/>
          </p:nvSpPr>
          <p:spPr>
            <a:xfrm>
              <a:off x="4048541" y="1774076"/>
              <a:ext cx="5648" cy="3389"/>
            </a:xfrm>
            <a:custGeom>
              <a:avLst/>
              <a:gdLst/>
              <a:ahLst/>
              <a:cxnLst/>
              <a:rect l="l" t="t" r="r" b="b"/>
              <a:pathLst>
                <a:path w="20" h="12" extrusionOk="0">
                  <a:moveTo>
                    <a:pt x="4" y="9"/>
                  </a:moveTo>
                  <a:cubicBezTo>
                    <a:pt x="9" y="11"/>
                    <a:pt x="19" y="5"/>
                    <a:pt x="15" y="3"/>
                  </a:cubicBezTo>
                  <a:cubicBezTo>
                    <a:pt x="13" y="0"/>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6"/>
            <p:cNvSpPr/>
            <p:nvPr/>
          </p:nvSpPr>
          <p:spPr>
            <a:xfrm>
              <a:off x="4026513" y="2499319"/>
              <a:ext cx="9602" cy="4519"/>
            </a:xfrm>
            <a:custGeom>
              <a:avLst/>
              <a:gdLst/>
              <a:ahLst/>
              <a:cxnLst/>
              <a:rect l="l" t="t" r="r" b="b"/>
              <a:pathLst>
                <a:path w="34" h="16" extrusionOk="0">
                  <a:moveTo>
                    <a:pt x="33" y="0"/>
                  </a:moveTo>
                  <a:lnTo>
                    <a:pt x="3" y="0"/>
                  </a:lnTo>
                  <a:cubicBezTo>
                    <a:pt x="1" y="11"/>
                    <a:pt x="12" y="15"/>
                    <a:pt x="33"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6"/>
            <p:cNvSpPr/>
            <p:nvPr/>
          </p:nvSpPr>
          <p:spPr>
            <a:xfrm>
              <a:off x="3791260" y="2498754"/>
              <a:ext cx="6496" cy="3107"/>
            </a:xfrm>
            <a:custGeom>
              <a:avLst/>
              <a:gdLst/>
              <a:ahLst/>
              <a:cxnLst/>
              <a:rect l="l" t="t" r="r" b="b"/>
              <a:pathLst>
                <a:path w="23" h="11"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6"/>
            <p:cNvSpPr/>
            <p:nvPr/>
          </p:nvSpPr>
          <p:spPr>
            <a:xfrm>
              <a:off x="4826316" y="2496212"/>
              <a:ext cx="6213" cy="3389"/>
            </a:xfrm>
            <a:custGeom>
              <a:avLst/>
              <a:gdLst/>
              <a:ahLst/>
              <a:cxnLst/>
              <a:rect l="l" t="t" r="r" b="b"/>
              <a:pathLst>
                <a:path w="22" h="12" extrusionOk="0">
                  <a:moveTo>
                    <a:pt x="17" y="3"/>
                  </a:moveTo>
                  <a:cubicBezTo>
                    <a:pt x="13" y="1"/>
                    <a:pt x="0" y="7"/>
                    <a:pt x="7" y="11"/>
                  </a:cubicBezTo>
                  <a:cubicBezTo>
                    <a:pt x="9" y="11"/>
                    <a:pt x="22"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6"/>
            <p:cNvSpPr/>
            <p:nvPr/>
          </p:nvSpPr>
          <p:spPr>
            <a:xfrm>
              <a:off x="3816678" y="2490846"/>
              <a:ext cx="6496" cy="3389"/>
            </a:xfrm>
            <a:custGeom>
              <a:avLst/>
              <a:gdLst/>
              <a:ahLst/>
              <a:cxnLst/>
              <a:rect l="l" t="t" r="r" b="b"/>
              <a:pathLst>
                <a:path w="23" h="12" extrusionOk="0">
                  <a:moveTo>
                    <a:pt x="7" y="9"/>
                  </a:moveTo>
                  <a:cubicBezTo>
                    <a:pt x="9" y="11"/>
                    <a:pt x="22" y="5"/>
                    <a:pt x="18" y="3"/>
                  </a:cubicBezTo>
                  <a:cubicBezTo>
                    <a:pt x="14" y="0"/>
                    <a:pt x="1"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6"/>
            <p:cNvSpPr/>
            <p:nvPr/>
          </p:nvSpPr>
          <p:spPr>
            <a:xfrm>
              <a:off x="3871749" y="2487175"/>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6"/>
            <p:cNvSpPr/>
            <p:nvPr/>
          </p:nvSpPr>
          <p:spPr>
            <a:xfrm>
              <a:off x="4427544" y="2485480"/>
              <a:ext cx="3389" cy="4519"/>
            </a:xfrm>
            <a:custGeom>
              <a:avLst/>
              <a:gdLst/>
              <a:ahLst/>
              <a:cxnLst/>
              <a:rect l="l" t="t" r="r" b="b"/>
              <a:pathLst>
                <a:path w="12" h="16" extrusionOk="0">
                  <a:moveTo>
                    <a:pt x="12" y="7"/>
                  </a:moveTo>
                  <a:cubicBezTo>
                    <a:pt x="12" y="2"/>
                    <a:pt x="3" y="0"/>
                    <a:pt x="1" y="7"/>
                  </a:cubicBezTo>
                  <a:cubicBezTo>
                    <a:pt x="1" y="11"/>
                    <a:pt x="9" y="15"/>
                    <a:pt x="1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6"/>
            <p:cNvSpPr/>
            <p:nvPr/>
          </p:nvSpPr>
          <p:spPr>
            <a:xfrm>
              <a:off x="4940694" y="2481244"/>
              <a:ext cx="8755" cy="6213"/>
            </a:xfrm>
            <a:custGeom>
              <a:avLst/>
              <a:gdLst/>
              <a:ahLst/>
              <a:cxnLst/>
              <a:rect l="l" t="t" r="r" b="b"/>
              <a:pathLst>
                <a:path w="31" h="22" extrusionOk="0">
                  <a:moveTo>
                    <a:pt x="30" y="9"/>
                  </a:moveTo>
                  <a:cubicBezTo>
                    <a:pt x="22" y="9"/>
                    <a:pt x="19" y="2"/>
                    <a:pt x="11" y="0"/>
                  </a:cubicBezTo>
                  <a:cubicBezTo>
                    <a:pt x="11" y="9"/>
                    <a:pt x="2" y="9"/>
                    <a:pt x="0" y="15"/>
                  </a:cubicBezTo>
                  <a:cubicBezTo>
                    <a:pt x="11" y="15"/>
                    <a:pt x="13" y="19"/>
                    <a:pt x="22" y="22"/>
                  </a:cubicBezTo>
                  <a:cubicBezTo>
                    <a:pt x="22" y="15"/>
                    <a:pt x="30" y="13"/>
                    <a:pt x="3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6"/>
            <p:cNvSpPr/>
            <p:nvPr/>
          </p:nvSpPr>
          <p:spPr>
            <a:xfrm>
              <a:off x="4682284" y="2481244"/>
              <a:ext cx="14121" cy="11579"/>
            </a:xfrm>
            <a:custGeom>
              <a:avLst/>
              <a:gdLst/>
              <a:ahLst/>
              <a:cxnLst/>
              <a:rect l="l" t="t" r="r" b="b"/>
              <a:pathLst>
                <a:path w="50" h="41" extrusionOk="0">
                  <a:moveTo>
                    <a:pt x="48" y="15"/>
                  </a:moveTo>
                  <a:cubicBezTo>
                    <a:pt x="50" y="11"/>
                    <a:pt x="33" y="0"/>
                    <a:pt x="28" y="0"/>
                  </a:cubicBezTo>
                  <a:cubicBezTo>
                    <a:pt x="1" y="7"/>
                    <a:pt x="33" y="41"/>
                    <a:pt x="48"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6"/>
            <p:cNvSpPr/>
            <p:nvPr/>
          </p:nvSpPr>
          <p:spPr>
            <a:xfrm>
              <a:off x="4842131" y="2467123"/>
              <a:ext cx="6213" cy="5366"/>
            </a:xfrm>
            <a:custGeom>
              <a:avLst/>
              <a:gdLst/>
              <a:ahLst/>
              <a:cxnLst/>
              <a:rect l="l" t="t" r="r" b="b"/>
              <a:pathLst>
                <a:path w="22" h="19" extrusionOk="0">
                  <a:moveTo>
                    <a:pt x="21" y="9"/>
                  </a:moveTo>
                  <a:cubicBezTo>
                    <a:pt x="19" y="1"/>
                    <a:pt x="9" y="5"/>
                    <a:pt x="0" y="9"/>
                  </a:cubicBezTo>
                  <a:cubicBezTo>
                    <a:pt x="0" y="16"/>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6"/>
            <p:cNvSpPr/>
            <p:nvPr/>
          </p:nvSpPr>
          <p:spPr>
            <a:xfrm>
              <a:off x="4913865" y="2461192"/>
              <a:ext cx="6496" cy="3389"/>
            </a:xfrm>
            <a:custGeom>
              <a:avLst/>
              <a:gdLst/>
              <a:ahLst/>
              <a:cxnLst/>
              <a:rect l="l" t="t" r="r" b="b"/>
              <a:pathLst>
                <a:path w="23" h="12" extrusionOk="0">
                  <a:moveTo>
                    <a:pt x="16" y="3"/>
                  </a:moveTo>
                  <a:cubicBezTo>
                    <a:pt x="14" y="0"/>
                    <a:pt x="1" y="5"/>
                    <a:pt x="5"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6"/>
            <p:cNvSpPr/>
            <p:nvPr/>
          </p:nvSpPr>
          <p:spPr>
            <a:xfrm>
              <a:off x="4846367" y="2441706"/>
              <a:ext cx="6213" cy="3389"/>
            </a:xfrm>
            <a:custGeom>
              <a:avLst/>
              <a:gdLst/>
              <a:ahLst/>
              <a:cxnLst/>
              <a:rect l="l" t="t" r="r" b="b"/>
              <a:pathLst>
                <a:path w="22" h="12" extrusionOk="0">
                  <a:moveTo>
                    <a:pt x="15" y="3"/>
                  </a:moveTo>
                  <a:cubicBezTo>
                    <a:pt x="13" y="1"/>
                    <a:pt x="0" y="5"/>
                    <a:pt x="6" y="10"/>
                  </a:cubicBezTo>
                  <a:cubicBezTo>
                    <a:pt x="9" y="12"/>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6"/>
            <p:cNvSpPr/>
            <p:nvPr/>
          </p:nvSpPr>
          <p:spPr>
            <a:xfrm>
              <a:off x="4861900" y="2434081"/>
              <a:ext cx="9320" cy="10449"/>
            </a:xfrm>
            <a:custGeom>
              <a:avLst/>
              <a:gdLst/>
              <a:ahLst/>
              <a:cxnLst/>
              <a:rect l="l" t="t" r="r" b="b"/>
              <a:pathLst>
                <a:path w="33" h="37" extrusionOk="0">
                  <a:moveTo>
                    <a:pt x="31" y="30"/>
                  </a:moveTo>
                  <a:cubicBezTo>
                    <a:pt x="33" y="13"/>
                    <a:pt x="29" y="2"/>
                    <a:pt x="9" y="0"/>
                  </a:cubicBezTo>
                  <a:cubicBezTo>
                    <a:pt x="14" y="13"/>
                    <a:pt x="1" y="37"/>
                    <a:pt x="31"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6"/>
            <p:cNvSpPr/>
            <p:nvPr/>
          </p:nvSpPr>
          <p:spPr>
            <a:xfrm>
              <a:off x="4322485" y="2426738"/>
              <a:ext cx="23158" cy="16098"/>
            </a:xfrm>
            <a:custGeom>
              <a:avLst/>
              <a:gdLst/>
              <a:ahLst/>
              <a:cxnLst/>
              <a:rect l="l" t="t" r="r" b="b"/>
              <a:pathLst>
                <a:path w="82" h="57" extrusionOk="0">
                  <a:moveTo>
                    <a:pt x="54" y="56"/>
                  </a:moveTo>
                  <a:cubicBezTo>
                    <a:pt x="82" y="28"/>
                    <a:pt x="32" y="9"/>
                    <a:pt x="2" y="0"/>
                  </a:cubicBezTo>
                  <a:cubicBezTo>
                    <a:pt x="0" y="33"/>
                    <a:pt x="22" y="48"/>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6"/>
            <p:cNvSpPr/>
            <p:nvPr/>
          </p:nvSpPr>
          <p:spPr>
            <a:xfrm>
              <a:off x="4826316" y="2434081"/>
              <a:ext cx="6213" cy="3107"/>
            </a:xfrm>
            <a:custGeom>
              <a:avLst/>
              <a:gdLst/>
              <a:ahLst/>
              <a:cxnLst/>
              <a:rect l="l" t="t" r="r" b="b"/>
              <a:pathLst>
                <a:path w="22" h="11" extrusionOk="0">
                  <a:moveTo>
                    <a:pt x="17" y="0"/>
                  </a:moveTo>
                  <a:cubicBezTo>
                    <a:pt x="13" y="0"/>
                    <a:pt x="0" y="4"/>
                    <a:pt x="7" y="9"/>
                  </a:cubicBezTo>
                  <a:cubicBezTo>
                    <a:pt x="9" y="11"/>
                    <a:pt x="22" y="4"/>
                    <a:pt x="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6"/>
            <p:cNvSpPr/>
            <p:nvPr/>
          </p:nvSpPr>
          <p:spPr>
            <a:xfrm>
              <a:off x="4951991" y="2418830"/>
              <a:ext cx="14403" cy="12426"/>
            </a:xfrm>
            <a:custGeom>
              <a:avLst/>
              <a:gdLst/>
              <a:ahLst/>
              <a:cxnLst/>
              <a:rect l="l" t="t" r="r" b="b"/>
              <a:pathLst>
                <a:path w="51" h="44" extrusionOk="0">
                  <a:moveTo>
                    <a:pt x="1" y="7"/>
                  </a:moveTo>
                  <a:lnTo>
                    <a:pt x="1" y="20"/>
                  </a:lnTo>
                  <a:cubicBezTo>
                    <a:pt x="20" y="43"/>
                    <a:pt x="50"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6"/>
            <p:cNvSpPr/>
            <p:nvPr/>
          </p:nvSpPr>
          <p:spPr>
            <a:xfrm>
              <a:off x="4522154" y="2423631"/>
              <a:ext cx="6213" cy="3389"/>
            </a:xfrm>
            <a:custGeom>
              <a:avLst/>
              <a:gdLst/>
              <a:ahLst/>
              <a:cxnLst/>
              <a:rect l="l" t="t" r="r" b="b"/>
              <a:pathLst>
                <a:path w="22" h="12" extrusionOk="0">
                  <a:moveTo>
                    <a:pt x="15" y="3"/>
                  </a:moveTo>
                  <a:cubicBezTo>
                    <a:pt x="13" y="1"/>
                    <a:pt x="0" y="7"/>
                    <a:pt x="4" y="11"/>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6"/>
            <p:cNvSpPr/>
            <p:nvPr/>
          </p:nvSpPr>
          <p:spPr>
            <a:xfrm>
              <a:off x="4846367" y="2421937"/>
              <a:ext cx="6213" cy="3107"/>
            </a:xfrm>
            <a:custGeom>
              <a:avLst/>
              <a:gdLst/>
              <a:ahLst/>
              <a:cxnLst/>
              <a:rect l="l" t="t" r="r" b="b"/>
              <a:pathLst>
                <a:path w="22" h="11" extrusionOk="0">
                  <a:moveTo>
                    <a:pt x="15" y="2"/>
                  </a:moveTo>
                  <a:cubicBezTo>
                    <a:pt x="13" y="0"/>
                    <a:pt x="0" y="7"/>
                    <a:pt x="6" y="9"/>
                  </a:cubicBezTo>
                  <a:cubicBezTo>
                    <a:pt x="9" y="11"/>
                    <a:pt x="21"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
            <p:cNvSpPr/>
            <p:nvPr/>
          </p:nvSpPr>
          <p:spPr>
            <a:xfrm>
              <a:off x="4898332" y="2410358"/>
              <a:ext cx="3107" cy="5083"/>
            </a:xfrm>
            <a:custGeom>
              <a:avLst/>
              <a:gdLst/>
              <a:ahLst/>
              <a:cxnLst/>
              <a:rect l="l" t="t" r="r" b="b"/>
              <a:pathLst>
                <a:path w="11" h="18" extrusionOk="0">
                  <a:moveTo>
                    <a:pt x="2" y="9"/>
                  </a:moveTo>
                  <a:cubicBezTo>
                    <a:pt x="0" y="13"/>
                    <a:pt x="9" y="18"/>
                    <a:pt x="11" y="9"/>
                  </a:cubicBezTo>
                  <a:cubicBezTo>
                    <a:pt x="11" y="5"/>
                    <a:pt x="2" y="1"/>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6"/>
            <p:cNvSpPr/>
            <p:nvPr/>
          </p:nvSpPr>
          <p:spPr>
            <a:xfrm>
              <a:off x="4946625" y="2404427"/>
              <a:ext cx="2824" cy="5083"/>
            </a:xfrm>
            <a:custGeom>
              <a:avLst/>
              <a:gdLst/>
              <a:ahLst/>
              <a:cxnLst/>
              <a:rect l="l" t="t" r="r" b="b"/>
              <a:pathLst>
                <a:path w="10" h="18" extrusionOk="0">
                  <a:moveTo>
                    <a:pt x="9" y="9"/>
                  </a:moveTo>
                  <a:cubicBezTo>
                    <a:pt x="9" y="4"/>
                    <a:pt x="3" y="0"/>
                    <a:pt x="1" y="9"/>
                  </a:cubicBezTo>
                  <a:cubicBezTo>
                    <a:pt x="1" y="13"/>
                    <a:pt x="9"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6"/>
            <p:cNvSpPr/>
            <p:nvPr/>
          </p:nvSpPr>
          <p:spPr>
            <a:xfrm>
              <a:off x="4420484" y="2404427"/>
              <a:ext cx="6213" cy="3107"/>
            </a:xfrm>
            <a:custGeom>
              <a:avLst/>
              <a:gdLst/>
              <a:ahLst/>
              <a:cxnLst/>
              <a:rect l="l" t="t" r="r" b="b"/>
              <a:pathLst>
                <a:path w="22" h="11" extrusionOk="0">
                  <a:moveTo>
                    <a:pt x="15" y="2"/>
                  </a:moveTo>
                  <a:cubicBezTo>
                    <a:pt x="13" y="0"/>
                    <a:pt x="0" y="7"/>
                    <a:pt x="7"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6"/>
            <p:cNvSpPr/>
            <p:nvPr/>
          </p:nvSpPr>
          <p:spPr>
            <a:xfrm>
              <a:off x="4690191" y="2397084"/>
              <a:ext cx="5648" cy="1977"/>
            </a:xfrm>
            <a:custGeom>
              <a:avLst/>
              <a:gdLst/>
              <a:ahLst/>
              <a:cxnLst/>
              <a:rect l="l" t="t" r="r" b="b"/>
              <a:pathLst>
                <a:path w="20" h="7" extrusionOk="0">
                  <a:moveTo>
                    <a:pt x="20" y="0"/>
                  </a:moveTo>
                  <a:cubicBezTo>
                    <a:pt x="11" y="3"/>
                    <a:pt x="0" y="0"/>
                    <a:pt x="0" y="7"/>
                  </a:cubicBezTo>
                  <a:cubicBezTo>
                    <a:pt x="7" y="5"/>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6"/>
            <p:cNvSpPr/>
            <p:nvPr/>
          </p:nvSpPr>
          <p:spPr>
            <a:xfrm>
              <a:off x="4757406" y="2391154"/>
              <a:ext cx="8755" cy="5083"/>
            </a:xfrm>
            <a:custGeom>
              <a:avLst/>
              <a:gdLst/>
              <a:ahLst/>
              <a:cxnLst/>
              <a:rect l="l" t="t" r="r" b="b"/>
              <a:pathLst>
                <a:path w="31" h="18" extrusionOk="0">
                  <a:moveTo>
                    <a:pt x="30" y="15"/>
                  </a:moveTo>
                  <a:lnTo>
                    <a:pt x="30" y="0"/>
                  </a:lnTo>
                  <a:lnTo>
                    <a:pt x="0" y="0"/>
                  </a:lnTo>
                  <a:cubicBezTo>
                    <a:pt x="0" y="13"/>
                    <a:pt x="11" y="17"/>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6"/>
            <p:cNvSpPr/>
            <p:nvPr/>
          </p:nvSpPr>
          <p:spPr>
            <a:xfrm>
              <a:off x="4326157" y="2392848"/>
              <a:ext cx="5648" cy="2824"/>
            </a:xfrm>
            <a:custGeom>
              <a:avLst/>
              <a:gdLst/>
              <a:ahLst/>
              <a:cxnLst/>
              <a:rect l="l" t="t" r="r" b="b"/>
              <a:pathLst>
                <a:path w="20" h="10" extrusionOk="0">
                  <a:moveTo>
                    <a:pt x="0" y="9"/>
                  </a:moveTo>
                  <a:cubicBezTo>
                    <a:pt x="9" y="7"/>
                    <a:pt x="19" y="9"/>
                    <a:pt x="19" y="0"/>
                  </a:cubicBezTo>
                  <a:cubicBezTo>
                    <a:pt x="13" y="3"/>
                    <a:pt x="0" y="3"/>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6"/>
            <p:cNvSpPr/>
            <p:nvPr/>
          </p:nvSpPr>
          <p:spPr>
            <a:xfrm>
              <a:off x="4966112" y="2384940"/>
              <a:ext cx="3107" cy="4519"/>
            </a:xfrm>
            <a:custGeom>
              <a:avLst/>
              <a:gdLst/>
              <a:ahLst/>
              <a:cxnLst/>
              <a:rect l="l" t="t" r="r" b="b"/>
              <a:pathLst>
                <a:path w="11" h="16" extrusionOk="0">
                  <a:moveTo>
                    <a:pt x="11" y="9"/>
                  </a:moveTo>
                  <a:cubicBezTo>
                    <a:pt x="11" y="5"/>
                    <a:pt x="2" y="1"/>
                    <a:pt x="0" y="9"/>
                  </a:cubicBezTo>
                  <a:cubicBezTo>
                    <a:pt x="0" y="13"/>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6"/>
            <p:cNvSpPr/>
            <p:nvPr/>
          </p:nvSpPr>
          <p:spPr>
            <a:xfrm>
              <a:off x="4482615" y="2382681"/>
              <a:ext cx="5931" cy="3107"/>
            </a:xfrm>
            <a:custGeom>
              <a:avLst/>
              <a:gdLst/>
              <a:ahLst/>
              <a:cxnLst/>
              <a:rect l="l" t="t" r="r" b="b"/>
              <a:pathLst>
                <a:path w="21" h="11" extrusionOk="0">
                  <a:moveTo>
                    <a:pt x="16" y="2"/>
                  </a:moveTo>
                  <a:cubicBezTo>
                    <a:pt x="14" y="0"/>
                    <a:pt x="1" y="6"/>
                    <a:pt x="5" y="9"/>
                  </a:cubicBezTo>
                  <a:cubicBezTo>
                    <a:pt x="7" y="11"/>
                    <a:pt x="20"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6"/>
            <p:cNvSpPr/>
            <p:nvPr/>
          </p:nvSpPr>
          <p:spPr>
            <a:xfrm>
              <a:off x="4466235" y="2369125"/>
              <a:ext cx="12426" cy="8755"/>
            </a:xfrm>
            <a:custGeom>
              <a:avLst/>
              <a:gdLst/>
              <a:ahLst/>
              <a:cxnLst/>
              <a:rect l="l" t="t" r="r" b="b"/>
              <a:pathLst>
                <a:path w="44" h="31" extrusionOk="0">
                  <a:moveTo>
                    <a:pt x="44" y="31"/>
                  </a:moveTo>
                  <a:lnTo>
                    <a:pt x="44" y="1"/>
                  </a:lnTo>
                  <a:cubicBezTo>
                    <a:pt x="25" y="1"/>
                    <a:pt x="22" y="10"/>
                    <a:pt x="3" y="10"/>
                  </a:cubicBezTo>
                  <a:cubicBezTo>
                    <a:pt x="1" y="27"/>
                    <a:pt x="18" y="31"/>
                    <a:pt x="44"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6"/>
            <p:cNvSpPr/>
            <p:nvPr/>
          </p:nvSpPr>
          <p:spPr>
            <a:xfrm>
              <a:off x="4385464" y="2367431"/>
              <a:ext cx="3107" cy="4519"/>
            </a:xfrm>
            <a:custGeom>
              <a:avLst/>
              <a:gdLst/>
              <a:ahLst/>
              <a:cxnLst/>
              <a:rect l="l" t="t" r="r" b="b"/>
              <a:pathLst>
                <a:path w="11" h="16" extrusionOk="0">
                  <a:moveTo>
                    <a:pt x="11" y="7"/>
                  </a:moveTo>
                  <a:cubicBezTo>
                    <a:pt x="11" y="5"/>
                    <a:pt x="2" y="1"/>
                    <a:pt x="0" y="7"/>
                  </a:cubicBezTo>
                  <a:cubicBezTo>
                    <a:pt x="0"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6"/>
            <p:cNvSpPr/>
            <p:nvPr/>
          </p:nvSpPr>
          <p:spPr>
            <a:xfrm>
              <a:off x="4216014" y="2365736"/>
              <a:ext cx="6213" cy="1977"/>
            </a:xfrm>
            <a:custGeom>
              <a:avLst/>
              <a:gdLst/>
              <a:ahLst/>
              <a:cxnLst/>
              <a:rect l="l" t="t" r="r" b="b"/>
              <a:pathLst>
                <a:path w="22" h="7" extrusionOk="0">
                  <a:moveTo>
                    <a:pt x="22" y="0"/>
                  </a:moveTo>
                  <a:cubicBezTo>
                    <a:pt x="13" y="2"/>
                    <a:pt x="0" y="0"/>
                    <a:pt x="0" y="7"/>
                  </a:cubicBezTo>
                  <a:cubicBezTo>
                    <a:pt x="9" y="7"/>
                    <a:pt x="20"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6"/>
            <p:cNvSpPr/>
            <p:nvPr/>
          </p:nvSpPr>
          <p:spPr>
            <a:xfrm>
              <a:off x="4541923" y="2363194"/>
              <a:ext cx="5648" cy="3389"/>
            </a:xfrm>
            <a:custGeom>
              <a:avLst/>
              <a:gdLst/>
              <a:ahLst/>
              <a:cxnLst/>
              <a:rect l="l" t="t" r="r" b="b"/>
              <a:pathLst>
                <a:path w="20" h="12" extrusionOk="0">
                  <a:moveTo>
                    <a:pt x="5" y="9"/>
                  </a:moveTo>
                  <a:cubicBezTo>
                    <a:pt x="7" y="11"/>
                    <a:pt x="20" y="7"/>
                    <a:pt x="16" y="3"/>
                  </a:cubicBezTo>
                  <a:cubicBezTo>
                    <a:pt x="11" y="1"/>
                    <a:pt x="1"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6"/>
            <p:cNvSpPr/>
            <p:nvPr/>
          </p:nvSpPr>
          <p:spPr>
            <a:xfrm>
              <a:off x="4096270" y="2363194"/>
              <a:ext cx="5648" cy="3389"/>
            </a:xfrm>
            <a:custGeom>
              <a:avLst/>
              <a:gdLst/>
              <a:ahLst/>
              <a:cxnLst/>
              <a:rect l="l" t="t" r="r" b="b"/>
              <a:pathLst>
                <a:path w="20" h="12" extrusionOk="0">
                  <a:moveTo>
                    <a:pt x="15" y="3"/>
                  </a:moveTo>
                  <a:cubicBezTo>
                    <a:pt x="13" y="1"/>
                    <a:pt x="0" y="5"/>
                    <a:pt x="5" y="9"/>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6"/>
            <p:cNvSpPr/>
            <p:nvPr/>
          </p:nvSpPr>
          <p:spPr>
            <a:xfrm>
              <a:off x="4535992" y="2347944"/>
              <a:ext cx="11014" cy="8755"/>
            </a:xfrm>
            <a:custGeom>
              <a:avLst/>
              <a:gdLst/>
              <a:ahLst/>
              <a:cxnLst/>
              <a:rect l="l" t="t" r="r" b="b"/>
              <a:pathLst>
                <a:path w="39" h="31" extrusionOk="0">
                  <a:moveTo>
                    <a:pt x="15" y="1"/>
                  </a:moveTo>
                  <a:cubicBezTo>
                    <a:pt x="0" y="12"/>
                    <a:pt x="5" y="31"/>
                    <a:pt x="37" y="29"/>
                  </a:cubicBezTo>
                  <a:cubicBezTo>
                    <a:pt x="39" y="12"/>
                    <a:pt x="35" y="3"/>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6"/>
            <p:cNvSpPr/>
            <p:nvPr/>
          </p:nvSpPr>
          <p:spPr>
            <a:xfrm>
              <a:off x="4070852" y="2353592"/>
              <a:ext cx="5648" cy="3107"/>
            </a:xfrm>
            <a:custGeom>
              <a:avLst/>
              <a:gdLst/>
              <a:ahLst/>
              <a:cxnLst/>
              <a:rect l="l" t="t" r="r" b="b"/>
              <a:pathLst>
                <a:path w="20" h="11" extrusionOk="0">
                  <a:moveTo>
                    <a:pt x="5" y="9"/>
                  </a:moveTo>
                  <a:cubicBezTo>
                    <a:pt x="9" y="11"/>
                    <a:pt x="20" y="5"/>
                    <a:pt x="15" y="2"/>
                  </a:cubicBezTo>
                  <a:cubicBezTo>
                    <a:pt x="13" y="0"/>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6"/>
            <p:cNvSpPr/>
            <p:nvPr/>
          </p:nvSpPr>
          <p:spPr>
            <a:xfrm>
              <a:off x="4713632" y="2340319"/>
              <a:ext cx="14403" cy="12144"/>
            </a:xfrm>
            <a:custGeom>
              <a:avLst/>
              <a:gdLst/>
              <a:ahLst/>
              <a:cxnLst/>
              <a:rect l="l" t="t" r="r" b="b"/>
              <a:pathLst>
                <a:path w="51" h="43" extrusionOk="0">
                  <a:moveTo>
                    <a:pt x="35" y="41"/>
                  </a:moveTo>
                  <a:cubicBezTo>
                    <a:pt x="44" y="34"/>
                    <a:pt x="50" y="24"/>
                    <a:pt x="46" y="7"/>
                  </a:cubicBezTo>
                  <a:cubicBezTo>
                    <a:pt x="33" y="7"/>
                    <a:pt x="25" y="4"/>
                    <a:pt x="16" y="0"/>
                  </a:cubicBezTo>
                  <a:cubicBezTo>
                    <a:pt x="1" y="11"/>
                    <a:pt x="3" y="43"/>
                    <a:pt x="35"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6"/>
            <p:cNvSpPr/>
            <p:nvPr/>
          </p:nvSpPr>
          <p:spPr>
            <a:xfrm>
              <a:off x="4950861" y="2330434"/>
              <a:ext cx="14686" cy="11861"/>
            </a:xfrm>
            <a:custGeom>
              <a:avLst/>
              <a:gdLst/>
              <a:ahLst/>
              <a:cxnLst/>
              <a:rect l="l" t="t" r="r" b="b"/>
              <a:pathLst>
                <a:path w="52" h="42" extrusionOk="0">
                  <a:moveTo>
                    <a:pt x="45" y="1"/>
                  </a:moveTo>
                  <a:lnTo>
                    <a:pt x="5" y="1"/>
                  </a:lnTo>
                  <a:cubicBezTo>
                    <a:pt x="1" y="24"/>
                    <a:pt x="22" y="31"/>
                    <a:pt x="35" y="42"/>
                  </a:cubicBezTo>
                  <a:cubicBezTo>
                    <a:pt x="35" y="27"/>
                    <a:pt x="52" y="22"/>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6"/>
            <p:cNvSpPr/>
            <p:nvPr/>
          </p:nvSpPr>
          <p:spPr>
            <a:xfrm>
              <a:off x="4778587" y="2328175"/>
              <a:ext cx="6213" cy="2542"/>
            </a:xfrm>
            <a:custGeom>
              <a:avLst/>
              <a:gdLst/>
              <a:ahLst/>
              <a:cxnLst/>
              <a:rect l="l" t="t" r="r" b="b"/>
              <a:pathLst>
                <a:path w="22" h="9" extrusionOk="0">
                  <a:moveTo>
                    <a:pt x="7" y="9"/>
                  </a:moveTo>
                  <a:cubicBezTo>
                    <a:pt x="9" y="9"/>
                    <a:pt x="22" y="5"/>
                    <a:pt x="15" y="0"/>
                  </a:cubicBezTo>
                  <a:cubicBezTo>
                    <a:pt x="13" y="0"/>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6"/>
            <p:cNvSpPr/>
            <p:nvPr/>
          </p:nvSpPr>
          <p:spPr>
            <a:xfrm>
              <a:off x="4985881" y="2314337"/>
              <a:ext cx="3389" cy="5083"/>
            </a:xfrm>
            <a:custGeom>
              <a:avLst/>
              <a:gdLst/>
              <a:ahLst/>
              <a:cxnLst/>
              <a:rect l="l" t="t" r="r" b="b"/>
              <a:pathLst>
                <a:path w="12" h="18" extrusionOk="0">
                  <a:moveTo>
                    <a:pt x="11" y="9"/>
                  </a:moveTo>
                  <a:cubicBezTo>
                    <a:pt x="11" y="4"/>
                    <a:pt x="3" y="0"/>
                    <a:pt x="1" y="9"/>
                  </a:cubicBezTo>
                  <a:cubicBezTo>
                    <a:pt x="1"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6"/>
            <p:cNvSpPr/>
            <p:nvPr/>
          </p:nvSpPr>
          <p:spPr>
            <a:xfrm>
              <a:off x="4627777" y="2314901"/>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6"/>
            <p:cNvSpPr/>
            <p:nvPr/>
          </p:nvSpPr>
          <p:spPr>
            <a:xfrm>
              <a:off x="4837895" y="2312360"/>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6"/>
            <p:cNvSpPr/>
            <p:nvPr/>
          </p:nvSpPr>
          <p:spPr>
            <a:xfrm>
              <a:off x="4600665" y="2304452"/>
              <a:ext cx="11862" cy="10732"/>
            </a:xfrm>
            <a:custGeom>
              <a:avLst/>
              <a:gdLst/>
              <a:ahLst/>
              <a:cxnLst/>
              <a:rect l="l" t="t" r="r" b="b"/>
              <a:pathLst>
                <a:path w="42" h="38" extrusionOk="0">
                  <a:moveTo>
                    <a:pt x="26" y="37"/>
                  </a:moveTo>
                  <a:cubicBezTo>
                    <a:pt x="41" y="29"/>
                    <a:pt x="41" y="3"/>
                    <a:pt x="18" y="1"/>
                  </a:cubicBezTo>
                  <a:cubicBezTo>
                    <a:pt x="3" y="11"/>
                    <a:pt x="0" y="35"/>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075089" y="2300781"/>
              <a:ext cx="14121" cy="7060"/>
            </a:xfrm>
            <a:custGeom>
              <a:avLst/>
              <a:gdLst/>
              <a:ahLst/>
              <a:cxnLst/>
              <a:rect l="l" t="t" r="r" b="b"/>
              <a:pathLst>
                <a:path w="50" h="25" extrusionOk="0">
                  <a:moveTo>
                    <a:pt x="11" y="22"/>
                  </a:moveTo>
                  <a:cubicBezTo>
                    <a:pt x="32" y="24"/>
                    <a:pt x="47" y="20"/>
                    <a:pt x="50" y="7"/>
                  </a:cubicBezTo>
                  <a:cubicBezTo>
                    <a:pt x="32" y="9"/>
                    <a:pt x="0" y="1"/>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6"/>
            <p:cNvSpPr/>
            <p:nvPr/>
          </p:nvSpPr>
          <p:spPr>
            <a:xfrm>
              <a:off x="4531756" y="2299086"/>
              <a:ext cx="6213" cy="1977"/>
            </a:xfrm>
            <a:custGeom>
              <a:avLst/>
              <a:gdLst/>
              <a:ahLst/>
              <a:cxnLst/>
              <a:rect l="l" t="t" r="r" b="b"/>
              <a:pathLst>
                <a:path w="22" h="7" extrusionOk="0">
                  <a:moveTo>
                    <a:pt x="22" y="0"/>
                  </a:moveTo>
                  <a:cubicBezTo>
                    <a:pt x="13" y="3"/>
                    <a:pt x="2"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6"/>
            <p:cNvSpPr/>
            <p:nvPr/>
          </p:nvSpPr>
          <p:spPr>
            <a:xfrm>
              <a:off x="4578354" y="2294285"/>
              <a:ext cx="6213" cy="3389"/>
            </a:xfrm>
            <a:custGeom>
              <a:avLst/>
              <a:gdLst/>
              <a:ahLst/>
              <a:cxnLst/>
              <a:rect l="l" t="t" r="r" b="b"/>
              <a:pathLst>
                <a:path w="22" h="12" extrusionOk="0">
                  <a:moveTo>
                    <a:pt x="15" y="3"/>
                  </a:moveTo>
                  <a:cubicBezTo>
                    <a:pt x="13" y="0"/>
                    <a:pt x="0" y="7"/>
                    <a:pt x="7" y="11"/>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4344231" y="2286378"/>
              <a:ext cx="6213" cy="3389"/>
            </a:xfrm>
            <a:custGeom>
              <a:avLst/>
              <a:gdLst/>
              <a:ahLst/>
              <a:cxnLst/>
              <a:rect l="l" t="t" r="r" b="b"/>
              <a:pathLst>
                <a:path w="22" h="12" extrusionOk="0">
                  <a:moveTo>
                    <a:pt x="7" y="11"/>
                  </a:moveTo>
                  <a:cubicBezTo>
                    <a:pt x="9" y="11"/>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4734248" y="2274234"/>
              <a:ext cx="3954" cy="8755"/>
            </a:xfrm>
            <a:custGeom>
              <a:avLst/>
              <a:gdLst/>
              <a:ahLst/>
              <a:cxnLst/>
              <a:rect l="l" t="t" r="r" b="b"/>
              <a:pathLst>
                <a:path w="14" h="31" extrusionOk="0">
                  <a:moveTo>
                    <a:pt x="14" y="18"/>
                  </a:moveTo>
                  <a:cubicBezTo>
                    <a:pt x="14" y="11"/>
                    <a:pt x="5" y="1"/>
                    <a:pt x="3" y="11"/>
                  </a:cubicBezTo>
                  <a:cubicBezTo>
                    <a:pt x="1" y="20"/>
                    <a:pt x="11" y="31"/>
                    <a:pt x="14"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4041199" y="2263502"/>
              <a:ext cx="6213" cy="4519"/>
            </a:xfrm>
            <a:custGeom>
              <a:avLst/>
              <a:gdLst/>
              <a:ahLst/>
              <a:cxnLst/>
              <a:rect l="l" t="t" r="r" b="b"/>
              <a:pathLst>
                <a:path w="22" h="16" extrusionOk="0">
                  <a:moveTo>
                    <a:pt x="0" y="15"/>
                  </a:moveTo>
                  <a:lnTo>
                    <a:pt x="22" y="15"/>
                  </a:lnTo>
                  <a:lnTo>
                    <a:pt x="22"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4540228" y="2259830"/>
              <a:ext cx="6213" cy="1977"/>
            </a:xfrm>
            <a:custGeom>
              <a:avLst/>
              <a:gdLst/>
              <a:ahLst/>
              <a:cxnLst/>
              <a:rect l="l" t="t" r="r" b="b"/>
              <a:pathLst>
                <a:path w="22" h="7" extrusionOk="0">
                  <a:moveTo>
                    <a:pt x="22" y="0"/>
                  </a:moveTo>
                  <a:cubicBezTo>
                    <a:pt x="13" y="2"/>
                    <a:pt x="0"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6"/>
            <p:cNvSpPr/>
            <p:nvPr/>
          </p:nvSpPr>
          <p:spPr>
            <a:xfrm>
              <a:off x="4728317" y="2247122"/>
              <a:ext cx="16663" cy="11579"/>
            </a:xfrm>
            <a:custGeom>
              <a:avLst/>
              <a:gdLst/>
              <a:ahLst/>
              <a:cxnLst/>
              <a:rect l="l" t="t" r="r" b="b"/>
              <a:pathLst>
                <a:path w="59" h="41" extrusionOk="0">
                  <a:moveTo>
                    <a:pt x="35" y="24"/>
                  </a:moveTo>
                  <a:cubicBezTo>
                    <a:pt x="58" y="0"/>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6"/>
            <p:cNvSpPr/>
            <p:nvPr/>
          </p:nvSpPr>
          <p:spPr>
            <a:xfrm>
              <a:off x="4292831" y="2242321"/>
              <a:ext cx="15816" cy="13556"/>
            </a:xfrm>
            <a:custGeom>
              <a:avLst/>
              <a:gdLst/>
              <a:ahLst/>
              <a:cxnLst/>
              <a:rect l="l" t="t" r="r" b="b"/>
              <a:pathLst>
                <a:path w="56" h="48" extrusionOk="0">
                  <a:moveTo>
                    <a:pt x="39" y="41"/>
                  </a:moveTo>
                  <a:cubicBezTo>
                    <a:pt x="56" y="30"/>
                    <a:pt x="32" y="11"/>
                    <a:pt x="17" y="0"/>
                  </a:cubicBezTo>
                  <a:cubicBezTo>
                    <a:pt x="2" y="11"/>
                    <a:pt x="0" y="47"/>
                    <a:pt x="39"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040069" y="2247687"/>
              <a:ext cx="5648" cy="3389"/>
            </a:xfrm>
            <a:custGeom>
              <a:avLst/>
              <a:gdLst/>
              <a:ahLst/>
              <a:cxnLst/>
              <a:rect l="l" t="t" r="r" b="b"/>
              <a:pathLst>
                <a:path w="20" h="12" extrusionOk="0">
                  <a:moveTo>
                    <a:pt x="15" y="3"/>
                  </a:moveTo>
                  <a:cubicBezTo>
                    <a:pt x="13" y="0"/>
                    <a:pt x="0" y="5"/>
                    <a:pt x="4" y="9"/>
                  </a:cubicBezTo>
                  <a:cubicBezTo>
                    <a:pt x="6"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5002826" y="2241756"/>
              <a:ext cx="8755" cy="2542"/>
            </a:xfrm>
            <a:custGeom>
              <a:avLst/>
              <a:gdLst/>
              <a:ahLst/>
              <a:cxnLst/>
              <a:rect l="l" t="t" r="r" b="b"/>
              <a:pathLst>
                <a:path w="31" h="9" extrusionOk="0">
                  <a:moveTo>
                    <a:pt x="31" y="2"/>
                  </a:moveTo>
                  <a:cubicBezTo>
                    <a:pt x="18" y="2"/>
                    <a:pt x="3" y="0"/>
                    <a:pt x="1" y="9"/>
                  </a:cubicBezTo>
                  <a:cubicBezTo>
                    <a:pt x="11" y="9"/>
                    <a:pt x="29" y="9"/>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4953403" y="2235543"/>
              <a:ext cx="6213" cy="3389"/>
            </a:xfrm>
            <a:custGeom>
              <a:avLst/>
              <a:gdLst/>
              <a:ahLst/>
              <a:cxnLst/>
              <a:rect l="l" t="t" r="r" b="b"/>
              <a:pathLst>
                <a:path w="22" h="12" extrusionOk="0">
                  <a:moveTo>
                    <a:pt x="15" y="3"/>
                  </a:moveTo>
                  <a:cubicBezTo>
                    <a:pt x="13" y="1"/>
                    <a:pt x="0" y="7"/>
                    <a:pt x="7" y="9"/>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4751758" y="2216903"/>
              <a:ext cx="5931" cy="3954"/>
            </a:xfrm>
            <a:custGeom>
              <a:avLst/>
              <a:gdLst/>
              <a:ahLst/>
              <a:cxnLst/>
              <a:rect l="l" t="t" r="r" b="b"/>
              <a:pathLst>
                <a:path w="21" h="14" extrusionOk="0">
                  <a:moveTo>
                    <a:pt x="1" y="13"/>
                  </a:moveTo>
                  <a:lnTo>
                    <a:pt x="20" y="13"/>
                  </a:lnTo>
                  <a:lnTo>
                    <a:pt x="20"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6"/>
            <p:cNvSpPr/>
            <p:nvPr/>
          </p:nvSpPr>
          <p:spPr>
            <a:xfrm>
              <a:off x="4388288" y="2212667"/>
              <a:ext cx="2824" cy="4519"/>
            </a:xfrm>
            <a:custGeom>
              <a:avLst/>
              <a:gdLst/>
              <a:ahLst/>
              <a:cxnLst/>
              <a:rect l="l" t="t" r="r" b="b"/>
              <a:pathLst>
                <a:path w="10" h="16" extrusionOk="0">
                  <a:moveTo>
                    <a:pt x="9" y="7"/>
                  </a:moveTo>
                  <a:cubicBezTo>
                    <a:pt x="9" y="5"/>
                    <a:pt x="3" y="0"/>
                    <a:pt x="1" y="7"/>
                  </a:cubicBezTo>
                  <a:cubicBezTo>
                    <a:pt x="1" y="11"/>
                    <a:pt x="7" y="15"/>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4520177" y="2204760"/>
              <a:ext cx="9885" cy="6213"/>
            </a:xfrm>
            <a:custGeom>
              <a:avLst/>
              <a:gdLst/>
              <a:ahLst/>
              <a:cxnLst/>
              <a:rect l="l" t="t" r="r" b="b"/>
              <a:pathLst>
                <a:path w="35" h="22" extrusionOk="0">
                  <a:moveTo>
                    <a:pt x="22" y="22"/>
                  </a:moveTo>
                  <a:cubicBezTo>
                    <a:pt x="22" y="13"/>
                    <a:pt x="35" y="11"/>
                    <a:pt x="33" y="0"/>
                  </a:cubicBezTo>
                  <a:lnTo>
                    <a:pt x="11" y="0"/>
                  </a:lnTo>
                  <a:cubicBezTo>
                    <a:pt x="1" y="11"/>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a:off x="4223357" y="2186685"/>
              <a:ext cx="5648" cy="3107"/>
            </a:xfrm>
            <a:custGeom>
              <a:avLst/>
              <a:gdLst/>
              <a:ahLst/>
              <a:cxnLst/>
              <a:rect l="l" t="t" r="r" b="b"/>
              <a:pathLst>
                <a:path w="20" h="11" extrusionOk="0">
                  <a:moveTo>
                    <a:pt x="15" y="2"/>
                  </a:moveTo>
                  <a:cubicBezTo>
                    <a:pt x="13" y="0"/>
                    <a:pt x="0" y="7"/>
                    <a:pt x="4" y="9"/>
                  </a:cubicBezTo>
                  <a:cubicBezTo>
                    <a:pt x="6"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6"/>
            <p:cNvSpPr/>
            <p:nvPr/>
          </p:nvSpPr>
          <p:spPr>
            <a:xfrm>
              <a:off x="4964700" y="2157031"/>
              <a:ext cx="6496" cy="3107"/>
            </a:xfrm>
            <a:custGeom>
              <a:avLst/>
              <a:gdLst/>
              <a:ahLst/>
              <a:cxnLst/>
              <a:rect l="l" t="t" r="r" b="b"/>
              <a:pathLst>
                <a:path w="23" h="11" extrusionOk="0">
                  <a:moveTo>
                    <a:pt x="5" y="11"/>
                  </a:moveTo>
                  <a:cubicBezTo>
                    <a:pt x="9" y="11"/>
                    <a:pt x="22" y="7"/>
                    <a:pt x="16" y="2"/>
                  </a:cubicBezTo>
                  <a:cubicBezTo>
                    <a:pt x="14" y="0"/>
                    <a:pt x="1"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6"/>
            <p:cNvSpPr/>
            <p:nvPr/>
          </p:nvSpPr>
          <p:spPr>
            <a:xfrm>
              <a:off x="4432628" y="2145452"/>
              <a:ext cx="15816" cy="11297"/>
            </a:xfrm>
            <a:custGeom>
              <a:avLst/>
              <a:gdLst/>
              <a:ahLst/>
              <a:cxnLst/>
              <a:rect l="l" t="t" r="r" b="b"/>
              <a:pathLst>
                <a:path w="56" h="40" extrusionOk="0">
                  <a:moveTo>
                    <a:pt x="32" y="24"/>
                  </a:moveTo>
                  <a:cubicBezTo>
                    <a:pt x="56" y="0"/>
                    <a:pt x="0" y="39"/>
                    <a:pt x="3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6"/>
            <p:cNvSpPr/>
            <p:nvPr/>
          </p:nvSpPr>
          <p:spPr>
            <a:xfrm>
              <a:off x="4232959" y="21400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4062380" y="2131614"/>
              <a:ext cx="12991" cy="9885"/>
            </a:xfrm>
            <a:custGeom>
              <a:avLst/>
              <a:gdLst/>
              <a:ahLst/>
              <a:cxnLst/>
              <a:rect l="l" t="t" r="r" b="b"/>
              <a:pathLst>
                <a:path w="46" h="35" extrusionOk="0">
                  <a:moveTo>
                    <a:pt x="35" y="24"/>
                  </a:moveTo>
                  <a:cubicBezTo>
                    <a:pt x="37" y="24"/>
                    <a:pt x="45" y="9"/>
                    <a:pt x="45" y="9"/>
                  </a:cubicBezTo>
                  <a:cubicBezTo>
                    <a:pt x="35" y="0"/>
                    <a:pt x="0" y="35"/>
                    <a:pt x="35" y="30"/>
                  </a:cubicBezTo>
                  <a:cubicBezTo>
                    <a:pt x="37" y="30"/>
                    <a:pt x="35" y="24"/>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4675788" y="2132179"/>
              <a:ext cx="5648" cy="4519"/>
            </a:xfrm>
            <a:custGeom>
              <a:avLst/>
              <a:gdLst/>
              <a:ahLst/>
              <a:cxnLst/>
              <a:rect l="l" t="t" r="r" b="b"/>
              <a:pathLst>
                <a:path w="20" h="16" extrusionOk="0">
                  <a:moveTo>
                    <a:pt x="19" y="0"/>
                  </a:moveTo>
                  <a:lnTo>
                    <a:pt x="0" y="0"/>
                  </a:lnTo>
                  <a:lnTo>
                    <a:pt x="0" y="15"/>
                  </a:lnTo>
                  <a:lnTo>
                    <a:pt x="19"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4292267" y="2129637"/>
              <a:ext cx="3107" cy="5083"/>
            </a:xfrm>
            <a:custGeom>
              <a:avLst/>
              <a:gdLst/>
              <a:ahLst/>
              <a:cxnLst/>
              <a:rect l="l" t="t" r="r" b="b"/>
              <a:pathLst>
                <a:path w="11" h="18" extrusionOk="0">
                  <a:moveTo>
                    <a:pt x="11" y="9"/>
                  </a:moveTo>
                  <a:cubicBezTo>
                    <a:pt x="11" y="5"/>
                    <a:pt x="2"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4936458" y="2129637"/>
              <a:ext cx="6213" cy="3389"/>
            </a:xfrm>
            <a:custGeom>
              <a:avLst/>
              <a:gdLst/>
              <a:ahLst/>
              <a:cxnLst/>
              <a:rect l="l" t="t" r="r" b="b"/>
              <a:pathLst>
                <a:path w="22" h="12" extrusionOk="0">
                  <a:moveTo>
                    <a:pt x="15" y="3"/>
                  </a:moveTo>
                  <a:cubicBezTo>
                    <a:pt x="13" y="1"/>
                    <a:pt x="0" y="7"/>
                    <a:pt x="7" y="9"/>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6"/>
            <p:cNvSpPr/>
            <p:nvPr/>
          </p:nvSpPr>
          <p:spPr>
            <a:xfrm>
              <a:off x="4940694" y="2122577"/>
              <a:ext cx="6778" cy="6778"/>
            </a:xfrm>
            <a:custGeom>
              <a:avLst/>
              <a:gdLst/>
              <a:ahLst/>
              <a:cxnLst/>
              <a:rect l="l" t="t" r="r" b="b"/>
              <a:pathLst>
                <a:path w="24" h="24" extrusionOk="0">
                  <a:moveTo>
                    <a:pt x="22" y="22"/>
                  </a:moveTo>
                  <a:cubicBezTo>
                    <a:pt x="19" y="13"/>
                    <a:pt x="24" y="0"/>
                    <a:pt x="11" y="0"/>
                  </a:cubicBezTo>
                  <a:cubicBezTo>
                    <a:pt x="11" y="4"/>
                    <a:pt x="9" y="9"/>
                    <a:pt x="0" y="7"/>
                  </a:cubicBezTo>
                  <a:cubicBezTo>
                    <a:pt x="2" y="15"/>
                    <a:pt x="4"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6"/>
            <p:cNvSpPr/>
            <p:nvPr/>
          </p:nvSpPr>
          <p:spPr>
            <a:xfrm>
              <a:off x="4858229" y="2120035"/>
              <a:ext cx="16098" cy="11297"/>
            </a:xfrm>
            <a:custGeom>
              <a:avLst/>
              <a:gdLst/>
              <a:ahLst/>
              <a:cxnLst/>
              <a:rect l="l" t="t" r="r" b="b"/>
              <a:pathLst>
                <a:path w="57" h="40" extrusionOk="0">
                  <a:moveTo>
                    <a:pt x="33" y="22"/>
                  </a:moveTo>
                  <a:cubicBezTo>
                    <a:pt x="57" y="1"/>
                    <a:pt x="1" y="39"/>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5032480" y="2114104"/>
              <a:ext cx="5648" cy="3107"/>
            </a:xfrm>
            <a:custGeom>
              <a:avLst/>
              <a:gdLst/>
              <a:ahLst/>
              <a:cxnLst/>
              <a:rect l="l" t="t" r="r" b="b"/>
              <a:pathLst>
                <a:path w="20" h="11" extrusionOk="0">
                  <a:moveTo>
                    <a:pt x="16" y="2"/>
                  </a:moveTo>
                  <a:cubicBezTo>
                    <a:pt x="14" y="0"/>
                    <a:pt x="1" y="7"/>
                    <a:pt x="5" y="9"/>
                  </a:cubicBezTo>
                  <a:cubicBezTo>
                    <a:pt x="9"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4240020" y="2114104"/>
              <a:ext cx="5931" cy="3107"/>
            </a:xfrm>
            <a:custGeom>
              <a:avLst/>
              <a:gdLst/>
              <a:ahLst/>
              <a:cxnLst/>
              <a:rect l="l" t="t" r="r" b="b"/>
              <a:pathLst>
                <a:path w="21" h="11" extrusionOk="0">
                  <a:moveTo>
                    <a:pt x="16" y="2"/>
                  </a:moveTo>
                  <a:cubicBezTo>
                    <a:pt x="14" y="0"/>
                    <a:pt x="1" y="7"/>
                    <a:pt x="5" y="9"/>
                  </a:cubicBezTo>
                  <a:cubicBezTo>
                    <a:pt x="7"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4799769" y="2104785"/>
              <a:ext cx="6213" cy="3954"/>
            </a:xfrm>
            <a:custGeom>
              <a:avLst/>
              <a:gdLst/>
              <a:ahLst/>
              <a:cxnLst/>
              <a:rect l="l" t="t" r="r" b="b"/>
              <a:pathLst>
                <a:path w="22" h="14" extrusionOk="0">
                  <a:moveTo>
                    <a:pt x="22" y="1"/>
                  </a:moveTo>
                  <a:lnTo>
                    <a:pt x="0" y="1"/>
                  </a:lnTo>
                  <a:lnTo>
                    <a:pt x="0" y="14"/>
                  </a:lnTo>
                  <a:lnTo>
                    <a:pt x="22"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4336324" y="2094053"/>
              <a:ext cx="16663" cy="11861"/>
            </a:xfrm>
            <a:custGeom>
              <a:avLst/>
              <a:gdLst/>
              <a:ahLst/>
              <a:cxnLst/>
              <a:rect l="l" t="t" r="r" b="b"/>
              <a:pathLst>
                <a:path w="59" h="42" extrusionOk="0">
                  <a:moveTo>
                    <a:pt x="35" y="24"/>
                  </a:moveTo>
                  <a:cubicBezTo>
                    <a:pt x="58"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6"/>
            <p:cNvSpPr/>
            <p:nvPr/>
          </p:nvSpPr>
          <p:spPr>
            <a:xfrm>
              <a:off x="4324745" y="2094618"/>
              <a:ext cx="5931" cy="3389"/>
            </a:xfrm>
            <a:custGeom>
              <a:avLst/>
              <a:gdLst/>
              <a:ahLst/>
              <a:cxnLst/>
              <a:rect l="l" t="t" r="r" b="b"/>
              <a:pathLst>
                <a:path w="21" h="12" extrusionOk="0">
                  <a:moveTo>
                    <a:pt x="16" y="3"/>
                  </a:moveTo>
                  <a:cubicBezTo>
                    <a:pt x="14" y="1"/>
                    <a:pt x="1" y="5"/>
                    <a:pt x="5" y="9"/>
                  </a:cubicBezTo>
                  <a:cubicBezTo>
                    <a:pt x="7" y="11"/>
                    <a:pt x="20"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6"/>
            <p:cNvSpPr/>
            <p:nvPr/>
          </p:nvSpPr>
          <p:spPr>
            <a:xfrm>
              <a:off x="4074524" y="2086710"/>
              <a:ext cx="14686" cy="8755"/>
            </a:xfrm>
            <a:custGeom>
              <a:avLst/>
              <a:gdLst/>
              <a:ahLst/>
              <a:cxnLst/>
              <a:rect l="l" t="t" r="r" b="b"/>
              <a:pathLst>
                <a:path w="52" h="31" extrusionOk="0">
                  <a:moveTo>
                    <a:pt x="2" y="9"/>
                  </a:moveTo>
                  <a:cubicBezTo>
                    <a:pt x="4" y="18"/>
                    <a:pt x="0" y="29"/>
                    <a:pt x="13" y="31"/>
                  </a:cubicBezTo>
                  <a:cubicBezTo>
                    <a:pt x="13" y="11"/>
                    <a:pt x="52" y="20"/>
                    <a:pt x="52" y="3"/>
                  </a:cubicBezTo>
                  <a:cubicBezTo>
                    <a:pt x="22" y="9"/>
                    <a:pt x="26" y="1"/>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6"/>
            <p:cNvSpPr/>
            <p:nvPr/>
          </p:nvSpPr>
          <p:spPr>
            <a:xfrm>
              <a:off x="4893531" y="2082474"/>
              <a:ext cx="12991" cy="7060"/>
            </a:xfrm>
            <a:custGeom>
              <a:avLst/>
              <a:gdLst/>
              <a:ahLst/>
              <a:cxnLst/>
              <a:rect l="l" t="t" r="r" b="b"/>
              <a:pathLst>
                <a:path w="46" h="25" extrusionOk="0">
                  <a:moveTo>
                    <a:pt x="39" y="18"/>
                  </a:moveTo>
                  <a:cubicBezTo>
                    <a:pt x="45" y="1"/>
                    <a:pt x="0" y="3"/>
                    <a:pt x="9" y="18"/>
                  </a:cubicBezTo>
                  <a:cubicBezTo>
                    <a:pt x="11" y="22"/>
                    <a:pt x="34" y="24"/>
                    <a:pt x="39"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6"/>
            <p:cNvSpPr/>
            <p:nvPr/>
          </p:nvSpPr>
          <p:spPr>
            <a:xfrm>
              <a:off x="4864442" y="2077108"/>
              <a:ext cx="9885" cy="12426"/>
            </a:xfrm>
            <a:custGeom>
              <a:avLst/>
              <a:gdLst/>
              <a:ahLst/>
              <a:cxnLst/>
              <a:rect l="l" t="t" r="r" b="b"/>
              <a:pathLst>
                <a:path w="35" h="44" extrusionOk="0">
                  <a:moveTo>
                    <a:pt x="22" y="43"/>
                  </a:moveTo>
                  <a:cubicBezTo>
                    <a:pt x="17" y="30"/>
                    <a:pt x="35" y="0"/>
                    <a:pt x="0" y="9"/>
                  </a:cubicBezTo>
                  <a:cubicBezTo>
                    <a:pt x="0" y="26"/>
                    <a:pt x="0" y="41"/>
                    <a:pt x="22"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6"/>
            <p:cNvSpPr/>
            <p:nvPr/>
          </p:nvSpPr>
          <p:spPr>
            <a:xfrm>
              <a:off x="4512269" y="2071177"/>
              <a:ext cx="11297" cy="6778"/>
            </a:xfrm>
            <a:custGeom>
              <a:avLst/>
              <a:gdLst/>
              <a:ahLst/>
              <a:cxnLst/>
              <a:rect l="l" t="t" r="r" b="b"/>
              <a:pathLst>
                <a:path w="40" h="24" extrusionOk="0">
                  <a:moveTo>
                    <a:pt x="39" y="2"/>
                  </a:moveTo>
                  <a:cubicBezTo>
                    <a:pt x="18" y="0"/>
                    <a:pt x="3" y="2"/>
                    <a:pt x="1" y="15"/>
                  </a:cubicBezTo>
                  <a:cubicBezTo>
                    <a:pt x="20" y="13"/>
                    <a:pt x="22" y="24"/>
                    <a:pt x="39"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6"/>
            <p:cNvSpPr/>
            <p:nvPr/>
          </p:nvSpPr>
          <p:spPr>
            <a:xfrm>
              <a:off x="4328981" y="2072872"/>
              <a:ext cx="2824" cy="5083"/>
            </a:xfrm>
            <a:custGeom>
              <a:avLst/>
              <a:gdLst/>
              <a:ahLst/>
              <a:cxnLst/>
              <a:rect l="l" t="t" r="r" b="b"/>
              <a:pathLst>
                <a:path w="10" h="18" extrusionOk="0">
                  <a:moveTo>
                    <a:pt x="9" y="9"/>
                  </a:moveTo>
                  <a:cubicBezTo>
                    <a:pt x="9" y="5"/>
                    <a:pt x="3" y="0"/>
                    <a:pt x="1" y="9"/>
                  </a:cubicBezTo>
                  <a:cubicBezTo>
                    <a:pt x="1" y="13"/>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6"/>
            <p:cNvSpPr/>
            <p:nvPr/>
          </p:nvSpPr>
          <p:spPr>
            <a:xfrm>
              <a:off x="4066616" y="2067506"/>
              <a:ext cx="17228" cy="9885"/>
            </a:xfrm>
            <a:custGeom>
              <a:avLst/>
              <a:gdLst/>
              <a:ahLst/>
              <a:cxnLst/>
              <a:rect l="l" t="t" r="r" b="b"/>
              <a:pathLst>
                <a:path w="61" h="35" extrusionOk="0">
                  <a:moveTo>
                    <a:pt x="60" y="0"/>
                  </a:moveTo>
                  <a:lnTo>
                    <a:pt x="11" y="0"/>
                  </a:lnTo>
                  <a:cubicBezTo>
                    <a:pt x="11" y="13"/>
                    <a:pt x="9" y="22"/>
                    <a:pt x="0" y="28"/>
                  </a:cubicBezTo>
                  <a:cubicBezTo>
                    <a:pt x="43" y="34"/>
                    <a:pt x="45" y="13"/>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6"/>
            <p:cNvSpPr/>
            <p:nvPr/>
          </p:nvSpPr>
          <p:spPr>
            <a:xfrm>
              <a:off x="4567905" y="2065529"/>
              <a:ext cx="9320" cy="6496"/>
            </a:xfrm>
            <a:custGeom>
              <a:avLst/>
              <a:gdLst/>
              <a:ahLst/>
              <a:cxnLst/>
              <a:rect l="l" t="t" r="r" b="b"/>
              <a:pathLst>
                <a:path w="33" h="23" extrusionOk="0">
                  <a:moveTo>
                    <a:pt x="33" y="1"/>
                  </a:moveTo>
                  <a:lnTo>
                    <a:pt x="14" y="1"/>
                  </a:lnTo>
                  <a:cubicBezTo>
                    <a:pt x="12" y="9"/>
                    <a:pt x="1" y="9"/>
                    <a:pt x="3" y="22"/>
                  </a:cubicBezTo>
                  <a:lnTo>
                    <a:pt x="33"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6"/>
            <p:cNvSpPr/>
            <p:nvPr/>
          </p:nvSpPr>
          <p:spPr>
            <a:xfrm>
              <a:off x="4684260" y="2059033"/>
              <a:ext cx="6213" cy="5648"/>
            </a:xfrm>
            <a:custGeom>
              <a:avLst/>
              <a:gdLst/>
              <a:ahLst/>
              <a:cxnLst/>
              <a:rect l="l" t="t" r="r" b="b"/>
              <a:pathLst>
                <a:path w="22" h="20" extrusionOk="0">
                  <a:moveTo>
                    <a:pt x="21" y="9"/>
                  </a:moveTo>
                  <a:cubicBezTo>
                    <a:pt x="21" y="2"/>
                    <a:pt x="2" y="0"/>
                    <a:pt x="0" y="9"/>
                  </a:cubicBezTo>
                  <a:cubicBezTo>
                    <a:pt x="11" y="9"/>
                    <a:pt x="15" y="20"/>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6"/>
            <p:cNvSpPr/>
            <p:nvPr/>
          </p:nvSpPr>
          <p:spPr>
            <a:xfrm>
              <a:off x="4578354" y="2060728"/>
              <a:ext cx="6213" cy="3954"/>
            </a:xfrm>
            <a:custGeom>
              <a:avLst/>
              <a:gdLst/>
              <a:ahLst/>
              <a:cxnLst/>
              <a:rect l="l" t="t" r="r" b="b"/>
              <a:pathLst>
                <a:path w="22" h="14" extrusionOk="0">
                  <a:moveTo>
                    <a:pt x="7" y="11"/>
                  </a:moveTo>
                  <a:cubicBezTo>
                    <a:pt x="9" y="14"/>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6"/>
            <p:cNvSpPr/>
            <p:nvPr/>
          </p:nvSpPr>
          <p:spPr>
            <a:xfrm>
              <a:off x="4452962" y="2053385"/>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6"/>
            <p:cNvSpPr/>
            <p:nvPr/>
          </p:nvSpPr>
          <p:spPr>
            <a:xfrm>
              <a:off x="4529214" y="2051691"/>
              <a:ext cx="2824" cy="4519"/>
            </a:xfrm>
            <a:custGeom>
              <a:avLst/>
              <a:gdLst/>
              <a:ahLst/>
              <a:cxnLst/>
              <a:rect l="l" t="t" r="r" b="b"/>
              <a:pathLst>
                <a:path w="10" h="16" extrusionOk="0">
                  <a:moveTo>
                    <a:pt x="1" y="7"/>
                  </a:moveTo>
                  <a:cubicBezTo>
                    <a:pt x="1" y="11"/>
                    <a:pt x="9" y="16"/>
                    <a:pt x="9" y="7"/>
                  </a:cubicBezTo>
                  <a:cubicBezTo>
                    <a:pt x="9" y="5"/>
                    <a:pt x="3"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6"/>
            <p:cNvSpPr/>
            <p:nvPr/>
          </p:nvSpPr>
          <p:spPr>
            <a:xfrm>
              <a:off x="4145693" y="2045760"/>
              <a:ext cx="2824" cy="4519"/>
            </a:xfrm>
            <a:custGeom>
              <a:avLst/>
              <a:gdLst/>
              <a:ahLst/>
              <a:cxnLst/>
              <a:rect l="l" t="t" r="r" b="b"/>
              <a:pathLst>
                <a:path w="10" h="16" extrusionOk="0">
                  <a:moveTo>
                    <a:pt x="9" y="9"/>
                  </a:moveTo>
                  <a:cubicBezTo>
                    <a:pt x="9" y="4"/>
                    <a:pt x="1" y="0"/>
                    <a:pt x="1" y="9"/>
                  </a:cubicBezTo>
                  <a:cubicBezTo>
                    <a:pt x="1" y="13"/>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6"/>
            <p:cNvSpPr/>
            <p:nvPr/>
          </p:nvSpPr>
          <p:spPr>
            <a:xfrm>
              <a:off x="4427544" y="2043783"/>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6"/>
            <p:cNvSpPr/>
            <p:nvPr/>
          </p:nvSpPr>
          <p:spPr>
            <a:xfrm>
              <a:off x="4743285" y="2038417"/>
              <a:ext cx="8755" cy="6213"/>
            </a:xfrm>
            <a:custGeom>
              <a:avLst/>
              <a:gdLst/>
              <a:ahLst/>
              <a:cxnLst/>
              <a:rect l="l" t="t" r="r" b="b"/>
              <a:pathLst>
                <a:path w="31" h="22" extrusionOk="0">
                  <a:moveTo>
                    <a:pt x="31" y="0"/>
                  </a:moveTo>
                  <a:lnTo>
                    <a:pt x="12" y="0"/>
                  </a:lnTo>
                  <a:cubicBezTo>
                    <a:pt x="12" y="7"/>
                    <a:pt x="3" y="7"/>
                    <a:pt x="1" y="13"/>
                  </a:cubicBezTo>
                  <a:cubicBezTo>
                    <a:pt x="14" y="13"/>
                    <a:pt x="16" y="22"/>
                    <a:pt x="31" y="20"/>
                  </a:cubicBezTo>
                  <a:cubicBezTo>
                    <a:pt x="31" y="13"/>
                    <a:pt x="31" y="7"/>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6"/>
            <p:cNvSpPr/>
            <p:nvPr/>
          </p:nvSpPr>
          <p:spPr>
            <a:xfrm>
              <a:off x="4524978" y="2029945"/>
              <a:ext cx="16663" cy="10449"/>
            </a:xfrm>
            <a:custGeom>
              <a:avLst/>
              <a:gdLst/>
              <a:ahLst/>
              <a:cxnLst/>
              <a:rect l="l" t="t" r="r" b="b"/>
              <a:pathLst>
                <a:path w="59" h="37" extrusionOk="0">
                  <a:moveTo>
                    <a:pt x="16" y="37"/>
                  </a:moveTo>
                  <a:lnTo>
                    <a:pt x="54" y="37"/>
                  </a:lnTo>
                  <a:cubicBezTo>
                    <a:pt x="59" y="20"/>
                    <a:pt x="37" y="22"/>
                    <a:pt x="46" y="0"/>
                  </a:cubicBezTo>
                  <a:cubicBezTo>
                    <a:pt x="1" y="5"/>
                    <a:pt x="31" y="15"/>
                    <a:pt x="1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6"/>
            <p:cNvSpPr/>
            <p:nvPr/>
          </p:nvSpPr>
          <p:spPr>
            <a:xfrm>
              <a:off x="4424720" y="2027968"/>
              <a:ext cx="8755" cy="5366"/>
            </a:xfrm>
            <a:custGeom>
              <a:avLst/>
              <a:gdLst/>
              <a:ahLst/>
              <a:cxnLst/>
              <a:rect l="l" t="t" r="r" b="b"/>
              <a:pathLst>
                <a:path w="31" h="19" extrusionOk="0">
                  <a:moveTo>
                    <a:pt x="30" y="16"/>
                  </a:moveTo>
                  <a:lnTo>
                    <a:pt x="30" y="1"/>
                  </a:lnTo>
                  <a:lnTo>
                    <a:pt x="0" y="1"/>
                  </a:lnTo>
                  <a:cubicBezTo>
                    <a:pt x="0" y="14"/>
                    <a:pt x="11" y="18"/>
                    <a:pt x="30"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6"/>
            <p:cNvSpPr/>
            <p:nvPr/>
          </p:nvSpPr>
          <p:spPr>
            <a:xfrm>
              <a:off x="4552937" y="2027403"/>
              <a:ext cx="6213" cy="3389"/>
            </a:xfrm>
            <a:custGeom>
              <a:avLst/>
              <a:gdLst/>
              <a:ahLst/>
              <a:cxnLst/>
              <a:rect l="l" t="t" r="r" b="b"/>
              <a:pathLst>
                <a:path w="22" h="12" extrusionOk="0">
                  <a:moveTo>
                    <a:pt x="15" y="3"/>
                  </a:moveTo>
                  <a:cubicBezTo>
                    <a:pt x="13" y="1"/>
                    <a:pt x="0" y="7"/>
                    <a:pt x="7" y="12"/>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6"/>
            <p:cNvSpPr/>
            <p:nvPr/>
          </p:nvSpPr>
          <p:spPr>
            <a:xfrm>
              <a:off x="4576942" y="2024579"/>
              <a:ext cx="5931" cy="3671"/>
            </a:xfrm>
            <a:custGeom>
              <a:avLst/>
              <a:gdLst/>
              <a:ahLst/>
              <a:cxnLst/>
              <a:rect l="l" t="t" r="r" b="b"/>
              <a:pathLst>
                <a:path w="21" h="13"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6"/>
            <p:cNvSpPr/>
            <p:nvPr/>
          </p:nvSpPr>
          <p:spPr>
            <a:xfrm>
              <a:off x="4448725" y="2015541"/>
              <a:ext cx="24571" cy="9320"/>
            </a:xfrm>
            <a:custGeom>
              <a:avLst/>
              <a:gdLst/>
              <a:ahLst/>
              <a:cxnLst/>
              <a:rect l="l" t="t" r="r" b="b"/>
              <a:pathLst>
                <a:path w="87" h="33" extrusionOk="0">
                  <a:moveTo>
                    <a:pt x="35" y="32"/>
                  </a:moveTo>
                  <a:cubicBezTo>
                    <a:pt x="87" y="4"/>
                    <a:pt x="1" y="0"/>
                    <a:pt x="35"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6"/>
            <p:cNvSpPr/>
            <p:nvPr/>
          </p:nvSpPr>
          <p:spPr>
            <a:xfrm>
              <a:off x="4588521" y="2020342"/>
              <a:ext cx="5648" cy="2542"/>
            </a:xfrm>
            <a:custGeom>
              <a:avLst/>
              <a:gdLst/>
              <a:ahLst/>
              <a:cxnLst/>
              <a:rect l="l" t="t" r="r" b="b"/>
              <a:pathLst>
                <a:path w="20" h="9" extrusionOk="0">
                  <a:moveTo>
                    <a:pt x="20" y="0"/>
                  </a:moveTo>
                  <a:cubicBezTo>
                    <a:pt x="11" y="2"/>
                    <a:pt x="1" y="0"/>
                    <a:pt x="1" y="9"/>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6"/>
            <p:cNvSpPr/>
            <p:nvPr/>
          </p:nvSpPr>
          <p:spPr>
            <a:xfrm>
              <a:off x="4368519" y="2018366"/>
              <a:ext cx="5648" cy="4519"/>
            </a:xfrm>
            <a:custGeom>
              <a:avLst/>
              <a:gdLst/>
              <a:ahLst/>
              <a:cxnLst/>
              <a:rect l="l" t="t" r="r" b="b"/>
              <a:pathLst>
                <a:path w="20" h="16" extrusionOk="0">
                  <a:moveTo>
                    <a:pt x="19" y="1"/>
                  </a:moveTo>
                  <a:lnTo>
                    <a:pt x="0" y="1"/>
                  </a:lnTo>
                  <a:lnTo>
                    <a:pt x="0" y="16"/>
                  </a:lnTo>
                  <a:lnTo>
                    <a:pt x="19"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6"/>
            <p:cNvSpPr/>
            <p:nvPr/>
          </p:nvSpPr>
          <p:spPr>
            <a:xfrm>
              <a:off x="4775481" y="2000291"/>
              <a:ext cx="6213" cy="3389"/>
            </a:xfrm>
            <a:custGeom>
              <a:avLst/>
              <a:gdLst/>
              <a:ahLst/>
              <a:cxnLst/>
              <a:rect l="l" t="t" r="r" b="b"/>
              <a:pathLst>
                <a:path w="22" h="12" extrusionOk="0">
                  <a:moveTo>
                    <a:pt x="18" y="3"/>
                  </a:moveTo>
                  <a:cubicBezTo>
                    <a:pt x="13" y="0"/>
                    <a:pt x="0" y="5"/>
                    <a:pt x="7" y="9"/>
                  </a:cubicBezTo>
                  <a:cubicBezTo>
                    <a:pt x="9"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6"/>
            <p:cNvSpPr/>
            <p:nvPr/>
          </p:nvSpPr>
          <p:spPr>
            <a:xfrm>
              <a:off x="4465670" y="1983346"/>
              <a:ext cx="15533" cy="18922"/>
            </a:xfrm>
            <a:custGeom>
              <a:avLst/>
              <a:gdLst/>
              <a:ahLst/>
              <a:cxnLst/>
              <a:rect l="l" t="t" r="r" b="b"/>
              <a:pathLst>
                <a:path w="55" h="67" extrusionOk="0">
                  <a:moveTo>
                    <a:pt x="54" y="41"/>
                  </a:moveTo>
                  <a:lnTo>
                    <a:pt x="54" y="28"/>
                  </a:lnTo>
                  <a:cubicBezTo>
                    <a:pt x="16" y="1"/>
                    <a:pt x="1" y="67"/>
                    <a:pt x="54"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6"/>
            <p:cNvSpPr/>
            <p:nvPr/>
          </p:nvSpPr>
          <p:spPr>
            <a:xfrm>
              <a:off x="5018076" y="1990689"/>
              <a:ext cx="6213" cy="3107"/>
            </a:xfrm>
            <a:custGeom>
              <a:avLst/>
              <a:gdLst/>
              <a:ahLst/>
              <a:cxnLst/>
              <a:rect l="l" t="t" r="r" b="b"/>
              <a:pathLst>
                <a:path w="22" h="11" extrusionOk="0">
                  <a:moveTo>
                    <a:pt x="17" y="2"/>
                  </a:moveTo>
                  <a:cubicBezTo>
                    <a:pt x="13" y="0"/>
                    <a:pt x="0" y="4"/>
                    <a:pt x="7" y="9"/>
                  </a:cubicBezTo>
                  <a:cubicBezTo>
                    <a:pt x="9" y="11"/>
                    <a:pt x="22" y="4"/>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6"/>
            <p:cNvSpPr/>
            <p:nvPr/>
          </p:nvSpPr>
          <p:spPr>
            <a:xfrm>
              <a:off x="4177888" y="1982781"/>
              <a:ext cx="6213" cy="3389"/>
            </a:xfrm>
            <a:custGeom>
              <a:avLst/>
              <a:gdLst/>
              <a:ahLst/>
              <a:cxnLst/>
              <a:rect l="l" t="t" r="r" b="b"/>
              <a:pathLst>
                <a:path w="22" h="12" extrusionOk="0">
                  <a:moveTo>
                    <a:pt x="15" y="3"/>
                  </a:moveTo>
                  <a:cubicBezTo>
                    <a:pt x="13" y="0"/>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6"/>
            <p:cNvSpPr/>
            <p:nvPr/>
          </p:nvSpPr>
          <p:spPr>
            <a:xfrm>
              <a:off x="4960464" y="1971202"/>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6"/>
            <p:cNvSpPr/>
            <p:nvPr/>
          </p:nvSpPr>
          <p:spPr>
            <a:xfrm>
              <a:off x="4837895" y="1966966"/>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6"/>
            <p:cNvSpPr/>
            <p:nvPr/>
          </p:nvSpPr>
          <p:spPr>
            <a:xfrm>
              <a:off x="4612244" y="1965271"/>
              <a:ext cx="6213" cy="3107"/>
            </a:xfrm>
            <a:custGeom>
              <a:avLst/>
              <a:gdLst/>
              <a:ahLst/>
              <a:cxnLst/>
              <a:rect l="l" t="t" r="r" b="b"/>
              <a:pathLst>
                <a:path w="22" h="11" extrusionOk="0">
                  <a:moveTo>
                    <a:pt x="7" y="9"/>
                  </a:moveTo>
                  <a:cubicBezTo>
                    <a:pt x="9" y="11"/>
                    <a:pt x="22" y="5"/>
                    <a:pt x="15" y="2"/>
                  </a:cubicBezTo>
                  <a:cubicBezTo>
                    <a:pt x="13" y="0"/>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6"/>
            <p:cNvSpPr/>
            <p:nvPr/>
          </p:nvSpPr>
          <p:spPr>
            <a:xfrm>
              <a:off x="4356940" y="1963295"/>
              <a:ext cx="6213" cy="5083"/>
            </a:xfrm>
            <a:custGeom>
              <a:avLst/>
              <a:gdLst/>
              <a:ahLst/>
              <a:cxnLst/>
              <a:rect l="l" t="t" r="r" b="b"/>
              <a:pathLst>
                <a:path w="22" h="18" extrusionOk="0">
                  <a:moveTo>
                    <a:pt x="22" y="9"/>
                  </a:moveTo>
                  <a:cubicBezTo>
                    <a:pt x="20" y="1"/>
                    <a:pt x="11" y="5"/>
                    <a:pt x="0" y="9"/>
                  </a:cubicBezTo>
                  <a:cubicBezTo>
                    <a:pt x="0" y="16"/>
                    <a:pt x="20"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6"/>
            <p:cNvSpPr/>
            <p:nvPr/>
          </p:nvSpPr>
          <p:spPr>
            <a:xfrm>
              <a:off x="4523283" y="1959058"/>
              <a:ext cx="6213" cy="5931"/>
            </a:xfrm>
            <a:custGeom>
              <a:avLst/>
              <a:gdLst/>
              <a:ahLst/>
              <a:cxnLst/>
              <a:rect l="l" t="t" r="r" b="b"/>
              <a:pathLst>
                <a:path w="22" h="21" extrusionOk="0">
                  <a:moveTo>
                    <a:pt x="22" y="9"/>
                  </a:moveTo>
                  <a:cubicBezTo>
                    <a:pt x="22" y="3"/>
                    <a:pt x="5" y="1"/>
                    <a:pt x="0" y="9"/>
                  </a:cubicBezTo>
                  <a:cubicBezTo>
                    <a:pt x="13" y="9"/>
                    <a:pt x="17"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6"/>
            <p:cNvSpPr/>
            <p:nvPr/>
          </p:nvSpPr>
          <p:spPr>
            <a:xfrm>
              <a:off x="4567905" y="1951998"/>
              <a:ext cx="14968" cy="13556"/>
            </a:xfrm>
            <a:custGeom>
              <a:avLst/>
              <a:gdLst/>
              <a:ahLst/>
              <a:cxnLst/>
              <a:rect l="l" t="t" r="r" b="b"/>
              <a:pathLst>
                <a:path w="53" h="48" extrusionOk="0">
                  <a:moveTo>
                    <a:pt x="52" y="13"/>
                  </a:moveTo>
                  <a:cubicBezTo>
                    <a:pt x="20" y="17"/>
                    <a:pt x="22" y="0"/>
                    <a:pt x="3" y="13"/>
                  </a:cubicBezTo>
                  <a:cubicBezTo>
                    <a:pt x="1" y="47"/>
                    <a:pt x="50" y="32"/>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6"/>
            <p:cNvSpPr/>
            <p:nvPr/>
          </p:nvSpPr>
          <p:spPr>
            <a:xfrm>
              <a:off x="5062133" y="1953692"/>
              <a:ext cx="8755" cy="6213"/>
            </a:xfrm>
            <a:custGeom>
              <a:avLst/>
              <a:gdLst/>
              <a:ahLst/>
              <a:cxnLst/>
              <a:rect l="l" t="t" r="r" b="b"/>
              <a:pathLst>
                <a:path w="31" h="22" extrusionOk="0">
                  <a:moveTo>
                    <a:pt x="31" y="1"/>
                  </a:moveTo>
                  <a:lnTo>
                    <a:pt x="1" y="1"/>
                  </a:lnTo>
                  <a:lnTo>
                    <a:pt x="1" y="22"/>
                  </a:lnTo>
                  <a:lnTo>
                    <a:pt x="31"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6"/>
            <p:cNvSpPr/>
            <p:nvPr/>
          </p:nvSpPr>
          <p:spPr>
            <a:xfrm>
              <a:off x="4608008" y="1953692"/>
              <a:ext cx="6213" cy="7060"/>
            </a:xfrm>
            <a:custGeom>
              <a:avLst/>
              <a:gdLst/>
              <a:ahLst/>
              <a:cxnLst/>
              <a:rect l="l" t="t" r="r" b="b"/>
              <a:pathLst>
                <a:path w="22" h="25" extrusionOk="0">
                  <a:moveTo>
                    <a:pt x="22" y="22"/>
                  </a:moveTo>
                  <a:lnTo>
                    <a:pt x="22" y="7"/>
                  </a:lnTo>
                  <a:cubicBezTo>
                    <a:pt x="11" y="7"/>
                    <a:pt x="9" y="3"/>
                    <a:pt x="0" y="1"/>
                  </a:cubicBezTo>
                  <a:cubicBezTo>
                    <a:pt x="2" y="11"/>
                    <a:pt x="0"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6"/>
            <p:cNvSpPr/>
            <p:nvPr/>
          </p:nvSpPr>
          <p:spPr>
            <a:xfrm>
              <a:off x="4275322" y="1941549"/>
              <a:ext cx="5648" cy="5648"/>
            </a:xfrm>
            <a:custGeom>
              <a:avLst/>
              <a:gdLst/>
              <a:ahLst/>
              <a:cxnLst/>
              <a:rect l="l" t="t" r="r" b="b"/>
              <a:pathLst>
                <a:path w="20" h="20" extrusionOk="0">
                  <a:moveTo>
                    <a:pt x="19" y="9"/>
                  </a:moveTo>
                  <a:cubicBezTo>
                    <a:pt x="19" y="3"/>
                    <a:pt x="2" y="1"/>
                    <a:pt x="0" y="9"/>
                  </a:cubicBezTo>
                  <a:cubicBezTo>
                    <a:pt x="11" y="9"/>
                    <a:pt x="15" y="20"/>
                    <a:pt x="1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6"/>
            <p:cNvSpPr/>
            <p:nvPr/>
          </p:nvSpPr>
          <p:spPr>
            <a:xfrm>
              <a:off x="4369649" y="1931946"/>
              <a:ext cx="15251" cy="12426"/>
            </a:xfrm>
            <a:custGeom>
              <a:avLst/>
              <a:gdLst/>
              <a:ahLst/>
              <a:cxnLst/>
              <a:rect l="l" t="t" r="r" b="b"/>
              <a:pathLst>
                <a:path w="54" h="44" extrusionOk="0">
                  <a:moveTo>
                    <a:pt x="45" y="43"/>
                  </a:moveTo>
                  <a:cubicBezTo>
                    <a:pt x="54" y="0"/>
                    <a:pt x="0" y="39"/>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6"/>
            <p:cNvSpPr/>
            <p:nvPr/>
          </p:nvSpPr>
          <p:spPr>
            <a:xfrm>
              <a:off x="4313448" y="1933641"/>
              <a:ext cx="5648" cy="3389"/>
            </a:xfrm>
            <a:custGeom>
              <a:avLst/>
              <a:gdLst/>
              <a:ahLst/>
              <a:cxnLst/>
              <a:rect l="l" t="t" r="r" b="b"/>
              <a:pathLst>
                <a:path w="20" h="12" extrusionOk="0">
                  <a:moveTo>
                    <a:pt x="15" y="3"/>
                  </a:moveTo>
                  <a:cubicBezTo>
                    <a:pt x="13" y="1"/>
                    <a:pt x="0" y="5"/>
                    <a:pt x="4" y="9"/>
                  </a:cubicBezTo>
                  <a:cubicBezTo>
                    <a:pt x="9"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6"/>
            <p:cNvSpPr/>
            <p:nvPr/>
          </p:nvSpPr>
          <p:spPr>
            <a:xfrm>
              <a:off x="4004202" y="3150003"/>
              <a:ext cx="9320" cy="5366"/>
            </a:xfrm>
            <a:custGeom>
              <a:avLst/>
              <a:gdLst/>
              <a:ahLst/>
              <a:cxnLst/>
              <a:rect l="l" t="t" r="r" b="b"/>
              <a:pathLst>
                <a:path w="33" h="19" extrusionOk="0">
                  <a:moveTo>
                    <a:pt x="33" y="1"/>
                  </a:moveTo>
                  <a:lnTo>
                    <a:pt x="3" y="1"/>
                  </a:lnTo>
                  <a:cubicBezTo>
                    <a:pt x="1" y="14"/>
                    <a:pt x="11" y="18"/>
                    <a:pt x="33"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6"/>
            <p:cNvSpPr/>
            <p:nvPr/>
          </p:nvSpPr>
          <p:spPr>
            <a:xfrm>
              <a:off x="3768949" y="3150003"/>
              <a:ext cx="6213" cy="3389"/>
            </a:xfrm>
            <a:custGeom>
              <a:avLst/>
              <a:gdLst/>
              <a:ahLst/>
              <a:cxnLst/>
              <a:rect l="l" t="t" r="r" b="b"/>
              <a:pathLst>
                <a:path w="22" h="12" extrusionOk="0">
                  <a:moveTo>
                    <a:pt x="16" y="1"/>
                  </a:moveTo>
                  <a:cubicBezTo>
                    <a:pt x="13" y="1"/>
                    <a:pt x="1" y="5"/>
                    <a:pt x="7" y="9"/>
                  </a:cubicBezTo>
                  <a:cubicBezTo>
                    <a:pt x="9" y="12"/>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6"/>
            <p:cNvSpPr/>
            <p:nvPr/>
          </p:nvSpPr>
          <p:spPr>
            <a:xfrm>
              <a:off x="4804005" y="3147744"/>
              <a:ext cx="6213" cy="3389"/>
            </a:xfrm>
            <a:custGeom>
              <a:avLst/>
              <a:gdLst/>
              <a:ahLst/>
              <a:cxnLst/>
              <a:rect l="l" t="t" r="r" b="b"/>
              <a:pathLst>
                <a:path w="22" h="12" extrusionOk="0">
                  <a:moveTo>
                    <a:pt x="17" y="2"/>
                  </a:moveTo>
                  <a:cubicBezTo>
                    <a:pt x="13" y="0"/>
                    <a:pt x="0" y="7"/>
                    <a:pt x="7" y="9"/>
                  </a:cubicBezTo>
                  <a:cubicBezTo>
                    <a:pt x="9" y="11"/>
                    <a:pt x="21"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6"/>
            <p:cNvSpPr/>
            <p:nvPr/>
          </p:nvSpPr>
          <p:spPr>
            <a:xfrm>
              <a:off x="3794367" y="3142378"/>
              <a:ext cx="6213" cy="3107"/>
            </a:xfrm>
            <a:custGeom>
              <a:avLst/>
              <a:gdLst/>
              <a:ahLst/>
              <a:cxnLst/>
              <a:rect l="l" t="t" r="r" b="b"/>
              <a:pathLst>
                <a:path w="22" h="11" extrusionOk="0">
                  <a:moveTo>
                    <a:pt x="7" y="9"/>
                  </a:moveTo>
                  <a:cubicBezTo>
                    <a:pt x="9" y="11"/>
                    <a:pt x="22" y="4"/>
                    <a:pt x="18" y="0"/>
                  </a:cubicBezTo>
                  <a:cubicBezTo>
                    <a:pt x="13" y="0"/>
                    <a:pt x="1" y="4"/>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6"/>
            <p:cNvSpPr/>
            <p:nvPr/>
          </p:nvSpPr>
          <p:spPr>
            <a:xfrm>
              <a:off x="3849438" y="3138706"/>
              <a:ext cx="6213" cy="3954"/>
            </a:xfrm>
            <a:custGeom>
              <a:avLst/>
              <a:gdLst/>
              <a:ahLst/>
              <a:cxnLst/>
              <a:rect l="l" t="t" r="r" b="b"/>
              <a:pathLst>
                <a:path w="22" h="14" extrusionOk="0">
                  <a:moveTo>
                    <a:pt x="22" y="0"/>
                  </a:moveTo>
                  <a:lnTo>
                    <a:pt x="0" y="0"/>
                  </a:lnTo>
                  <a:lnTo>
                    <a:pt x="0"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6"/>
            <p:cNvSpPr/>
            <p:nvPr/>
          </p:nvSpPr>
          <p:spPr>
            <a:xfrm>
              <a:off x="5360930" y="3136165"/>
              <a:ext cx="3389" cy="5083"/>
            </a:xfrm>
            <a:custGeom>
              <a:avLst/>
              <a:gdLst/>
              <a:ahLst/>
              <a:cxnLst/>
              <a:rect l="l" t="t" r="r" b="b"/>
              <a:pathLst>
                <a:path w="12" h="18" extrusionOk="0">
                  <a:moveTo>
                    <a:pt x="11" y="9"/>
                  </a:moveTo>
                  <a:cubicBezTo>
                    <a:pt x="11" y="5"/>
                    <a:pt x="3" y="1"/>
                    <a:pt x="1" y="9"/>
                  </a:cubicBezTo>
                  <a:cubicBezTo>
                    <a:pt x="1"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6"/>
            <p:cNvSpPr/>
            <p:nvPr/>
          </p:nvSpPr>
          <p:spPr>
            <a:xfrm>
              <a:off x="4405233" y="3136165"/>
              <a:ext cx="3389" cy="5083"/>
            </a:xfrm>
            <a:custGeom>
              <a:avLst/>
              <a:gdLst/>
              <a:ahLst/>
              <a:cxnLst/>
              <a:rect l="l" t="t" r="r" b="b"/>
              <a:pathLst>
                <a:path w="12" h="18" extrusionOk="0">
                  <a:moveTo>
                    <a:pt x="11" y="9"/>
                  </a:moveTo>
                  <a:cubicBezTo>
                    <a:pt x="11" y="5"/>
                    <a:pt x="3" y="1"/>
                    <a:pt x="1" y="9"/>
                  </a:cubicBezTo>
                  <a:cubicBezTo>
                    <a:pt x="1"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6"/>
            <p:cNvSpPr/>
            <p:nvPr/>
          </p:nvSpPr>
          <p:spPr>
            <a:xfrm>
              <a:off x="4918101" y="3132493"/>
              <a:ext cx="8755" cy="6496"/>
            </a:xfrm>
            <a:custGeom>
              <a:avLst/>
              <a:gdLst/>
              <a:ahLst/>
              <a:cxnLst/>
              <a:rect l="l" t="t" r="r" b="b"/>
              <a:pathLst>
                <a:path w="31" h="23" extrusionOk="0">
                  <a:moveTo>
                    <a:pt x="31" y="7"/>
                  </a:moveTo>
                  <a:cubicBezTo>
                    <a:pt x="22" y="7"/>
                    <a:pt x="20" y="3"/>
                    <a:pt x="12" y="1"/>
                  </a:cubicBezTo>
                  <a:cubicBezTo>
                    <a:pt x="12" y="7"/>
                    <a:pt x="3" y="9"/>
                    <a:pt x="1" y="16"/>
                  </a:cubicBezTo>
                  <a:cubicBezTo>
                    <a:pt x="12" y="16"/>
                    <a:pt x="14" y="20"/>
                    <a:pt x="22" y="22"/>
                  </a:cubicBezTo>
                  <a:cubicBezTo>
                    <a:pt x="22" y="16"/>
                    <a:pt x="29" y="14"/>
                    <a:pt x="3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6"/>
            <p:cNvSpPr/>
            <p:nvPr/>
          </p:nvSpPr>
          <p:spPr>
            <a:xfrm>
              <a:off x="4659973" y="3132493"/>
              <a:ext cx="14121" cy="11297"/>
            </a:xfrm>
            <a:custGeom>
              <a:avLst/>
              <a:gdLst/>
              <a:ahLst/>
              <a:cxnLst/>
              <a:rect l="l" t="t" r="r" b="b"/>
              <a:pathLst>
                <a:path w="50" h="40" extrusionOk="0">
                  <a:moveTo>
                    <a:pt x="47" y="16"/>
                  </a:moveTo>
                  <a:cubicBezTo>
                    <a:pt x="50" y="12"/>
                    <a:pt x="32" y="1"/>
                    <a:pt x="28" y="1"/>
                  </a:cubicBezTo>
                  <a:cubicBezTo>
                    <a:pt x="0" y="7"/>
                    <a:pt x="32" y="39"/>
                    <a:pt x="47"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6"/>
            <p:cNvSpPr/>
            <p:nvPr/>
          </p:nvSpPr>
          <p:spPr>
            <a:xfrm>
              <a:off x="4819538" y="3118655"/>
              <a:ext cx="5931" cy="5083"/>
            </a:xfrm>
            <a:custGeom>
              <a:avLst/>
              <a:gdLst/>
              <a:ahLst/>
              <a:cxnLst/>
              <a:rect l="l" t="t" r="r" b="b"/>
              <a:pathLst>
                <a:path w="21" h="18" extrusionOk="0">
                  <a:moveTo>
                    <a:pt x="20" y="9"/>
                  </a:moveTo>
                  <a:cubicBezTo>
                    <a:pt x="18" y="1"/>
                    <a:pt x="9" y="5"/>
                    <a:pt x="1" y="9"/>
                  </a:cubicBezTo>
                  <a:cubicBezTo>
                    <a:pt x="1" y="16"/>
                    <a:pt x="18"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6"/>
            <p:cNvSpPr/>
            <p:nvPr/>
          </p:nvSpPr>
          <p:spPr>
            <a:xfrm>
              <a:off x="5068911" y="3105946"/>
              <a:ext cx="9320" cy="11861"/>
            </a:xfrm>
            <a:custGeom>
              <a:avLst/>
              <a:gdLst/>
              <a:ahLst/>
              <a:cxnLst/>
              <a:rect l="l" t="t" r="r" b="b"/>
              <a:pathLst>
                <a:path w="33" h="42" extrusionOk="0">
                  <a:moveTo>
                    <a:pt x="17" y="39"/>
                  </a:moveTo>
                  <a:cubicBezTo>
                    <a:pt x="19" y="31"/>
                    <a:pt x="32" y="26"/>
                    <a:pt x="28" y="11"/>
                  </a:cubicBezTo>
                  <a:cubicBezTo>
                    <a:pt x="0" y="1"/>
                    <a:pt x="0" y="41"/>
                    <a:pt x="17"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6"/>
            <p:cNvSpPr/>
            <p:nvPr/>
          </p:nvSpPr>
          <p:spPr>
            <a:xfrm>
              <a:off x="4891554" y="3112724"/>
              <a:ext cx="6496" cy="3107"/>
            </a:xfrm>
            <a:custGeom>
              <a:avLst/>
              <a:gdLst/>
              <a:ahLst/>
              <a:cxnLst/>
              <a:rect l="l" t="t" r="r" b="b"/>
              <a:pathLst>
                <a:path w="23" h="11" extrusionOk="0">
                  <a:moveTo>
                    <a:pt x="16" y="2"/>
                  </a:moveTo>
                  <a:cubicBezTo>
                    <a:pt x="13" y="0"/>
                    <a:pt x="1" y="4"/>
                    <a:pt x="5" y="9"/>
                  </a:cubicBezTo>
                  <a:cubicBezTo>
                    <a:pt x="9" y="11"/>
                    <a:pt x="22"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6"/>
            <p:cNvSpPr/>
            <p:nvPr/>
          </p:nvSpPr>
          <p:spPr>
            <a:xfrm>
              <a:off x="3714443" y="3105946"/>
              <a:ext cx="19769" cy="12991"/>
            </a:xfrm>
            <a:custGeom>
              <a:avLst/>
              <a:gdLst/>
              <a:ahLst/>
              <a:cxnLst/>
              <a:rect l="l" t="t" r="r" b="b"/>
              <a:pathLst>
                <a:path w="70" h="46" extrusionOk="0">
                  <a:moveTo>
                    <a:pt x="9" y="26"/>
                  </a:moveTo>
                  <a:cubicBezTo>
                    <a:pt x="27" y="46"/>
                    <a:pt x="69" y="26"/>
                    <a:pt x="69" y="11"/>
                  </a:cubicBezTo>
                  <a:cubicBezTo>
                    <a:pt x="50" y="16"/>
                    <a:pt x="1" y="1"/>
                    <a:pt x="9"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6"/>
            <p:cNvSpPr/>
            <p:nvPr/>
          </p:nvSpPr>
          <p:spPr>
            <a:xfrm>
              <a:off x="3748333" y="3102840"/>
              <a:ext cx="5931" cy="5931"/>
            </a:xfrm>
            <a:custGeom>
              <a:avLst/>
              <a:gdLst/>
              <a:ahLst/>
              <a:cxnLst/>
              <a:rect l="l" t="t" r="r" b="b"/>
              <a:pathLst>
                <a:path w="21" h="21" extrusionOk="0">
                  <a:moveTo>
                    <a:pt x="20" y="9"/>
                  </a:moveTo>
                  <a:cubicBezTo>
                    <a:pt x="20" y="3"/>
                    <a:pt x="3" y="1"/>
                    <a:pt x="1" y="9"/>
                  </a:cubicBezTo>
                  <a:cubicBezTo>
                    <a:pt x="11" y="7"/>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6"/>
            <p:cNvSpPr/>
            <p:nvPr/>
          </p:nvSpPr>
          <p:spPr>
            <a:xfrm>
              <a:off x="5187244" y="3096909"/>
              <a:ext cx="6496" cy="3389"/>
            </a:xfrm>
            <a:custGeom>
              <a:avLst/>
              <a:gdLst/>
              <a:ahLst/>
              <a:cxnLst/>
              <a:rect l="l" t="t" r="r" b="b"/>
              <a:pathLst>
                <a:path w="23" h="12" extrusionOk="0">
                  <a:moveTo>
                    <a:pt x="18" y="3"/>
                  </a:moveTo>
                  <a:cubicBezTo>
                    <a:pt x="14" y="0"/>
                    <a:pt x="1" y="7"/>
                    <a:pt x="7" y="9"/>
                  </a:cubicBezTo>
                  <a:cubicBezTo>
                    <a:pt x="10"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6"/>
            <p:cNvSpPr/>
            <p:nvPr/>
          </p:nvSpPr>
          <p:spPr>
            <a:xfrm>
              <a:off x="5154766" y="3095779"/>
              <a:ext cx="9320" cy="4519"/>
            </a:xfrm>
            <a:custGeom>
              <a:avLst/>
              <a:gdLst/>
              <a:ahLst/>
              <a:cxnLst/>
              <a:rect l="l" t="t" r="r" b="b"/>
              <a:pathLst>
                <a:path w="33" h="16" extrusionOk="0">
                  <a:moveTo>
                    <a:pt x="32" y="13"/>
                  </a:moveTo>
                  <a:lnTo>
                    <a:pt x="32" y="0"/>
                  </a:lnTo>
                  <a:lnTo>
                    <a:pt x="2" y="0"/>
                  </a:lnTo>
                  <a:cubicBezTo>
                    <a:pt x="0" y="11"/>
                    <a:pt x="13" y="15"/>
                    <a:pt x="3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6"/>
            <p:cNvSpPr/>
            <p:nvPr/>
          </p:nvSpPr>
          <p:spPr>
            <a:xfrm>
              <a:off x="4823774" y="3093238"/>
              <a:ext cx="6496" cy="3389"/>
            </a:xfrm>
            <a:custGeom>
              <a:avLst/>
              <a:gdLst/>
              <a:ahLst/>
              <a:cxnLst/>
              <a:rect l="l" t="t" r="r" b="b"/>
              <a:pathLst>
                <a:path w="23" h="12" extrusionOk="0">
                  <a:moveTo>
                    <a:pt x="16" y="1"/>
                  </a:moveTo>
                  <a:cubicBezTo>
                    <a:pt x="14" y="1"/>
                    <a:pt x="1" y="5"/>
                    <a:pt x="7" y="9"/>
                  </a:cubicBezTo>
                  <a:cubicBezTo>
                    <a:pt x="9" y="11"/>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6"/>
            <p:cNvSpPr/>
            <p:nvPr/>
          </p:nvSpPr>
          <p:spPr>
            <a:xfrm>
              <a:off x="4839589" y="3085330"/>
              <a:ext cx="9320" cy="10732"/>
            </a:xfrm>
            <a:custGeom>
              <a:avLst/>
              <a:gdLst/>
              <a:ahLst/>
              <a:cxnLst/>
              <a:rect l="l" t="t" r="r" b="b"/>
              <a:pathLst>
                <a:path w="33" h="38" extrusionOk="0">
                  <a:moveTo>
                    <a:pt x="30" y="29"/>
                  </a:moveTo>
                  <a:cubicBezTo>
                    <a:pt x="33" y="14"/>
                    <a:pt x="28" y="3"/>
                    <a:pt x="11" y="1"/>
                  </a:cubicBezTo>
                  <a:cubicBezTo>
                    <a:pt x="13" y="14"/>
                    <a:pt x="0" y="37"/>
                    <a:pt x="3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6"/>
            <p:cNvSpPr/>
            <p:nvPr/>
          </p:nvSpPr>
          <p:spPr>
            <a:xfrm>
              <a:off x="4300174" y="3077422"/>
              <a:ext cx="23158" cy="16098"/>
            </a:xfrm>
            <a:custGeom>
              <a:avLst/>
              <a:gdLst/>
              <a:ahLst/>
              <a:cxnLst/>
              <a:rect l="l" t="t" r="r" b="b"/>
              <a:pathLst>
                <a:path w="82" h="57" extrusionOk="0">
                  <a:moveTo>
                    <a:pt x="54" y="57"/>
                  </a:moveTo>
                  <a:cubicBezTo>
                    <a:pt x="81" y="31"/>
                    <a:pt x="32" y="9"/>
                    <a:pt x="2" y="1"/>
                  </a:cubicBezTo>
                  <a:cubicBezTo>
                    <a:pt x="0" y="35"/>
                    <a:pt x="21" y="50"/>
                    <a:pt x="54"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6"/>
            <p:cNvSpPr/>
            <p:nvPr/>
          </p:nvSpPr>
          <p:spPr>
            <a:xfrm>
              <a:off x="4804005" y="3085330"/>
              <a:ext cx="6213" cy="3389"/>
            </a:xfrm>
            <a:custGeom>
              <a:avLst/>
              <a:gdLst/>
              <a:ahLst/>
              <a:cxnLst/>
              <a:rect l="l" t="t" r="r" b="b"/>
              <a:pathLst>
                <a:path w="22" h="12" extrusionOk="0">
                  <a:moveTo>
                    <a:pt x="17" y="1"/>
                  </a:moveTo>
                  <a:cubicBezTo>
                    <a:pt x="13" y="1"/>
                    <a:pt x="0" y="5"/>
                    <a:pt x="7" y="9"/>
                  </a:cubicBezTo>
                  <a:cubicBezTo>
                    <a:pt x="9" y="11"/>
                    <a:pt x="21" y="5"/>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6"/>
            <p:cNvSpPr/>
            <p:nvPr/>
          </p:nvSpPr>
          <p:spPr>
            <a:xfrm>
              <a:off x="3725457" y="3083636"/>
              <a:ext cx="5648" cy="1977"/>
            </a:xfrm>
            <a:custGeom>
              <a:avLst/>
              <a:gdLst/>
              <a:ahLst/>
              <a:cxnLst/>
              <a:rect l="l" t="t" r="r" b="b"/>
              <a:pathLst>
                <a:path w="20" h="7" extrusionOk="0">
                  <a:moveTo>
                    <a:pt x="0" y="7"/>
                  </a:moveTo>
                  <a:cubicBezTo>
                    <a:pt x="9" y="7"/>
                    <a:pt x="20" y="7"/>
                    <a:pt x="20" y="0"/>
                  </a:cubicBezTo>
                  <a:cubicBezTo>
                    <a:pt x="13" y="2"/>
                    <a:pt x="0"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6"/>
            <p:cNvSpPr/>
            <p:nvPr/>
          </p:nvSpPr>
          <p:spPr>
            <a:xfrm>
              <a:off x="4929680" y="3069797"/>
              <a:ext cx="14121" cy="12991"/>
            </a:xfrm>
            <a:custGeom>
              <a:avLst/>
              <a:gdLst/>
              <a:ahLst/>
              <a:cxnLst/>
              <a:rect l="l" t="t" r="r" b="b"/>
              <a:pathLst>
                <a:path w="50" h="46" extrusionOk="0">
                  <a:moveTo>
                    <a:pt x="1" y="9"/>
                  </a:moveTo>
                  <a:lnTo>
                    <a:pt x="1" y="21"/>
                  </a:lnTo>
                  <a:cubicBezTo>
                    <a:pt x="20" y="45"/>
                    <a:pt x="50"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6"/>
            <p:cNvSpPr/>
            <p:nvPr/>
          </p:nvSpPr>
          <p:spPr>
            <a:xfrm>
              <a:off x="4499560" y="3075163"/>
              <a:ext cx="5931" cy="3389"/>
            </a:xfrm>
            <a:custGeom>
              <a:avLst/>
              <a:gdLst/>
              <a:ahLst/>
              <a:cxnLst/>
              <a:rect l="l" t="t" r="r" b="b"/>
              <a:pathLst>
                <a:path w="21" h="12" extrusionOk="0">
                  <a:moveTo>
                    <a:pt x="16" y="2"/>
                  </a:moveTo>
                  <a:cubicBezTo>
                    <a:pt x="14" y="0"/>
                    <a:pt x="1" y="7"/>
                    <a:pt x="5" y="9"/>
                  </a:cubicBezTo>
                  <a:cubicBezTo>
                    <a:pt x="9"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6"/>
            <p:cNvSpPr/>
            <p:nvPr/>
          </p:nvSpPr>
          <p:spPr>
            <a:xfrm>
              <a:off x="3696933" y="3072056"/>
              <a:ext cx="9320" cy="7060"/>
            </a:xfrm>
            <a:custGeom>
              <a:avLst/>
              <a:gdLst/>
              <a:ahLst/>
              <a:cxnLst/>
              <a:rect l="l" t="t" r="r" b="b"/>
              <a:pathLst>
                <a:path w="33" h="25" extrusionOk="0">
                  <a:moveTo>
                    <a:pt x="22" y="20"/>
                  </a:moveTo>
                  <a:cubicBezTo>
                    <a:pt x="22" y="11"/>
                    <a:pt x="26" y="5"/>
                    <a:pt x="33" y="1"/>
                  </a:cubicBezTo>
                  <a:lnTo>
                    <a:pt x="3" y="1"/>
                  </a:lnTo>
                  <a:cubicBezTo>
                    <a:pt x="3" y="11"/>
                    <a:pt x="1"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6"/>
            <p:cNvSpPr/>
            <p:nvPr/>
          </p:nvSpPr>
          <p:spPr>
            <a:xfrm>
              <a:off x="4823774" y="3073186"/>
              <a:ext cx="6496" cy="3389"/>
            </a:xfrm>
            <a:custGeom>
              <a:avLst/>
              <a:gdLst/>
              <a:ahLst/>
              <a:cxnLst/>
              <a:rect l="l" t="t" r="r" b="b"/>
              <a:pathLst>
                <a:path w="23" h="12" extrusionOk="0">
                  <a:moveTo>
                    <a:pt x="16" y="3"/>
                  </a:moveTo>
                  <a:cubicBezTo>
                    <a:pt x="14" y="1"/>
                    <a:pt x="1" y="7"/>
                    <a:pt x="7"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6"/>
            <p:cNvSpPr/>
            <p:nvPr/>
          </p:nvSpPr>
          <p:spPr>
            <a:xfrm>
              <a:off x="3934163" y="3071492"/>
              <a:ext cx="6213" cy="5648"/>
            </a:xfrm>
            <a:custGeom>
              <a:avLst/>
              <a:gdLst/>
              <a:ahLst/>
              <a:cxnLst/>
              <a:rect l="l" t="t" r="r" b="b"/>
              <a:pathLst>
                <a:path w="22" h="20" extrusionOk="0">
                  <a:moveTo>
                    <a:pt x="22" y="9"/>
                  </a:moveTo>
                  <a:cubicBezTo>
                    <a:pt x="22" y="3"/>
                    <a:pt x="2" y="0"/>
                    <a:pt x="0" y="9"/>
                  </a:cubicBezTo>
                  <a:cubicBezTo>
                    <a:pt x="13" y="9"/>
                    <a:pt x="15"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6"/>
            <p:cNvSpPr/>
            <p:nvPr/>
          </p:nvSpPr>
          <p:spPr>
            <a:xfrm>
              <a:off x="3900273" y="3072056"/>
              <a:ext cx="5648" cy="3954"/>
            </a:xfrm>
            <a:custGeom>
              <a:avLst/>
              <a:gdLst/>
              <a:ahLst/>
              <a:cxnLst/>
              <a:rect l="l" t="t" r="r" b="b"/>
              <a:pathLst>
                <a:path w="20" h="14" extrusionOk="0">
                  <a:moveTo>
                    <a:pt x="0" y="13"/>
                  </a:moveTo>
                  <a:lnTo>
                    <a:pt x="20" y="13"/>
                  </a:lnTo>
                  <a:lnTo>
                    <a:pt x="2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6"/>
            <p:cNvSpPr/>
            <p:nvPr/>
          </p:nvSpPr>
          <p:spPr>
            <a:xfrm>
              <a:off x="3707947" y="3069797"/>
              <a:ext cx="9320" cy="6778"/>
            </a:xfrm>
            <a:custGeom>
              <a:avLst/>
              <a:gdLst/>
              <a:ahLst/>
              <a:cxnLst/>
              <a:rect l="l" t="t" r="r" b="b"/>
              <a:pathLst>
                <a:path w="33" h="24" extrusionOk="0">
                  <a:moveTo>
                    <a:pt x="32" y="21"/>
                  </a:moveTo>
                  <a:lnTo>
                    <a:pt x="32" y="0"/>
                  </a:lnTo>
                  <a:lnTo>
                    <a:pt x="2" y="0"/>
                  </a:lnTo>
                  <a:cubicBezTo>
                    <a:pt x="0" y="17"/>
                    <a:pt x="11" y="24"/>
                    <a:pt x="32"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6"/>
            <p:cNvSpPr/>
            <p:nvPr/>
          </p:nvSpPr>
          <p:spPr>
            <a:xfrm>
              <a:off x="4973172" y="3065561"/>
              <a:ext cx="6496" cy="3107"/>
            </a:xfrm>
            <a:custGeom>
              <a:avLst/>
              <a:gdLst/>
              <a:ahLst/>
              <a:cxnLst/>
              <a:rect l="l" t="t" r="r" b="b"/>
              <a:pathLst>
                <a:path w="23" h="11" extrusionOk="0">
                  <a:moveTo>
                    <a:pt x="16" y="2"/>
                  </a:moveTo>
                  <a:cubicBezTo>
                    <a:pt x="14" y="0"/>
                    <a:pt x="1" y="6"/>
                    <a:pt x="7" y="9"/>
                  </a:cubicBezTo>
                  <a:cubicBezTo>
                    <a:pt x="9" y="11"/>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6"/>
            <p:cNvSpPr/>
            <p:nvPr/>
          </p:nvSpPr>
          <p:spPr>
            <a:xfrm>
              <a:off x="3703146" y="3061890"/>
              <a:ext cx="8755" cy="6213"/>
            </a:xfrm>
            <a:custGeom>
              <a:avLst/>
              <a:gdLst/>
              <a:ahLst/>
              <a:cxnLst/>
              <a:rect l="l" t="t" r="r" b="b"/>
              <a:pathLst>
                <a:path w="31" h="22" extrusionOk="0">
                  <a:moveTo>
                    <a:pt x="19" y="22"/>
                  </a:moveTo>
                  <a:cubicBezTo>
                    <a:pt x="19" y="15"/>
                    <a:pt x="28" y="13"/>
                    <a:pt x="30" y="9"/>
                  </a:cubicBezTo>
                  <a:cubicBezTo>
                    <a:pt x="19" y="9"/>
                    <a:pt x="17" y="2"/>
                    <a:pt x="11" y="0"/>
                  </a:cubicBezTo>
                  <a:cubicBezTo>
                    <a:pt x="11" y="9"/>
                    <a:pt x="2" y="9"/>
                    <a:pt x="0" y="15"/>
                  </a:cubicBezTo>
                  <a:cubicBezTo>
                    <a:pt x="11" y="15"/>
                    <a:pt x="13" y="22"/>
                    <a:pt x="1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6"/>
            <p:cNvSpPr/>
            <p:nvPr/>
          </p:nvSpPr>
          <p:spPr>
            <a:xfrm>
              <a:off x="4875739" y="3061890"/>
              <a:ext cx="3389" cy="4519"/>
            </a:xfrm>
            <a:custGeom>
              <a:avLst/>
              <a:gdLst/>
              <a:ahLst/>
              <a:cxnLst/>
              <a:rect l="l" t="t" r="r" b="b"/>
              <a:pathLst>
                <a:path w="12" h="16" extrusionOk="0">
                  <a:moveTo>
                    <a:pt x="1" y="9"/>
                  </a:moveTo>
                  <a:cubicBezTo>
                    <a:pt x="1" y="13"/>
                    <a:pt x="10" y="15"/>
                    <a:pt x="12" y="9"/>
                  </a:cubicBezTo>
                  <a:cubicBezTo>
                    <a:pt x="12" y="5"/>
                    <a:pt x="3"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6"/>
            <p:cNvSpPr/>
            <p:nvPr/>
          </p:nvSpPr>
          <p:spPr>
            <a:xfrm>
              <a:off x="3987822" y="3055112"/>
              <a:ext cx="8755" cy="9885"/>
            </a:xfrm>
            <a:custGeom>
              <a:avLst/>
              <a:gdLst/>
              <a:ahLst/>
              <a:cxnLst/>
              <a:rect l="l" t="t" r="r" b="b"/>
              <a:pathLst>
                <a:path w="31" h="35" extrusionOk="0">
                  <a:moveTo>
                    <a:pt x="20" y="33"/>
                  </a:moveTo>
                  <a:cubicBezTo>
                    <a:pt x="20" y="29"/>
                    <a:pt x="22" y="24"/>
                    <a:pt x="31" y="24"/>
                  </a:cubicBezTo>
                  <a:lnTo>
                    <a:pt x="31" y="11"/>
                  </a:lnTo>
                  <a:cubicBezTo>
                    <a:pt x="5" y="1"/>
                    <a:pt x="1" y="35"/>
                    <a:pt x="20"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6"/>
            <p:cNvSpPr/>
            <p:nvPr/>
          </p:nvSpPr>
          <p:spPr>
            <a:xfrm>
              <a:off x="4924314" y="3055676"/>
              <a:ext cx="2542" cy="5083"/>
            </a:xfrm>
            <a:custGeom>
              <a:avLst/>
              <a:gdLst/>
              <a:ahLst/>
              <a:cxnLst/>
              <a:rect l="l" t="t" r="r" b="b"/>
              <a:pathLst>
                <a:path w="9" h="18" extrusionOk="0">
                  <a:moveTo>
                    <a:pt x="9" y="9"/>
                  </a:moveTo>
                  <a:cubicBezTo>
                    <a:pt x="9" y="5"/>
                    <a:pt x="2" y="1"/>
                    <a:pt x="0" y="9"/>
                  </a:cubicBezTo>
                  <a:cubicBezTo>
                    <a:pt x="0"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6"/>
            <p:cNvSpPr/>
            <p:nvPr/>
          </p:nvSpPr>
          <p:spPr>
            <a:xfrm>
              <a:off x="4397890" y="3055676"/>
              <a:ext cx="6496" cy="3389"/>
            </a:xfrm>
            <a:custGeom>
              <a:avLst/>
              <a:gdLst/>
              <a:ahLst/>
              <a:cxnLst/>
              <a:rect l="l" t="t" r="r" b="b"/>
              <a:pathLst>
                <a:path w="23" h="12" extrusionOk="0">
                  <a:moveTo>
                    <a:pt x="16" y="3"/>
                  </a:moveTo>
                  <a:cubicBezTo>
                    <a:pt x="14" y="1"/>
                    <a:pt x="1" y="5"/>
                    <a:pt x="7" y="9"/>
                  </a:cubicBezTo>
                  <a:cubicBezTo>
                    <a:pt x="10" y="12"/>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6"/>
            <p:cNvSpPr/>
            <p:nvPr/>
          </p:nvSpPr>
          <p:spPr>
            <a:xfrm>
              <a:off x="4667880" y="3048616"/>
              <a:ext cx="5648" cy="1977"/>
            </a:xfrm>
            <a:custGeom>
              <a:avLst/>
              <a:gdLst/>
              <a:ahLst/>
              <a:cxnLst/>
              <a:rect l="l" t="t" r="r" b="b"/>
              <a:pathLst>
                <a:path w="20" h="7" extrusionOk="0">
                  <a:moveTo>
                    <a:pt x="19" y="0"/>
                  </a:moveTo>
                  <a:cubicBezTo>
                    <a:pt x="11" y="2"/>
                    <a:pt x="0" y="0"/>
                    <a:pt x="0" y="7"/>
                  </a:cubicBezTo>
                  <a:cubicBezTo>
                    <a:pt x="7" y="4"/>
                    <a:pt x="19" y="7"/>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6"/>
            <p:cNvSpPr/>
            <p:nvPr/>
          </p:nvSpPr>
          <p:spPr>
            <a:xfrm>
              <a:off x="4734813" y="3042403"/>
              <a:ext cx="8755" cy="5083"/>
            </a:xfrm>
            <a:custGeom>
              <a:avLst/>
              <a:gdLst/>
              <a:ahLst/>
              <a:cxnLst/>
              <a:rect l="l" t="t" r="r" b="b"/>
              <a:pathLst>
                <a:path w="31" h="18" extrusionOk="0">
                  <a:moveTo>
                    <a:pt x="31" y="16"/>
                  </a:moveTo>
                  <a:lnTo>
                    <a:pt x="31" y="1"/>
                  </a:lnTo>
                  <a:lnTo>
                    <a:pt x="1" y="1"/>
                  </a:lnTo>
                  <a:cubicBezTo>
                    <a:pt x="1" y="14"/>
                    <a:pt x="12" y="18"/>
                    <a:pt x="31"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6"/>
            <p:cNvSpPr/>
            <p:nvPr/>
          </p:nvSpPr>
          <p:spPr>
            <a:xfrm>
              <a:off x="4303563" y="3044380"/>
              <a:ext cx="5931" cy="2542"/>
            </a:xfrm>
            <a:custGeom>
              <a:avLst/>
              <a:gdLst/>
              <a:ahLst/>
              <a:cxnLst/>
              <a:rect l="l" t="t" r="r" b="b"/>
              <a:pathLst>
                <a:path w="21" h="9" extrusionOk="0">
                  <a:moveTo>
                    <a:pt x="1" y="9"/>
                  </a:moveTo>
                  <a:cubicBezTo>
                    <a:pt x="9" y="7"/>
                    <a:pt x="20" y="7"/>
                    <a:pt x="20" y="0"/>
                  </a:cubicBezTo>
                  <a:cubicBezTo>
                    <a:pt x="14" y="2"/>
                    <a:pt x="1"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6"/>
            <p:cNvSpPr/>
            <p:nvPr/>
          </p:nvSpPr>
          <p:spPr>
            <a:xfrm>
              <a:off x="4943519" y="3036472"/>
              <a:ext cx="3389" cy="4519"/>
            </a:xfrm>
            <a:custGeom>
              <a:avLst/>
              <a:gdLst/>
              <a:ahLst/>
              <a:cxnLst/>
              <a:rect l="l" t="t" r="r" b="b"/>
              <a:pathLst>
                <a:path w="12" h="16" extrusionOk="0">
                  <a:moveTo>
                    <a:pt x="12" y="9"/>
                  </a:moveTo>
                  <a:cubicBezTo>
                    <a:pt x="12" y="5"/>
                    <a:pt x="3" y="0"/>
                    <a:pt x="1" y="9"/>
                  </a:cubicBezTo>
                  <a:cubicBezTo>
                    <a:pt x="1" y="11"/>
                    <a:pt x="9" y="15"/>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6"/>
            <p:cNvSpPr/>
            <p:nvPr/>
          </p:nvSpPr>
          <p:spPr>
            <a:xfrm>
              <a:off x="4460304" y="3033930"/>
              <a:ext cx="5648" cy="3389"/>
            </a:xfrm>
            <a:custGeom>
              <a:avLst/>
              <a:gdLst/>
              <a:ahLst/>
              <a:cxnLst/>
              <a:rect l="l" t="t" r="r" b="b"/>
              <a:pathLst>
                <a:path w="20" h="12" extrusionOk="0">
                  <a:moveTo>
                    <a:pt x="16" y="3"/>
                  </a:moveTo>
                  <a:cubicBezTo>
                    <a:pt x="13" y="1"/>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6"/>
            <p:cNvSpPr/>
            <p:nvPr/>
          </p:nvSpPr>
          <p:spPr>
            <a:xfrm>
              <a:off x="3694674" y="3028000"/>
              <a:ext cx="8755" cy="11579"/>
            </a:xfrm>
            <a:custGeom>
              <a:avLst/>
              <a:gdLst/>
              <a:ahLst/>
              <a:cxnLst/>
              <a:rect l="l" t="t" r="r" b="b"/>
              <a:pathLst>
                <a:path w="31" h="41" extrusionOk="0">
                  <a:moveTo>
                    <a:pt x="30" y="11"/>
                  </a:move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6"/>
            <p:cNvSpPr/>
            <p:nvPr/>
          </p:nvSpPr>
          <p:spPr>
            <a:xfrm>
              <a:off x="5235819" y="3032236"/>
              <a:ext cx="5648" cy="3107"/>
            </a:xfrm>
            <a:custGeom>
              <a:avLst/>
              <a:gdLst/>
              <a:ahLst/>
              <a:cxnLst/>
              <a:rect l="l" t="t" r="r" b="b"/>
              <a:pathLst>
                <a:path w="20" h="11" extrusionOk="0">
                  <a:moveTo>
                    <a:pt x="15" y="2"/>
                  </a:moveTo>
                  <a:cubicBezTo>
                    <a:pt x="13" y="0"/>
                    <a:pt x="0" y="5"/>
                    <a:pt x="5" y="9"/>
                  </a:cubicBezTo>
                  <a:cubicBezTo>
                    <a:pt x="9" y="11"/>
                    <a:pt x="20"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6"/>
            <p:cNvSpPr/>
            <p:nvPr/>
          </p:nvSpPr>
          <p:spPr>
            <a:xfrm>
              <a:off x="3768949" y="3028565"/>
              <a:ext cx="6213" cy="3389"/>
            </a:xfrm>
            <a:custGeom>
              <a:avLst/>
              <a:gdLst/>
              <a:ahLst/>
              <a:cxnLst/>
              <a:rect l="l" t="t" r="r" b="b"/>
              <a:pathLst>
                <a:path w="22" h="12" extrusionOk="0">
                  <a:moveTo>
                    <a:pt x="16" y="0"/>
                  </a:moveTo>
                  <a:cubicBezTo>
                    <a:pt x="13" y="0"/>
                    <a:pt x="1" y="5"/>
                    <a:pt x="7" y="9"/>
                  </a:cubicBezTo>
                  <a:cubicBezTo>
                    <a:pt x="9" y="11"/>
                    <a:pt x="22"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6"/>
            <p:cNvSpPr/>
            <p:nvPr/>
          </p:nvSpPr>
          <p:spPr>
            <a:xfrm>
              <a:off x="4443924" y="3020657"/>
              <a:ext cx="12426" cy="8755"/>
            </a:xfrm>
            <a:custGeom>
              <a:avLst/>
              <a:gdLst/>
              <a:ahLst/>
              <a:cxnLst/>
              <a:rect l="l" t="t" r="r" b="b"/>
              <a:pathLst>
                <a:path w="44" h="31" extrusionOk="0">
                  <a:moveTo>
                    <a:pt x="44" y="28"/>
                  </a:moveTo>
                  <a:lnTo>
                    <a:pt x="44" y="1"/>
                  </a:lnTo>
                  <a:cubicBezTo>
                    <a:pt x="24" y="1"/>
                    <a:pt x="22" y="9"/>
                    <a:pt x="3" y="9"/>
                  </a:cubicBezTo>
                  <a:cubicBezTo>
                    <a:pt x="1" y="26"/>
                    <a:pt x="18" y="31"/>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6"/>
            <p:cNvSpPr/>
            <p:nvPr/>
          </p:nvSpPr>
          <p:spPr>
            <a:xfrm>
              <a:off x="4975149" y="3018962"/>
              <a:ext cx="6213" cy="6778"/>
            </a:xfrm>
            <a:custGeom>
              <a:avLst/>
              <a:gdLst/>
              <a:ahLst/>
              <a:cxnLst/>
              <a:rect l="l" t="t" r="r" b="b"/>
              <a:pathLst>
                <a:path w="22" h="24" extrusionOk="0">
                  <a:moveTo>
                    <a:pt x="19" y="22"/>
                  </a:moveTo>
                  <a:cubicBezTo>
                    <a:pt x="17" y="13"/>
                    <a:pt x="22" y="2"/>
                    <a:pt x="9" y="0"/>
                  </a:cubicBezTo>
                  <a:cubicBezTo>
                    <a:pt x="9" y="4"/>
                    <a:pt x="9" y="9"/>
                    <a:pt x="0" y="7"/>
                  </a:cubicBezTo>
                  <a:cubicBezTo>
                    <a:pt x="0" y="15"/>
                    <a:pt x="2" y="24"/>
                    <a:pt x="1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6"/>
            <p:cNvSpPr/>
            <p:nvPr/>
          </p:nvSpPr>
          <p:spPr>
            <a:xfrm>
              <a:off x="3690438" y="3022634"/>
              <a:ext cx="5648" cy="3107"/>
            </a:xfrm>
            <a:custGeom>
              <a:avLst/>
              <a:gdLst/>
              <a:ahLst/>
              <a:cxnLst/>
              <a:rect l="l" t="t" r="r" b="b"/>
              <a:pathLst>
                <a:path w="20" h="11" extrusionOk="0">
                  <a:moveTo>
                    <a:pt x="15" y="2"/>
                  </a:moveTo>
                  <a:cubicBezTo>
                    <a:pt x="13" y="0"/>
                    <a:pt x="0" y="4"/>
                    <a:pt x="4" y="9"/>
                  </a:cubicBezTo>
                  <a:cubicBezTo>
                    <a:pt x="9"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6"/>
            <p:cNvSpPr/>
            <p:nvPr/>
          </p:nvSpPr>
          <p:spPr>
            <a:xfrm>
              <a:off x="4362871" y="3018962"/>
              <a:ext cx="3389" cy="4519"/>
            </a:xfrm>
            <a:custGeom>
              <a:avLst/>
              <a:gdLst/>
              <a:ahLst/>
              <a:cxnLst/>
              <a:rect l="l" t="t" r="r" b="b"/>
              <a:pathLst>
                <a:path w="12" h="16" extrusionOk="0">
                  <a:moveTo>
                    <a:pt x="11" y="7"/>
                  </a:moveTo>
                  <a:cubicBezTo>
                    <a:pt x="11" y="4"/>
                    <a:pt x="3" y="0"/>
                    <a:pt x="1" y="7"/>
                  </a:cubicBezTo>
                  <a:cubicBezTo>
                    <a:pt x="1"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6"/>
            <p:cNvSpPr/>
            <p:nvPr/>
          </p:nvSpPr>
          <p:spPr>
            <a:xfrm>
              <a:off x="4193703" y="3016986"/>
              <a:ext cx="6213" cy="2259"/>
            </a:xfrm>
            <a:custGeom>
              <a:avLst/>
              <a:gdLst/>
              <a:ahLst/>
              <a:cxnLst/>
              <a:rect l="l" t="t" r="r" b="b"/>
              <a:pathLst>
                <a:path w="22" h="8" extrusionOk="0">
                  <a:moveTo>
                    <a:pt x="21" y="1"/>
                  </a:moveTo>
                  <a:cubicBezTo>
                    <a:pt x="13" y="3"/>
                    <a:pt x="0" y="1"/>
                    <a:pt x="0" y="7"/>
                  </a:cubicBezTo>
                  <a:cubicBezTo>
                    <a:pt x="9" y="5"/>
                    <a:pt x="19" y="7"/>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6"/>
            <p:cNvSpPr/>
            <p:nvPr/>
          </p:nvSpPr>
          <p:spPr>
            <a:xfrm>
              <a:off x="4519612" y="3014726"/>
              <a:ext cx="5648" cy="3107"/>
            </a:xfrm>
            <a:custGeom>
              <a:avLst/>
              <a:gdLst/>
              <a:ahLst/>
              <a:cxnLst/>
              <a:rect l="l" t="t" r="r" b="b"/>
              <a:pathLst>
                <a:path w="20" h="11" extrusionOk="0">
                  <a:moveTo>
                    <a:pt x="5" y="9"/>
                  </a:moveTo>
                  <a:cubicBezTo>
                    <a:pt x="7" y="11"/>
                    <a:pt x="20" y="4"/>
                    <a:pt x="15" y="2"/>
                  </a:cubicBezTo>
                  <a:cubicBezTo>
                    <a:pt x="11" y="0"/>
                    <a:pt x="0" y="4"/>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6"/>
            <p:cNvSpPr/>
            <p:nvPr/>
          </p:nvSpPr>
          <p:spPr>
            <a:xfrm>
              <a:off x="4073959" y="3014726"/>
              <a:ext cx="5648" cy="3107"/>
            </a:xfrm>
            <a:custGeom>
              <a:avLst/>
              <a:gdLst/>
              <a:ahLst/>
              <a:cxnLst/>
              <a:rect l="l" t="t" r="r" b="b"/>
              <a:pathLst>
                <a:path w="20" h="11" extrusionOk="0">
                  <a:moveTo>
                    <a:pt x="15" y="2"/>
                  </a:moveTo>
                  <a:cubicBezTo>
                    <a:pt x="13" y="0"/>
                    <a:pt x="0" y="4"/>
                    <a:pt x="4" y="9"/>
                  </a:cubicBezTo>
                  <a:cubicBezTo>
                    <a:pt x="9"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6"/>
            <p:cNvSpPr/>
            <p:nvPr/>
          </p:nvSpPr>
          <p:spPr>
            <a:xfrm>
              <a:off x="3681965" y="3010490"/>
              <a:ext cx="5648" cy="3107"/>
            </a:xfrm>
            <a:custGeom>
              <a:avLst/>
              <a:gdLst/>
              <a:ahLst/>
              <a:cxnLst/>
              <a:rect l="l" t="t" r="r" b="b"/>
              <a:pathLst>
                <a:path w="20" h="11" extrusionOk="0">
                  <a:moveTo>
                    <a:pt x="15" y="2"/>
                  </a:moveTo>
                  <a:cubicBezTo>
                    <a:pt x="13" y="0"/>
                    <a:pt x="0" y="7"/>
                    <a:pt x="4" y="9"/>
                  </a:cubicBezTo>
                  <a:cubicBezTo>
                    <a:pt x="9"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6"/>
            <p:cNvSpPr/>
            <p:nvPr/>
          </p:nvSpPr>
          <p:spPr>
            <a:xfrm>
              <a:off x="4985881" y="3007383"/>
              <a:ext cx="6496" cy="3954"/>
            </a:xfrm>
            <a:custGeom>
              <a:avLst/>
              <a:gdLst/>
              <a:ahLst/>
              <a:cxnLst/>
              <a:rect l="l" t="t" r="r" b="b"/>
              <a:pathLst>
                <a:path w="23"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6"/>
            <p:cNvSpPr/>
            <p:nvPr/>
          </p:nvSpPr>
          <p:spPr>
            <a:xfrm>
              <a:off x="4513681" y="2999476"/>
              <a:ext cx="11014" cy="8755"/>
            </a:xfrm>
            <a:custGeom>
              <a:avLst/>
              <a:gdLst/>
              <a:ahLst/>
              <a:cxnLst/>
              <a:rect l="l" t="t" r="r" b="b"/>
              <a:pathLst>
                <a:path w="39" h="31" extrusionOk="0">
                  <a:moveTo>
                    <a:pt x="15" y="1"/>
                  </a:moveTo>
                  <a:cubicBezTo>
                    <a:pt x="0" y="11"/>
                    <a:pt x="4" y="31"/>
                    <a:pt x="36" y="28"/>
                  </a:cubicBezTo>
                  <a:cubicBezTo>
                    <a:pt x="39" y="11"/>
                    <a:pt x="34"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6"/>
            <p:cNvSpPr/>
            <p:nvPr/>
          </p:nvSpPr>
          <p:spPr>
            <a:xfrm>
              <a:off x="4048541" y="3004842"/>
              <a:ext cx="5648" cy="3389"/>
            </a:xfrm>
            <a:custGeom>
              <a:avLst/>
              <a:gdLst/>
              <a:ahLst/>
              <a:cxnLst/>
              <a:rect l="l" t="t" r="r" b="b"/>
              <a:pathLst>
                <a:path w="20" h="12" extrusionOk="0">
                  <a:moveTo>
                    <a:pt x="4" y="9"/>
                  </a:moveTo>
                  <a:cubicBezTo>
                    <a:pt x="9" y="12"/>
                    <a:pt x="19" y="5"/>
                    <a:pt x="15" y="1"/>
                  </a:cubicBezTo>
                  <a:cubicBezTo>
                    <a:pt x="13" y="1"/>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6"/>
            <p:cNvSpPr/>
            <p:nvPr/>
          </p:nvSpPr>
          <p:spPr>
            <a:xfrm>
              <a:off x="3772056" y="3002582"/>
              <a:ext cx="6213" cy="3389"/>
            </a:xfrm>
            <a:custGeom>
              <a:avLst/>
              <a:gdLst/>
              <a:ahLst/>
              <a:cxnLst/>
              <a:rect l="l" t="t" r="r" b="b"/>
              <a:pathLst>
                <a:path w="22" h="12" extrusionOk="0">
                  <a:moveTo>
                    <a:pt x="5" y="9"/>
                  </a:moveTo>
                  <a:cubicBezTo>
                    <a:pt x="9" y="11"/>
                    <a:pt x="22"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6"/>
            <p:cNvSpPr/>
            <p:nvPr/>
          </p:nvSpPr>
          <p:spPr>
            <a:xfrm>
              <a:off x="4690756" y="2991568"/>
              <a:ext cx="14686" cy="12426"/>
            </a:xfrm>
            <a:custGeom>
              <a:avLst/>
              <a:gdLst/>
              <a:ahLst/>
              <a:cxnLst/>
              <a:rect l="l" t="t" r="r" b="b"/>
              <a:pathLst>
                <a:path w="52" h="44" extrusionOk="0">
                  <a:moveTo>
                    <a:pt x="37" y="41"/>
                  </a:moveTo>
                  <a:cubicBezTo>
                    <a:pt x="46" y="33"/>
                    <a:pt x="52" y="24"/>
                    <a:pt x="48" y="7"/>
                  </a:cubicBezTo>
                  <a:cubicBezTo>
                    <a:pt x="35" y="7"/>
                    <a:pt x="26" y="3"/>
                    <a:pt x="18" y="1"/>
                  </a:cubicBezTo>
                  <a:cubicBezTo>
                    <a:pt x="1" y="11"/>
                    <a:pt x="5" y="44"/>
                    <a:pt x="37"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6"/>
            <p:cNvSpPr/>
            <p:nvPr/>
          </p:nvSpPr>
          <p:spPr>
            <a:xfrm>
              <a:off x="3787589" y="2994675"/>
              <a:ext cx="8755" cy="11861"/>
            </a:xfrm>
            <a:custGeom>
              <a:avLst/>
              <a:gdLst/>
              <a:ahLst/>
              <a:cxnLst/>
              <a:rect l="l" t="t" r="r" b="b"/>
              <a:pathLst>
                <a:path w="31" h="42" extrusionOk="0">
                  <a:moveTo>
                    <a:pt x="31" y="30"/>
                  </a:moveTo>
                  <a:lnTo>
                    <a:pt x="31" y="9"/>
                  </a:lnTo>
                  <a:cubicBezTo>
                    <a:pt x="1" y="0"/>
                    <a:pt x="1" y="41"/>
                    <a:pt x="31"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6"/>
            <p:cNvSpPr/>
            <p:nvPr/>
          </p:nvSpPr>
          <p:spPr>
            <a:xfrm>
              <a:off x="5345962" y="2998911"/>
              <a:ext cx="5648" cy="3389"/>
            </a:xfrm>
            <a:custGeom>
              <a:avLst/>
              <a:gdLst/>
              <a:ahLst/>
              <a:cxnLst/>
              <a:rect l="l" t="t" r="r" b="b"/>
              <a:pathLst>
                <a:path w="20" h="12" extrusionOk="0">
                  <a:moveTo>
                    <a:pt x="15" y="3"/>
                  </a:moveTo>
                  <a:cubicBezTo>
                    <a:pt x="11" y="0"/>
                    <a:pt x="0" y="5"/>
                    <a:pt x="4" y="9"/>
                  </a:cubicBezTo>
                  <a:cubicBezTo>
                    <a:pt x="6"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6"/>
            <p:cNvSpPr/>
            <p:nvPr/>
          </p:nvSpPr>
          <p:spPr>
            <a:xfrm>
              <a:off x="3753134" y="2995240"/>
              <a:ext cx="9602" cy="7060"/>
            </a:xfrm>
            <a:custGeom>
              <a:avLst/>
              <a:gdLst/>
              <a:ahLst/>
              <a:cxnLst/>
              <a:rect l="l" t="t" r="r" b="b"/>
              <a:pathLst>
                <a:path w="34" h="25" extrusionOk="0">
                  <a:moveTo>
                    <a:pt x="33" y="22"/>
                  </a:moveTo>
                  <a:lnTo>
                    <a:pt x="33" y="1"/>
                  </a:lnTo>
                  <a:lnTo>
                    <a:pt x="3" y="1"/>
                  </a:lnTo>
                  <a:cubicBezTo>
                    <a:pt x="1" y="16"/>
                    <a:pt x="12" y="24"/>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6"/>
            <p:cNvSpPr/>
            <p:nvPr/>
          </p:nvSpPr>
          <p:spPr>
            <a:xfrm>
              <a:off x="3762454" y="2989874"/>
              <a:ext cx="8473" cy="5648"/>
            </a:xfrm>
            <a:custGeom>
              <a:avLst/>
              <a:gdLst/>
              <a:ahLst/>
              <a:cxnLst/>
              <a:rect l="l" t="t" r="r" b="b"/>
              <a:pathLst>
                <a:path w="30" h="20" extrusionOk="0">
                  <a:moveTo>
                    <a:pt x="30" y="7"/>
                  </a:moveTo>
                  <a:cubicBezTo>
                    <a:pt x="19" y="7"/>
                    <a:pt x="17" y="0"/>
                    <a:pt x="9" y="0"/>
                  </a:cubicBezTo>
                  <a:cubicBezTo>
                    <a:pt x="9" y="7"/>
                    <a:pt x="2" y="7"/>
                    <a:pt x="0" y="13"/>
                  </a:cubicBezTo>
                  <a:cubicBezTo>
                    <a:pt x="9" y="13"/>
                    <a:pt x="11" y="20"/>
                    <a:pt x="19" y="20"/>
                  </a:cubicBezTo>
                  <a:cubicBezTo>
                    <a:pt x="19" y="13"/>
                    <a:pt x="28" y="11"/>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6"/>
            <p:cNvSpPr/>
            <p:nvPr/>
          </p:nvSpPr>
          <p:spPr>
            <a:xfrm>
              <a:off x="5186679" y="2984508"/>
              <a:ext cx="11297" cy="11014"/>
            </a:xfrm>
            <a:custGeom>
              <a:avLst/>
              <a:gdLst/>
              <a:ahLst/>
              <a:cxnLst/>
              <a:rect l="l" t="t" r="r" b="b"/>
              <a:pathLst>
                <a:path w="40" h="39" extrusionOk="0">
                  <a:moveTo>
                    <a:pt x="1" y="4"/>
                  </a:moveTo>
                  <a:lnTo>
                    <a:pt x="1" y="32"/>
                  </a:lnTo>
                  <a:cubicBezTo>
                    <a:pt x="39" y="39"/>
                    <a:pt x="39" y="0"/>
                    <a:pt x="1"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6"/>
            <p:cNvSpPr/>
            <p:nvPr/>
          </p:nvSpPr>
          <p:spPr>
            <a:xfrm>
              <a:off x="4928551" y="2981966"/>
              <a:ext cx="14686" cy="11861"/>
            </a:xfrm>
            <a:custGeom>
              <a:avLst/>
              <a:gdLst/>
              <a:ahLst/>
              <a:cxnLst/>
              <a:rect l="l" t="t" r="r" b="b"/>
              <a:pathLst>
                <a:path w="52" h="42" extrusionOk="0">
                  <a:moveTo>
                    <a:pt x="45" y="1"/>
                  </a:moveTo>
                  <a:lnTo>
                    <a:pt x="5" y="1"/>
                  </a:lnTo>
                  <a:cubicBezTo>
                    <a:pt x="0" y="24"/>
                    <a:pt x="22" y="28"/>
                    <a:pt x="35" y="41"/>
                  </a:cubicBezTo>
                  <a:cubicBezTo>
                    <a:pt x="35" y="24"/>
                    <a:pt x="52" y="20"/>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6"/>
            <p:cNvSpPr/>
            <p:nvPr/>
          </p:nvSpPr>
          <p:spPr>
            <a:xfrm>
              <a:off x="3865253" y="2986767"/>
              <a:ext cx="5648" cy="3389"/>
            </a:xfrm>
            <a:custGeom>
              <a:avLst/>
              <a:gdLst/>
              <a:ahLst/>
              <a:cxnLst/>
              <a:rect l="l" t="t" r="r" b="b"/>
              <a:pathLst>
                <a:path w="20" h="12" extrusionOk="0">
                  <a:moveTo>
                    <a:pt x="15" y="3"/>
                  </a:moveTo>
                  <a:cubicBezTo>
                    <a:pt x="13" y="1"/>
                    <a:pt x="0" y="7"/>
                    <a:pt x="4" y="11"/>
                  </a:cubicBezTo>
                  <a:cubicBezTo>
                    <a:pt x="9"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6"/>
            <p:cNvSpPr/>
            <p:nvPr/>
          </p:nvSpPr>
          <p:spPr>
            <a:xfrm>
              <a:off x="4755994" y="2978859"/>
              <a:ext cx="6496" cy="3389"/>
            </a:xfrm>
            <a:custGeom>
              <a:avLst/>
              <a:gdLst/>
              <a:ahLst/>
              <a:cxnLst/>
              <a:rect l="l" t="t" r="r" b="b"/>
              <a:pathLst>
                <a:path w="23" h="12" extrusionOk="0">
                  <a:moveTo>
                    <a:pt x="7" y="12"/>
                  </a:moveTo>
                  <a:cubicBezTo>
                    <a:pt x="9" y="12"/>
                    <a:pt x="22" y="7"/>
                    <a:pt x="16" y="3"/>
                  </a:cubicBezTo>
                  <a:cubicBezTo>
                    <a:pt x="14" y="1"/>
                    <a:pt x="1" y="7"/>
                    <a:pt x="7"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6"/>
            <p:cNvSpPr/>
            <p:nvPr/>
          </p:nvSpPr>
          <p:spPr>
            <a:xfrm>
              <a:off x="3870619" y="2974058"/>
              <a:ext cx="12426" cy="7060"/>
            </a:xfrm>
            <a:custGeom>
              <a:avLst/>
              <a:gdLst/>
              <a:ahLst/>
              <a:cxnLst/>
              <a:rect l="l" t="t" r="r" b="b"/>
              <a:pathLst>
                <a:path w="44" h="25" extrusionOk="0">
                  <a:moveTo>
                    <a:pt x="37" y="20"/>
                  </a:moveTo>
                  <a:cubicBezTo>
                    <a:pt x="43" y="3"/>
                    <a:pt x="15" y="7"/>
                    <a:pt x="7" y="1"/>
                  </a:cubicBezTo>
                  <a:cubicBezTo>
                    <a:pt x="0" y="18"/>
                    <a:pt x="11" y="24"/>
                    <a:pt x="37"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6"/>
            <p:cNvSpPr/>
            <p:nvPr/>
          </p:nvSpPr>
          <p:spPr>
            <a:xfrm>
              <a:off x="3829951" y="2973494"/>
              <a:ext cx="3389" cy="4519"/>
            </a:xfrm>
            <a:custGeom>
              <a:avLst/>
              <a:gdLst/>
              <a:ahLst/>
              <a:cxnLst/>
              <a:rect l="l" t="t" r="r" b="b"/>
              <a:pathLst>
                <a:path w="12" h="16" extrusionOk="0">
                  <a:moveTo>
                    <a:pt x="9" y="9"/>
                  </a:moveTo>
                  <a:cubicBezTo>
                    <a:pt x="12" y="5"/>
                    <a:pt x="3" y="1"/>
                    <a:pt x="1" y="9"/>
                  </a:cubicBezTo>
                  <a:cubicBezTo>
                    <a:pt x="1" y="13"/>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6"/>
            <p:cNvSpPr/>
            <p:nvPr/>
          </p:nvSpPr>
          <p:spPr>
            <a:xfrm>
              <a:off x="4963570" y="2965586"/>
              <a:ext cx="3389" cy="5083"/>
            </a:xfrm>
            <a:custGeom>
              <a:avLst/>
              <a:gdLst/>
              <a:ahLst/>
              <a:cxnLst/>
              <a:rect l="l" t="t" r="r" b="b"/>
              <a:pathLst>
                <a:path w="12" h="18" extrusionOk="0">
                  <a:moveTo>
                    <a:pt x="11" y="9"/>
                  </a:moveTo>
                  <a:cubicBezTo>
                    <a:pt x="11" y="5"/>
                    <a:pt x="3"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6"/>
            <p:cNvSpPr/>
            <p:nvPr/>
          </p:nvSpPr>
          <p:spPr>
            <a:xfrm>
              <a:off x="4605466" y="2966151"/>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6"/>
            <p:cNvSpPr/>
            <p:nvPr/>
          </p:nvSpPr>
          <p:spPr>
            <a:xfrm>
              <a:off x="3673493" y="2956549"/>
              <a:ext cx="16380" cy="13556"/>
            </a:xfrm>
            <a:custGeom>
              <a:avLst/>
              <a:gdLst/>
              <a:ahLst/>
              <a:cxnLst/>
              <a:rect l="l" t="t" r="r" b="b"/>
              <a:pathLst>
                <a:path w="58" h="48" extrusionOk="0">
                  <a:moveTo>
                    <a:pt x="56" y="35"/>
                  </a:moveTo>
                  <a:cubicBezTo>
                    <a:pt x="58" y="1"/>
                    <a:pt x="0" y="16"/>
                    <a:pt x="4" y="41"/>
                  </a:cubicBezTo>
                  <a:cubicBezTo>
                    <a:pt x="34" y="48"/>
                    <a:pt x="30" y="31"/>
                    <a:pt x="5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6"/>
            <p:cNvSpPr/>
            <p:nvPr/>
          </p:nvSpPr>
          <p:spPr>
            <a:xfrm>
              <a:off x="4815302" y="2963327"/>
              <a:ext cx="6496" cy="3671"/>
            </a:xfrm>
            <a:custGeom>
              <a:avLst/>
              <a:gdLst/>
              <a:ahLst/>
              <a:cxnLst/>
              <a:rect l="l" t="t" r="r" b="b"/>
              <a:pathLst>
                <a:path w="23" h="13" extrusionOk="0">
                  <a:moveTo>
                    <a:pt x="16" y="2"/>
                  </a:moveTo>
                  <a:cubicBezTo>
                    <a:pt x="14" y="0"/>
                    <a:pt x="1" y="7"/>
                    <a:pt x="7" y="11"/>
                  </a:cubicBezTo>
                  <a:cubicBezTo>
                    <a:pt x="9" y="13"/>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6"/>
            <p:cNvSpPr/>
            <p:nvPr/>
          </p:nvSpPr>
          <p:spPr>
            <a:xfrm>
              <a:off x="4578354" y="2955984"/>
              <a:ext cx="12426" cy="10449"/>
            </a:xfrm>
            <a:custGeom>
              <a:avLst/>
              <a:gdLst/>
              <a:ahLst/>
              <a:cxnLst/>
              <a:rect l="l" t="t" r="r" b="b"/>
              <a:pathLst>
                <a:path w="44" h="37" extrusionOk="0">
                  <a:moveTo>
                    <a:pt x="26" y="37"/>
                  </a:moveTo>
                  <a:cubicBezTo>
                    <a:pt x="41" y="26"/>
                    <a:pt x="43" y="3"/>
                    <a:pt x="17" y="0"/>
                  </a:cubicBezTo>
                  <a:cubicBezTo>
                    <a:pt x="2" y="11"/>
                    <a:pt x="0" y="35"/>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6"/>
            <p:cNvSpPr/>
            <p:nvPr/>
          </p:nvSpPr>
          <p:spPr>
            <a:xfrm>
              <a:off x="4052778" y="2952312"/>
              <a:ext cx="14121" cy="6213"/>
            </a:xfrm>
            <a:custGeom>
              <a:avLst/>
              <a:gdLst/>
              <a:ahLst/>
              <a:cxnLst/>
              <a:rect l="l" t="t" r="r" b="b"/>
              <a:pathLst>
                <a:path w="50" h="22" extrusionOk="0">
                  <a:moveTo>
                    <a:pt x="11" y="22"/>
                  </a:moveTo>
                  <a:cubicBezTo>
                    <a:pt x="32" y="22"/>
                    <a:pt x="47" y="20"/>
                    <a:pt x="49" y="7"/>
                  </a:cubicBezTo>
                  <a:cubicBezTo>
                    <a:pt x="32" y="9"/>
                    <a:pt x="0" y="1"/>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6"/>
            <p:cNvSpPr/>
            <p:nvPr/>
          </p:nvSpPr>
          <p:spPr>
            <a:xfrm>
              <a:off x="3670386" y="2955419"/>
              <a:ext cx="6213" cy="3954"/>
            </a:xfrm>
            <a:custGeom>
              <a:avLst/>
              <a:gdLst/>
              <a:ahLst/>
              <a:cxnLst/>
              <a:rect l="l" t="t" r="r" b="b"/>
              <a:pathLst>
                <a:path w="22" h="14" extrusionOk="0">
                  <a:moveTo>
                    <a:pt x="15" y="2"/>
                  </a:moveTo>
                  <a:cubicBezTo>
                    <a:pt x="13" y="0"/>
                    <a:pt x="0" y="7"/>
                    <a:pt x="7" y="11"/>
                  </a:cubicBezTo>
                  <a:cubicBezTo>
                    <a:pt x="9" y="13"/>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6"/>
            <p:cNvSpPr/>
            <p:nvPr/>
          </p:nvSpPr>
          <p:spPr>
            <a:xfrm>
              <a:off x="5317438" y="2953442"/>
              <a:ext cx="6213" cy="3389"/>
            </a:xfrm>
            <a:custGeom>
              <a:avLst/>
              <a:gdLst/>
              <a:ahLst/>
              <a:cxnLst/>
              <a:rect l="l" t="t" r="r" b="b"/>
              <a:pathLst>
                <a:path w="22" h="12" extrusionOk="0">
                  <a:moveTo>
                    <a:pt x="15" y="3"/>
                  </a:moveTo>
                  <a:cubicBezTo>
                    <a:pt x="13" y="1"/>
                    <a:pt x="0" y="7"/>
                    <a:pt x="5" y="9"/>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6"/>
            <p:cNvSpPr/>
            <p:nvPr/>
          </p:nvSpPr>
          <p:spPr>
            <a:xfrm>
              <a:off x="5078514" y="2949206"/>
              <a:ext cx="3954" cy="8190"/>
            </a:xfrm>
            <a:custGeom>
              <a:avLst/>
              <a:gdLst/>
              <a:ahLst/>
              <a:cxnLst/>
              <a:rect l="l" t="t" r="r" b="b"/>
              <a:pathLst>
                <a:path w="14" h="29" extrusionOk="0">
                  <a:moveTo>
                    <a:pt x="13" y="18"/>
                  </a:moveTo>
                  <a:cubicBezTo>
                    <a:pt x="13" y="12"/>
                    <a:pt x="5" y="1"/>
                    <a:pt x="3" y="12"/>
                  </a:cubicBezTo>
                  <a:cubicBezTo>
                    <a:pt x="0" y="18"/>
                    <a:pt x="11" y="29"/>
                    <a:pt x="13"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6"/>
            <p:cNvSpPr/>
            <p:nvPr/>
          </p:nvSpPr>
          <p:spPr>
            <a:xfrm>
              <a:off x="4509445" y="2950618"/>
              <a:ext cx="6213" cy="1977"/>
            </a:xfrm>
            <a:custGeom>
              <a:avLst/>
              <a:gdLst/>
              <a:ahLst/>
              <a:cxnLst/>
              <a:rect l="l" t="t" r="r" b="b"/>
              <a:pathLst>
                <a:path w="22" h="7" extrusionOk="0">
                  <a:moveTo>
                    <a:pt x="21" y="0"/>
                  </a:moveTo>
                  <a:cubicBezTo>
                    <a:pt x="13" y="0"/>
                    <a:pt x="2" y="0"/>
                    <a:pt x="0" y="7"/>
                  </a:cubicBezTo>
                  <a:cubicBezTo>
                    <a:pt x="9" y="4"/>
                    <a:pt x="21" y="7"/>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6"/>
            <p:cNvSpPr/>
            <p:nvPr/>
          </p:nvSpPr>
          <p:spPr>
            <a:xfrm>
              <a:off x="4555761" y="2945817"/>
              <a:ext cx="6496" cy="3107"/>
            </a:xfrm>
            <a:custGeom>
              <a:avLst/>
              <a:gdLst/>
              <a:ahLst/>
              <a:cxnLst/>
              <a:rect l="l" t="t" r="r" b="b"/>
              <a:pathLst>
                <a:path w="23" h="11" extrusionOk="0">
                  <a:moveTo>
                    <a:pt x="16" y="2"/>
                  </a:moveTo>
                  <a:cubicBezTo>
                    <a:pt x="14" y="0"/>
                    <a:pt x="1" y="6"/>
                    <a:pt x="7" y="9"/>
                  </a:cubicBezTo>
                  <a:cubicBezTo>
                    <a:pt x="10" y="11"/>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6"/>
            <p:cNvSpPr/>
            <p:nvPr/>
          </p:nvSpPr>
          <p:spPr>
            <a:xfrm>
              <a:off x="3750875" y="2942710"/>
              <a:ext cx="6213" cy="6778"/>
            </a:xfrm>
            <a:custGeom>
              <a:avLst/>
              <a:gdLst/>
              <a:ahLst/>
              <a:cxnLst/>
              <a:rect l="l" t="t" r="r" b="b"/>
              <a:pathLst>
                <a:path w="22" h="24" extrusionOk="0">
                  <a:moveTo>
                    <a:pt x="22" y="20"/>
                  </a:moveTo>
                  <a:cubicBezTo>
                    <a:pt x="20" y="13"/>
                    <a:pt x="22" y="0"/>
                    <a:pt x="11" y="0"/>
                  </a:cubicBezTo>
                  <a:cubicBezTo>
                    <a:pt x="9" y="5"/>
                    <a:pt x="9" y="9"/>
                    <a:pt x="0" y="7"/>
                  </a:cubicBezTo>
                  <a:cubicBezTo>
                    <a:pt x="2" y="15"/>
                    <a:pt x="5"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6"/>
            <p:cNvSpPr/>
            <p:nvPr/>
          </p:nvSpPr>
          <p:spPr>
            <a:xfrm>
              <a:off x="3722915" y="2946382"/>
              <a:ext cx="5931" cy="1977"/>
            </a:xfrm>
            <a:custGeom>
              <a:avLst/>
              <a:gdLst/>
              <a:ahLst/>
              <a:cxnLst/>
              <a:rect l="l" t="t" r="r" b="b"/>
              <a:pathLst>
                <a:path w="21" h="7" extrusionOk="0">
                  <a:moveTo>
                    <a:pt x="20" y="0"/>
                  </a:moveTo>
                  <a:cubicBezTo>
                    <a:pt x="12" y="2"/>
                    <a:pt x="1" y="0"/>
                    <a:pt x="1" y="7"/>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6"/>
            <p:cNvSpPr/>
            <p:nvPr/>
          </p:nvSpPr>
          <p:spPr>
            <a:xfrm>
              <a:off x="3705970" y="2937909"/>
              <a:ext cx="12426" cy="8755"/>
            </a:xfrm>
            <a:custGeom>
              <a:avLst/>
              <a:gdLst/>
              <a:ahLst/>
              <a:cxnLst/>
              <a:rect l="l" t="t" r="r" b="b"/>
              <a:pathLst>
                <a:path w="44" h="31" extrusionOk="0">
                  <a:moveTo>
                    <a:pt x="39" y="2"/>
                  </a:moveTo>
                  <a:cubicBezTo>
                    <a:pt x="18" y="0"/>
                    <a:pt x="3" y="4"/>
                    <a:pt x="1" y="17"/>
                  </a:cubicBezTo>
                  <a:cubicBezTo>
                    <a:pt x="14" y="17"/>
                    <a:pt x="18" y="28"/>
                    <a:pt x="31" y="30"/>
                  </a:cubicBezTo>
                  <a:cubicBezTo>
                    <a:pt x="33" y="22"/>
                    <a:pt x="44" y="17"/>
                    <a:pt x="39"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6"/>
            <p:cNvSpPr/>
            <p:nvPr/>
          </p:nvSpPr>
          <p:spPr>
            <a:xfrm>
              <a:off x="4321920" y="2937909"/>
              <a:ext cx="6213" cy="3107"/>
            </a:xfrm>
            <a:custGeom>
              <a:avLst/>
              <a:gdLst/>
              <a:ahLst/>
              <a:cxnLst/>
              <a:rect l="l" t="t" r="r" b="b"/>
              <a:pathLst>
                <a:path w="22" h="11" extrusionOk="0">
                  <a:moveTo>
                    <a:pt x="7" y="9"/>
                  </a:moveTo>
                  <a:cubicBezTo>
                    <a:pt x="9" y="11"/>
                    <a:pt x="22" y="7"/>
                    <a:pt x="15" y="2"/>
                  </a:cubicBezTo>
                  <a:cubicBezTo>
                    <a:pt x="13" y="0"/>
                    <a:pt x="0"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6"/>
            <p:cNvSpPr/>
            <p:nvPr/>
          </p:nvSpPr>
          <p:spPr>
            <a:xfrm>
              <a:off x="5105626" y="2934238"/>
              <a:ext cx="6496" cy="3389"/>
            </a:xfrm>
            <a:custGeom>
              <a:avLst/>
              <a:gdLst/>
              <a:ahLst/>
              <a:cxnLst/>
              <a:rect l="l" t="t" r="r" b="b"/>
              <a:pathLst>
                <a:path w="23" h="12"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6"/>
            <p:cNvSpPr/>
            <p:nvPr/>
          </p:nvSpPr>
          <p:spPr>
            <a:xfrm>
              <a:off x="3862147" y="2928872"/>
              <a:ext cx="11014" cy="8755"/>
            </a:xfrm>
            <a:custGeom>
              <a:avLst/>
              <a:gdLst/>
              <a:ahLst/>
              <a:cxnLst/>
              <a:rect l="l" t="t" r="r" b="b"/>
              <a:pathLst>
                <a:path w="39" h="31" extrusionOk="0">
                  <a:moveTo>
                    <a:pt x="37" y="28"/>
                  </a:moveTo>
                  <a:cubicBezTo>
                    <a:pt x="39" y="13"/>
                    <a:pt x="33" y="2"/>
                    <a:pt x="15" y="0"/>
                  </a:cubicBezTo>
                  <a:cubicBezTo>
                    <a:pt x="0" y="11"/>
                    <a:pt x="5" y="30"/>
                    <a:pt x="37"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6"/>
            <p:cNvSpPr/>
            <p:nvPr/>
          </p:nvSpPr>
          <p:spPr>
            <a:xfrm>
              <a:off x="4711937" y="2925765"/>
              <a:ext cx="3954" cy="8190"/>
            </a:xfrm>
            <a:custGeom>
              <a:avLst/>
              <a:gdLst/>
              <a:ahLst/>
              <a:cxnLst/>
              <a:rect l="l" t="t" r="r" b="b"/>
              <a:pathLst>
                <a:path w="14" h="29" extrusionOk="0">
                  <a:moveTo>
                    <a:pt x="13" y="17"/>
                  </a:moveTo>
                  <a:cubicBezTo>
                    <a:pt x="13" y="11"/>
                    <a:pt x="5" y="0"/>
                    <a:pt x="3" y="11"/>
                  </a:cubicBezTo>
                  <a:cubicBezTo>
                    <a:pt x="1" y="17"/>
                    <a:pt x="11" y="28"/>
                    <a:pt x="13" y="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6"/>
            <p:cNvSpPr/>
            <p:nvPr/>
          </p:nvSpPr>
          <p:spPr>
            <a:xfrm>
              <a:off x="5220004" y="2918423"/>
              <a:ext cx="3389" cy="5083"/>
            </a:xfrm>
            <a:custGeom>
              <a:avLst/>
              <a:gdLst/>
              <a:ahLst/>
              <a:cxnLst/>
              <a:rect l="l" t="t" r="r" b="b"/>
              <a:pathLst>
                <a:path w="12" h="18" extrusionOk="0">
                  <a:moveTo>
                    <a:pt x="11" y="9"/>
                  </a:moveTo>
                  <a:cubicBezTo>
                    <a:pt x="11" y="5"/>
                    <a:pt x="3" y="1"/>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6"/>
            <p:cNvSpPr/>
            <p:nvPr/>
          </p:nvSpPr>
          <p:spPr>
            <a:xfrm>
              <a:off x="3991493" y="2910515"/>
              <a:ext cx="22029" cy="16662"/>
            </a:xfrm>
            <a:custGeom>
              <a:avLst/>
              <a:gdLst/>
              <a:ahLst/>
              <a:cxnLst/>
              <a:rect l="l" t="t" r="r" b="b"/>
              <a:pathLst>
                <a:path w="78" h="59" extrusionOk="0">
                  <a:moveTo>
                    <a:pt x="78" y="31"/>
                  </a:moveTo>
                  <a:cubicBezTo>
                    <a:pt x="71" y="20"/>
                    <a:pt x="39" y="29"/>
                    <a:pt x="37" y="16"/>
                  </a:cubicBezTo>
                  <a:cubicBezTo>
                    <a:pt x="37" y="7"/>
                    <a:pt x="35" y="1"/>
                    <a:pt x="18" y="3"/>
                  </a:cubicBezTo>
                  <a:cubicBezTo>
                    <a:pt x="1" y="37"/>
                    <a:pt x="67" y="59"/>
                    <a:pt x="78"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6"/>
            <p:cNvSpPr/>
            <p:nvPr/>
          </p:nvSpPr>
          <p:spPr>
            <a:xfrm>
              <a:off x="4018888" y="2914751"/>
              <a:ext cx="6213" cy="4519"/>
            </a:xfrm>
            <a:custGeom>
              <a:avLst/>
              <a:gdLst/>
              <a:ahLst/>
              <a:cxnLst/>
              <a:rect l="l" t="t" r="r" b="b"/>
              <a:pathLst>
                <a:path w="22" h="16" extrusionOk="0">
                  <a:moveTo>
                    <a:pt x="0" y="16"/>
                  </a:moveTo>
                  <a:lnTo>
                    <a:pt x="22" y="16"/>
                  </a:lnTo>
                  <a:lnTo>
                    <a:pt x="2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6"/>
            <p:cNvSpPr/>
            <p:nvPr/>
          </p:nvSpPr>
          <p:spPr>
            <a:xfrm>
              <a:off x="5302187" y="2906844"/>
              <a:ext cx="11862" cy="8190"/>
            </a:xfrm>
            <a:custGeom>
              <a:avLst/>
              <a:gdLst/>
              <a:ahLst/>
              <a:cxnLst/>
              <a:rect l="l" t="t" r="r" b="b"/>
              <a:pathLst>
                <a:path w="42" h="29" extrusionOk="0">
                  <a:moveTo>
                    <a:pt x="29" y="29"/>
                  </a:moveTo>
                  <a:cubicBezTo>
                    <a:pt x="42" y="20"/>
                    <a:pt x="35" y="7"/>
                    <a:pt x="20" y="1"/>
                  </a:cubicBezTo>
                  <a:cubicBezTo>
                    <a:pt x="18" y="18"/>
                    <a:pt x="1" y="22"/>
                    <a:pt x="29"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6"/>
            <p:cNvSpPr/>
            <p:nvPr/>
          </p:nvSpPr>
          <p:spPr>
            <a:xfrm>
              <a:off x="4517917" y="2911080"/>
              <a:ext cx="6213" cy="2259"/>
            </a:xfrm>
            <a:custGeom>
              <a:avLst/>
              <a:gdLst/>
              <a:ahLst/>
              <a:cxnLst/>
              <a:rect l="l" t="t" r="r" b="b"/>
              <a:pathLst>
                <a:path w="22" h="8" extrusionOk="0">
                  <a:moveTo>
                    <a:pt x="21" y="1"/>
                  </a:moveTo>
                  <a:cubicBezTo>
                    <a:pt x="13" y="3"/>
                    <a:pt x="0" y="1"/>
                    <a:pt x="0" y="7"/>
                  </a:cubicBezTo>
                  <a:cubicBezTo>
                    <a:pt x="9" y="5"/>
                    <a:pt x="21" y="7"/>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6"/>
            <p:cNvSpPr/>
            <p:nvPr/>
          </p:nvSpPr>
          <p:spPr>
            <a:xfrm>
              <a:off x="5233843" y="2902607"/>
              <a:ext cx="9320" cy="7060"/>
            </a:xfrm>
            <a:custGeom>
              <a:avLst/>
              <a:gdLst/>
              <a:ahLst/>
              <a:cxnLst/>
              <a:rect l="l" t="t" r="r" b="b"/>
              <a:pathLst>
                <a:path w="33" h="25" extrusionOk="0">
                  <a:moveTo>
                    <a:pt x="22" y="25"/>
                  </a:moveTo>
                  <a:cubicBezTo>
                    <a:pt x="22" y="16"/>
                    <a:pt x="31" y="16"/>
                    <a:pt x="33" y="10"/>
                  </a:cubicBezTo>
                  <a:cubicBezTo>
                    <a:pt x="20" y="10"/>
                    <a:pt x="18" y="1"/>
                    <a:pt x="3" y="3"/>
                  </a:cubicBezTo>
                  <a:cubicBezTo>
                    <a:pt x="1" y="14"/>
                    <a:pt x="9" y="20"/>
                    <a:pt x="22"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6"/>
            <p:cNvSpPr/>
            <p:nvPr/>
          </p:nvSpPr>
          <p:spPr>
            <a:xfrm>
              <a:off x="4706007" y="2898371"/>
              <a:ext cx="16380" cy="11861"/>
            </a:xfrm>
            <a:custGeom>
              <a:avLst/>
              <a:gdLst/>
              <a:ahLst/>
              <a:cxnLst/>
              <a:rect l="l" t="t" r="r" b="b"/>
              <a:pathLst>
                <a:path w="58" h="42" extrusionOk="0">
                  <a:moveTo>
                    <a:pt x="34" y="25"/>
                  </a:moveTo>
                  <a:cubicBezTo>
                    <a:pt x="58" y="1"/>
                    <a:pt x="0" y="42"/>
                    <a:pt x="34"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6"/>
            <p:cNvSpPr/>
            <p:nvPr/>
          </p:nvSpPr>
          <p:spPr>
            <a:xfrm>
              <a:off x="3799168" y="2896677"/>
              <a:ext cx="14968" cy="14121"/>
            </a:xfrm>
            <a:custGeom>
              <a:avLst/>
              <a:gdLst/>
              <a:ahLst/>
              <a:cxnLst/>
              <a:rect l="l" t="t" r="r" b="b"/>
              <a:pathLst>
                <a:path w="53" h="50" extrusionOk="0">
                  <a:moveTo>
                    <a:pt x="39" y="37"/>
                  </a:moveTo>
                  <a:cubicBezTo>
                    <a:pt x="48" y="31"/>
                    <a:pt x="52" y="20"/>
                    <a:pt x="50" y="3"/>
                  </a:cubicBezTo>
                  <a:cubicBezTo>
                    <a:pt x="35" y="5"/>
                    <a:pt x="14" y="1"/>
                    <a:pt x="9" y="9"/>
                  </a:cubicBezTo>
                  <a:cubicBezTo>
                    <a:pt x="37" y="7"/>
                    <a:pt x="1" y="50"/>
                    <a:pt x="3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6"/>
            <p:cNvSpPr/>
            <p:nvPr/>
          </p:nvSpPr>
          <p:spPr>
            <a:xfrm>
              <a:off x="4270521" y="2893570"/>
              <a:ext cx="15816" cy="13556"/>
            </a:xfrm>
            <a:custGeom>
              <a:avLst/>
              <a:gdLst/>
              <a:ahLst/>
              <a:cxnLst/>
              <a:rect l="l" t="t" r="r" b="b"/>
              <a:pathLst>
                <a:path w="56" h="48" extrusionOk="0">
                  <a:moveTo>
                    <a:pt x="39" y="42"/>
                  </a:moveTo>
                  <a:cubicBezTo>
                    <a:pt x="56" y="31"/>
                    <a:pt x="32" y="9"/>
                    <a:pt x="17" y="1"/>
                  </a:cubicBezTo>
                  <a:cubicBezTo>
                    <a:pt x="2" y="12"/>
                    <a:pt x="0" y="48"/>
                    <a:pt x="39" y="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6"/>
            <p:cNvSpPr/>
            <p:nvPr/>
          </p:nvSpPr>
          <p:spPr>
            <a:xfrm>
              <a:off x="3815548" y="2899218"/>
              <a:ext cx="3389" cy="4519"/>
            </a:xfrm>
            <a:custGeom>
              <a:avLst/>
              <a:gdLst/>
              <a:ahLst/>
              <a:cxnLst/>
              <a:rect l="l" t="t" r="r" b="b"/>
              <a:pathLst>
                <a:path w="12" h="16" extrusionOk="0">
                  <a:moveTo>
                    <a:pt x="0" y="9"/>
                  </a:moveTo>
                  <a:cubicBezTo>
                    <a:pt x="0" y="11"/>
                    <a:pt x="9" y="15"/>
                    <a:pt x="11" y="9"/>
                  </a:cubicBezTo>
                  <a:cubicBezTo>
                    <a:pt x="11" y="4"/>
                    <a:pt x="3" y="0"/>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6"/>
            <p:cNvSpPr/>
            <p:nvPr/>
          </p:nvSpPr>
          <p:spPr>
            <a:xfrm>
              <a:off x="4017476" y="2898371"/>
              <a:ext cx="5931" cy="3954"/>
            </a:xfrm>
            <a:custGeom>
              <a:avLst/>
              <a:gdLst/>
              <a:ahLst/>
              <a:cxnLst/>
              <a:rect l="l" t="t" r="r" b="b"/>
              <a:pathLst>
                <a:path w="21" h="14" extrusionOk="0">
                  <a:moveTo>
                    <a:pt x="16" y="3"/>
                  </a:moveTo>
                  <a:cubicBezTo>
                    <a:pt x="12" y="1"/>
                    <a:pt x="1" y="7"/>
                    <a:pt x="5" y="12"/>
                  </a:cubicBezTo>
                  <a:cubicBezTo>
                    <a:pt x="7" y="14"/>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6"/>
            <p:cNvSpPr/>
            <p:nvPr/>
          </p:nvSpPr>
          <p:spPr>
            <a:xfrm>
              <a:off x="3896037" y="2894982"/>
              <a:ext cx="6213" cy="3107"/>
            </a:xfrm>
            <a:custGeom>
              <a:avLst/>
              <a:gdLst/>
              <a:ahLst/>
              <a:cxnLst/>
              <a:rect l="l" t="t" r="r" b="b"/>
              <a:pathLst>
                <a:path w="22" h="11" extrusionOk="0">
                  <a:moveTo>
                    <a:pt x="15" y="2"/>
                  </a:moveTo>
                  <a:cubicBezTo>
                    <a:pt x="13" y="0"/>
                    <a:pt x="0" y="4"/>
                    <a:pt x="5"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6"/>
            <p:cNvSpPr/>
            <p:nvPr/>
          </p:nvSpPr>
          <p:spPr>
            <a:xfrm>
              <a:off x="4980515" y="2893005"/>
              <a:ext cx="8755" cy="2824"/>
            </a:xfrm>
            <a:custGeom>
              <a:avLst/>
              <a:gdLst/>
              <a:ahLst/>
              <a:cxnLst/>
              <a:rect l="l" t="t" r="r" b="b"/>
              <a:pathLst>
                <a:path w="31" h="10" extrusionOk="0">
                  <a:moveTo>
                    <a:pt x="30" y="3"/>
                  </a:moveTo>
                  <a:cubicBezTo>
                    <a:pt x="18" y="3"/>
                    <a:pt x="3" y="1"/>
                    <a:pt x="0" y="9"/>
                  </a:cubicBezTo>
                  <a:cubicBezTo>
                    <a:pt x="11" y="7"/>
                    <a:pt x="28" y="9"/>
                    <a:pt x="30"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6"/>
            <p:cNvSpPr/>
            <p:nvPr/>
          </p:nvSpPr>
          <p:spPr>
            <a:xfrm>
              <a:off x="3861017" y="2891311"/>
              <a:ext cx="5648" cy="2542"/>
            </a:xfrm>
            <a:custGeom>
              <a:avLst/>
              <a:gdLst/>
              <a:ahLst/>
              <a:cxnLst/>
              <a:rect l="l" t="t" r="r" b="b"/>
              <a:pathLst>
                <a:path w="20" h="9" extrusionOk="0">
                  <a:moveTo>
                    <a:pt x="19" y="0"/>
                  </a:moveTo>
                  <a:cubicBezTo>
                    <a:pt x="13" y="2"/>
                    <a:pt x="0" y="0"/>
                    <a:pt x="0" y="9"/>
                  </a:cubicBezTo>
                  <a:cubicBezTo>
                    <a:pt x="9" y="7"/>
                    <a:pt x="19" y="9"/>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6"/>
            <p:cNvSpPr/>
            <p:nvPr/>
          </p:nvSpPr>
          <p:spPr>
            <a:xfrm>
              <a:off x="4930810" y="2887075"/>
              <a:ext cx="6496" cy="3107"/>
            </a:xfrm>
            <a:custGeom>
              <a:avLst/>
              <a:gdLst/>
              <a:ahLst/>
              <a:cxnLst/>
              <a:rect l="l" t="t" r="r" b="b"/>
              <a:pathLst>
                <a:path w="23" h="11" extrusionOk="0">
                  <a:moveTo>
                    <a:pt x="16" y="2"/>
                  </a:moveTo>
                  <a:cubicBezTo>
                    <a:pt x="14" y="0"/>
                    <a:pt x="1" y="7"/>
                    <a:pt x="7" y="9"/>
                  </a:cubicBezTo>
                  <a:cubicBezTo>
                    <a:pt x="9" y="11"/>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6"/>
            <p:cNvSpPr/>
            <p:nvPr/>
          </p:nvSpPr>
          <p:spPr>
            <a:xfrm>
              <a:off x="3764148" y="2879732"/>
              <a:ext cx="7625" cy="8190"/>
            </a:xfrm>
            <a:custGeom>
              <a:avLst/>
              <a:gdLst/>
              <a:ahLst/>
              <a:cxnLst/>
              <a:rect l="l" t="t" r="r" b="b"/>
              <a:pathLst>
                <a:path w="27" h="29" extrusionOk="0">
                  <a:moveTo>
                    <a:pt x="24" y="28"/>
                  </a:moveTo>
                  <a:cubicBezTo>
                    <a:pt x="26" y="13"/>
                    <a:pt x="22" y="3"/>
                    <a:pt x="3" y="1"/>
                  </a:cubicBezTo>
                  <a:cubicBezTo>
                    <a:pt x="0" y="16"/>
                    <a:pt x="7" y="26"/>
                    <a:pt x="2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6"/>
            <p:cNvSpPr/>
            <p:nvPr/>
          </p:nvSpPr>
          <p:spPr>
            <a:xfrm>
              <a:off x="4729447" y="2867588"/>
              <a:ext cx="5648" cy="4519"/>
            </a:xfrm>
            <a:custGeom>
              <a:avLst/>
              <a:gdLst/>
              <a:ahLst/>
              <a:cxnLst/>
              <a:rect l="l" t="t" r="r" b="b"/>
              <a:pathLst>
                <a:path w="20" h="16" extrusionOk="0">
                  <a:moveTo>
                    <a:pt x="1" y="16"/>
                  </a:moveTo>
                  <a:lnTo>
                    <a:pt x="20" y="16"/>
                  </a:lnTo>
                  <a:lnTo>
                    <a:pt x="20"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6"/>
            <p:cNvSpPr/>
            <p:nvPr/>
          </p:nvSpPr>
          <p:spPr>
            <a:xfrm>
              <a:off x="3852545" y="2867588"/>
              <a:ext cx="5648" cy="5083"/>
            </a:xfrm>
            <a:custGeom>
              <a:avLst/>
              <a:gdLst/>
              <a:ahLst/>
              <a:cxnLst/>
              <a:rect l="l" t="t" r="r" b="b"/>
              <a:pathLst>
                <a:path w="20" h="18" extrusionOk="0">
                  <a:moveTo>
                    <a:pt x="0" y="9"/>
                  </a:moveTo>
                  <a:cubicBezTo>
                    <a:pt x="0" y="16"/>
                    <a:pt x="17" y="18"/>
                    <a:pt x="19" y="9"/>
                  </a:cubicBezTo>
                  <a:cubicBezTo>
                    <a:pt x="17" y="1"/>
                    <a:pt x="9" y="5"/>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6"/>
            <p:cNvSpPr/>
            <p:nvPr/>
          </p:nvSpPr>
          <p:spPr>
            <a:xfrm>
              <a:off x="3793237" y="2865893"/>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6"/>
            <p:cNvSpPr/>
            <p:nvPr/>
          </p:nvSpPr>
          <p:spPr>
            <a:xfrm>
              <a:off x="4365977" y="2863352"/>
              <a:ext cx="2824" cy="5083"/>
            </a:xfrm>
            <a:custGeom>
              <a:avLst/>
              <a:gdLst/>
              <a:ahLst/>
              <a:cxnLst/>
              <a:rect l="l" t="t" r="r" b="b"/>
              <a:pathLst>
                <a:path w="10" h="18" extrusionOk="0">
                  <a:moveTo>
                    <a:pt x="9" y="9"/>
                  </a:moveTo>
                  <a:cubicBezTo>
                    <a:pt x="9" y="5"/>
                    <a:pt x="0" y="1"/>
                    <a:pt x="0" y="9"/>
                  </a:cubicBezTo>
                  <a:cubicBezTo>
                    <a:pt x="0"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6"/>
            <p:cNvSpPr/>
            <p:nvPr/>
          </p:nvSpPr>
          <p:spPr>
            <a:xfrm>
              <a:off x="3765278" y="2859680"/>
              <a:ext cx="9320" cy="8755"/>
            </a:xfrm>
            <a:custGeom>
              <a:avLst/>
              <a:gdLst/>
              <a:ahLst/>
              <a:cxnLst/>
              <a:rect l="l" t="t" r="r" b="b"/>
              <a:pathLst>
                <a:path w="33" h="31" extrusionOk="0">
                  <a:moveTo>
                    <a:pt x="9" y="1"/>
                  </a:moveTo>
                  <a:cubicBezTo>
                    <a:pt x="9" y="12"/>
                    <a:pt x="5" y="18"/>
                    <a:pt x="1" y="22"/>
                  </a:cubicBezTo>
                  <a:cubicBezTo>
                    <a:pt x="11" y="22"/>
                    <a:pt x="14" y="31"/>
                    <a:pt x="29" y="29"/>
                  </a:cubicBezTo>
                  <a:cubicBezTo>
                    <a:pt x="33" y="14"/>
                    <a:pt x="26" y="3"/>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6"/>
            <p:cNvSpPr/>
            <p:nvPr/>
          </p:nvSpPr>
          <p:spPr>
            <a:xfrm>
              <a:off x="3718679" y="2863352"/>
              <a:ext cx="5931" cy="3389"/>
            </a:xfrm>
            <a:custGeom>
              <a:avLst/>
              <a:gdLst/>
              <a:ahLst/>
              <a:cxnLst/>
              <a:rect l="l" t="t" r="r" b="b"/>
              <a:pathLst>
                <a:path w="21" h="12" extrusionOk="0">
                  <a:moveTo>
                    <a:pt x="16" y="3"/>
                  </a:moveTo>
                  <a:cubicBezTo>
                    <a:pt x="12"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6"/>
            <p:cNvSpPr/>
            <p:nvPr/>
          </p:nvSpPr>
          <p:spPr>
            <a:xfrm>
              <a:off x="4497866" y="2856291"/>
              <a:ext cx="9885" cy="6213"/>
            </a:xfrm>
            <a:custGeom>
              <a:avLst/>
              <a:gdLst/>
              <a:ahLst/>
              <a:cxnLst/>
              <a:rect l="l" t="t" r="r" b="b"/>
              <a:pathLst>
                <a:path w="35" h="22" extrusionOk="0">
                  <a:moveTo>
                    <a:pt x="22" y="21"/>
                  </a:moveTo>
                  <a:cubicBezTo>
                    <a:pt x="22" y="13"/>
                    <a:pt x="35" y="11"/>
                    <a:pt x="32" y="0"/>
                  </a:cubicBezTo>
                  <a:lnTo>
                    <a:pt x="11" y="0"/>
                  </a:lnTo>
                  <a:cubicBezTo>
                    <a:pt x="0" y="11"/>
                    <a:pt x="0" y="17"/>
                    <a:pt x="22"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6"/>
            <p:cNvSpPr/>
            <p:nvPr/>
          </p:nvSpPr>
          <p:spPr>
            <a:xfrm>
              <a:off x="3784765" y="28579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6"/>
            <p:cNvSpPr/>
            <p:nvPr/>
          </p:nvSpPr>
          <p:spPr>
            <a:xfrm>
              <a:off x="3720091" y="28579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6"/>
            <p:cNvSpPr/>
            <p:nvPr/>
          </p:nvSpPr>
          <p:spPr>
            <a:xfrm>
              <a:off x="3835600" y="2844712"/>
              <a:ext cx="11014" cy="11014"/>
            </a:xfrm>
            <a:custGeom>
              <a:avLst/>
              <a:gdLst/>
              <a:ahLst/>
              <a:cxnLst/>
              <a:rect l="l" t="t" r="r" b="b"/>
              <a:pathLst>
                <a:path w="39" h="39" extrusionOk="0">
                  <a:moveTo>
                    <a:pt x="0" y="7"/>
                  </a:moveTo>
                  <a:lnTo>
                    <a:pt x="0" y="35"/>
                  </a:lnTo>
                  <a:cubicBezTo>
                    <a:pt x="39" y="39"/>
                    <a:pt x="39"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6"/>
            <p:cNvSpPr/>
            <p:nvPr/>
          </p:nvSpPr>
          <p:spPr>
            <a:xfrm>
              <a:off x="3868077" y="2838499"/>
              <a:ext cx="16098" cy="11861"/>
            </a:xfrm>
            <a:custGeom>
              <a:avLst/>
              <a:gdLst/>
              <a:ahLst/>
              <a:cxnLst/>
              <a:rect l="l" t="t" r="r" b="b"/>
              <a:pathLst>
                <a:path w="57" h="42" extrusionOk="0">
                  <a:moveTo>
                    <a:pt x="46" y="42"/>
                  </a:moveTo>
                  <a:cubicBezTo>
                    <a:pt x="57" y="1"/>
                    <a:pt x="1" y="39"/>
                    <a:pt x="46" y="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6"/>
            <p:cNvSpPr/>
            <p:nvPr/>
          </p:nvSpPr>
          <p:spPr>
            <a:xfrm>
              <a:off x="4200764" y="2837934"/>
              <a:ext cx="5931" cy="3389"/>
            </a:xfrm>
            <a:custGeom>
              <a:avLst/>
              <a:gdLst/>
              <a:ahLst/>
              <a:cxnLst/>
              <a:rect l="l" t="t" r="r" b="b"/>
              <a:pathLst>
                <a:path w="21" h="12" extrusionOk="0">
                  <a:moveTo>
                    <a:pt x="16" y="3"/>
                  </a:moveTo>
                  <a:cubicBezTo>
                    <a:pt x="14" y="1"/>
                    <a:pt x="1" y="5"/>
                    <a:pt x="5" y="9"/>
                  </a:cubicBezTo>
                  <a:cubicBezTo>
                    <a:pt x="7" y="11"/>
                    <a:pt x="20"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6"/>
            <p:cNvSpPr/>
            <p:nvPr/>
          </p:nvSpPr>
          <p:spPr>
            <a:xfrm>
              <a:off x="3756805" y="2820425"/>
              <a:ext cx="2824" cy="5083"/>
            </a:xfrm>
            <a:custGeom>
              <a:avLst/>
              <a:gdLst/>
              <a:ahLst/>
              <a:cxnLst/>
              <a:rect l="l" t="t" r="r" b="b"/>
              <a:pathLst>
                <a:path w="10" h="18" extrusionOk="0">
                  <a:moveTo>
                    <a:pt x="9" y="9"/>
                  </a:moveTo>
                  <a:cubicBezTo>
                    <a:pt x="9" y="5"/>
                    <a:pt x="1" y="1"/>
                    <a:pt x="1" y="9"/>
                  </a:cubicBezTo>
                  <a:cubicBezTo>
                    <a:pt x="1"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6"/>
            <p:cNvSpPr/>
            <p:nvPr/>
          </p:nvSpPr>
          <p:spPr>
            <a:xfrm>
              <a:off x="3801710" y="2805457"/>
              <a:ext cx="21464" cy="13556"/>
            </a:xfrm>
            <a:custGeom>
              <a:avLst/>
              <a:gdLst/>
              <a:ahLst/>
              <a:cxnLst/>
              <a:rect l="l" t="t" r="r" b="b"/>
              <a:pathLst>
                <a:path w="76" h="48" extrusionOk="0">
                  <a:moveTo>
                    <a:pt x="49" y="47"/>
                  </a:moveTo>
                  <a:cubicBezTo>
                    <a:pt x="75" y="30"/>
                    <a:pt x="45" y="11"/>
                    <a:pt x="30" y="0"/>
                  </a:cubicBezTo>
                  <a:cubicBezTo>
                    <a:pt x="28" y="7"/>
                    <a:pt x="15" y="7"/>
                    <a:pt x="0" y="7"/>
                  </a:cubicBezTo>
                  <a:cubicBezTo>
                    <a:pt x="7" y="28"/>
                    <a:pt x="24" y="41"/>
                    <a:pt x="49" y="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6"/>
            <p:cNvSpPr/>
            <p:nvPr/>
          </p:nvSpPr>
          <p:spPr>
            <a:xfrm>
              <a:off x="4942389" y="2808281"/>
              <a:ext cx="5648" cy="3389"/>
            </a:xfrm>
            <a:custGeom>
              <a:avLst/>
              <a:gdLst/>
              <a:ahLst/>
              <a:cxnLst/>
              <a:rect l="l" t="t" r="r" b="b"/>
              <a:pathLst>
                <a:path w="20" h="12" extrusionOk="0">
                  <a:moveTo>
                    <a:pt x="5" y="9"/>
                  </a:moveTo>
                  <a:cubicBezTo>
                    <a:pt x="9" y="12"/>
                    <a:pt x="20" y="7"/>
                    <a:pt x="16" y="3"/>
                  </a:cubicBezTo>
                  <a:cubicBezTo>
                    <a:pt x="13" y="1"/>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6"/>
            <p:cNvSpPr/>
            <p:nvPr/>
          </p:nvSpPr>
          <p:spPr>
            <a:xfrm>
              <a:off x="4410034" y="2796984"/>
              <a:ext cx="16098" cy="11014"/>
            </a:xfrm>
            <a:custGeom>
              <a:avLst/>
              <a:gdLst/>
              <a:ahLst/>
              <a:cxnLst/>
              <a:rect l="l" t="t" r="r" b="b"/>
              <a:pathLst>
                <a:path w="57" h="39" extrusionOk="0">
                  <a:moveTo>
                    <a:pt x="33" y="22"/>
                  </a:moveTo>
                  <a:cubicBezTo>
                    <a:pt x="56" y="0"/>
                    <a:pt x="1" y="39"/>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6"/>
            <p:cNvSpPr/>
            <p:nvPr/>
          </p:nvSpPr>
          <p:spPr>
            <a:xfrm>
              <a:off x="4210648" y="2791336"/>
              <a:ext cx="3107" cy="4519"/>
            </a:xfrm>
            <a:custGeom>
              <a:avLst/>
              <a:gdLst/>
              <a:ahLst/>
              <a:cxnLst/>
              <a:rect l="l" t="t" r="r" b="b"/>
              <a:pathLst>
                <a:path w="11" h="16" extrusionOk="0">
                  <a:moveTo>
                    <a:pt x="11" y="7"/>
                  </a:moveTo>
                  <a:cubicBezTo>
                    <a:pt x="11" y="3"/>
                    <a:pt x="2" y="1"/>
                    <a:pt x="0" y="7"/>
                  </a:cubicBezTo>
                  <a:cubicBezTo>
                    <a:pt x="0" y="12"/>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6"/>
            <p:cNvSpPr/>
            <p:nvPr/>
          </p:nvSpPr>
          <p:spPr>
            <a:xfrm>
              <a:off x="4040069" y="2782863"/>
              <a:ext cx="12991" cy="10167"/>
            </a:xfrm>
            <a:custGeom>
              <a:avLst/>
              <a:gdLst/>
              <a:ahLst/>
              <a:cxnLst/>
              <a:rect l="l" t="t" r="r" b="b"/>
              <a:pathLst>
                <a:path w="46" h="36" extrusionOk="0">
                  <a:moveTo>
                    <a:pt x="34" y="24"/>
                  </a:moveTo>
                  <a:cubicBezTo>
                    <a:pt x="36" y="22"/>
                    <a:pt x="45" y="9"/>
                    <a:pt x="45" y="9"/>
                  </a:cubicBezTo>
                  <a:cubicBezTo>
                    <a:pt x="34" y="1"/>
                    <a:pt x="0" y="35"/>
                    <a:pt x="34" y="31"/>
                  </a:cubicBezTo>
                  <a:cubicBezTo>
                    <a:pt x="36" y="31"/>
                    <a:pt x="34" y="24"/>
                    <a:pt x="34"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6"/>
            <p:cNvSpPr/>
            <p:nvPr/>
          </p:nvSpPr>
          <p:spPr>
            <a:xfrm>
              <a:off x="4653195" y="2783711"/>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6"/>
            <p:cNvSpPr/>
            <p:nvPr/>
          </p:nvSpPr>
          <p:spPr>
            <a:xfrm>
              <a:off x="4269673" y="2781169"/>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6"/>
            <p:cNvSpPr/>
            <p:nvPr/>
          </p:nvSpPr>
          <p:spPr>
            <a:xfrm>
              <a:off x="4913865" y="2781169"/>
              <a:ext cx="6496" cy="3389"/>
            </a:xfrm>
            <a:custGeom>
              <a:avLst/>
              <a:gdLst/>
              <a:ahLst/>
              <a:cxnLst/>
              <a:rect l="l" t="t" r="r" b="b"/>
              <a:pathLst>
                <a:path w="23" h="12" extrusionOk="0">
                  <a:moveTo>
                    <a:pt x="16" y="3"/>
                  </a:moveTo>
                  <a:cubicBezTo>
                    <a:pt x="14" y="0"/>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6"/>
            <p:cNvSpPr/>
            <p:nvPr/>
          </p:nvSpPr>
          <p:spPr>
            <a:xfrm>
              <a:off x="3694674" y="2779474"/>
              <a:ext cx="8755" cy="2542"/>
            </a:xfrm>
            <a:custGeom>
              <a:avLst/>
              <a:gdLst/>
              <a:ahLst/>
              <a:cxnLst/>
              <a:rect l="l" t="t" r="r" b="b"/>
              <a:pathLst>
                <a:path w="31" h="9" extrusionOk="0">
                  <a:moveTo>
                    <a:pt x="30" y="2"/>
                  </a:moveTo>
                  <a:cubicBezTo>
                    <a:pt x="17" y="2"/>
                    <a:pt x="2" y="0"/>
                    <a:pt x="0" y="9"/>
                  </a:cubicBezTo>
                  <a:cubicBezTo>
                    <a:pt x="11" y="6"/>
                    <a:pt x="28" y="9"/>
                    <a:pt x="30"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6"/>
            <p:cNvSpPr/>
            <p:nvPr/>
          </p:nvSpPr>
          <p:spPr>
            <a:xfrm>
              <a:off x="4918101" y="2773826"/>
              <a:ext cx="6496" cy="7060"/>
            </a:xfrm>
            <a:custGeom>
              <a:avLst/>
              <a:gdLst/>
              <a:ahLst/>
              <a:cxnLst/>
              <a:rect l="l" t="t" r="r" b="b"/>
              <a:pathLst>
                <a:path w="23" h="25" extrusionOk="0">
                  <a:moveTo>
                    <a:pt x="22" y="22"/>
                  </a:moveTo>
                  <a:cubicBezTo>
                    <a:pt x="20" y="14"/>
                    <a:pt x="22" y="1"/>
                    <a:pt x="12" y="1"/>
                  </a:cubicBezTo>
                  <a:cubicBezTo>
                    <a:pt x="12" y="5"/>
                    <a:pt x="9" y="9"/>
                    <a:pt x="1" y="7"/>
                  </a:cubicBezTo>
                  <a:cubicBezTo>
                    <a:pt x="3" y="16"/>
                    <a:pt x="5"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6"/>
            <p:cNvSpPr/>
            <p:nvPr/>
          </p:nvSpPr>
          <p:spPr>
            <a:xfrm>
              <a:off x="4835918" y="2771002"/>
              <a:ext cx="16098" cy="11579"/>
            </a:xfrm>
            <a:custGeom>
              <a:avLst/>
              <a:gdLst/>
              <a:ahLst/>
              <a:cxnLst/>
              <a:rect l="l" t="t" r="r" b="b"/>
              <a:pathLst>
                <a:path w="57" h="41"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6"/>
            <p:cNvSpPr/>
            <p:nvPr/>
          </p:nvSpPr>
          <p:spPr>
            <a:xfrm>
              <a:off x="5052531" y="2771567"/>
              <a:ext cx="9885" cy="4519"/>
            </a:xfrm>
            <a:custGeom>
              <a:avLst/>
              <a:gdLst/>
              <a:ahLst/>
              <a:cxnLst/>
              <a:rect l="l" t="t" r="r" b="b"/>
              <a:pathLst>
                <a:path w="35" h="16" extrusionOk="0">
                  <a:moveTo>
                    <a:pt x="5" y="15"/>
                  </a:moveTo>
                  <a:lnTo>
                    <a:pt x="24" y="15"/>
                  </a:lnTo>
                  <a:cubicBezTo>
                    <a:pt x="24" y="9"/>
                    <a:pt x="32" y="7"/>
                    <a:pt x="35" y="2"/>
                  </a:cubicBezTo>
                  <a:cubicBezTo>
                    <a:pt x="20" y="2"/>
                    <a:pt x="0" y="0"/>
                    <a:pt x="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6"/>
            <p:cNvSpPr/>
            <p:nvPr/>
          </p:nvSpPr>
          <p:spPr>
            <a:xfrm>
              <a:off x="5268297" y="2763659"/>
              <a:ext cx="10167" cy="5083"/>
            </a:xfrm>
            <a:custGeom>
              <a:avLst/>
              <a:gdLst/>
              <a:ahLst/>
              <a:cxnLst/>
              <a:rect l="l" t="t" r="r" b="b"/>
              <a:pathLst>
                <a:path w="36" h="18" extrusionOk="0">
                  <a:moveTo>
                    <a:pt x="31" y="2"/>
                  </a:moveTo>
                  <a:cubicBezTo>
                    <a:pt x="14" y="0"/>
                    <a:pt x="5" y="7"/>
                    <a:pt x="1" y="15"/>
                  </a:cubicBezTo>
                  <a:cubicBezTo>
                    <a:pt x="16" y="15"/>
                    <a:pt x="35" y="17"/>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6"/>
            <p:cNvSpPr/>
            <p:nvPr/>
          </p:nvSpPr>
          <p:spPr>
            <a:xfrm>
              <a:off x="5010169" y="2765354"/>
              <a:ext cx="5648" cy="3389"/>
            </a:xfrm>
            <a:custGeom>
              <a:avLst/>
              <a:gdLst/>
              <a:ahLst/>
              <a:cxnLst/>
              <a:rect l="l" t="t" r="r" b="b"/>
              <a:pathLst>
                <a:path w="20" h="12" extrusionOk="0">
                  <a:moveTo>
                    <a:pt x="15" y="3"/>
                  </a:moveTo>
                  <a:cubicBezTo>
                    <a:pt x="13" y="1"/>
                    <a:pt x="0" y="5"/>
                    <a:pt x="5" y="9"/>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6"/>
            <p:cNvSpPr/>
            <p:nvPr/>
          </p:nvSpPr>
          <p:spPr>
            <a:xfrm>
              <a:off x="4217709" y="2765354"/>
              <a:ext cx="5931" cy="3389"/>
            </a:xfrm>
            <a:custGeom>
              <a:avLst/>
              <a:gdLst/>
              <a:ahLst/>
              <a:cxnLst/>
              <a:rect l="l" t="t" r="r" b="b"/>
              <a:pathLst>
                <a:path w="21" h="12" extrusionOk="0">
                  <a:moveTo>
                    <a:pt x="16" y="3"/>
                  </a:moveTo>
                  <a:cubicBezTo>
                    <a:pt x="14"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6"/>
            <p:cNvSpPr/>
            <p:nvPr/>
          </p:nvSpPr>
          <p:spPr>
            <a:xfrm>
              <a:off x="4777175" y="2756316"/>
              <a:ext cx="6496" cy="3954"/>
            </a:xfrm>
            <a:custGeom>
              <a:avLst/>
              <a:gdLst/>
              <a:ahLst/>
              <a:cxnLst/>
              <a:rect l="l" t="t" r="r" b="b"/>
              <a:pathLst>
                <a:path w="23" h="14" extrusionOk="0">
                  <a:moveTo>
                    <a:pt x="22" y="1"/>
                  </a:moveTo>
                  <a:lnTo>
                    <a:pt x="1" y="1"/>
                  </a:lnTo>
                  <a:lnTo>
                    <a:pt x="1"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6"/>
            <p:cNvSpPr/>
            <p:nvPr/>
          </p:nvSpPr>
          <p:spPr>
            <a:xfrm>
              <a:off x="4878845" y="2741913"/>
              <a:ext cx="11862" cy="12426"/>
            </a:xfrm>
            <a:custGeom>
              <a:avLst/>
              <a:gdLst/>
              <a:ahLst/>
              <a:cxnLst/>
              <a:rect l="l" t="t" r="r" b="b"/>
              <a:pathLst>
                <a:path w="42" h="44" extrusionOk="0">
                  <a:moveTo>
                    <a:pt x="41" y="43"/>
                  </a:moveTo>
                  <a:lnTo>
                    <a:pt x="41" y="2"/>
                  </a:lnTo>
                  <a:cubicBezTo>
                    <a:pt x="5" y="0"/>
                    <a:pt x="11" y="28"/>
                    <a:pt x="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6"/>
            <p:cNvSpPr/>
            <p:nvPr/>
          </p:nvSpPr>
          <p:spPr>
            <a:xfrm>
              <a:off x="4314013" y="2745585"/>
              <a:ext cx="16663" cy="11579"/>
            </a:xfrm>
            <a:custGeom>
              <a:avLst/>
              <a:gdLst/>
              <a:ahLst/>
              <a:cxnLst/>
              <a:rect l="l" t="t" r="r" b="b"/>
              <a:pathLst>
                <a:path w="59" h="41" extrusionOk="0">
                  <a:moveTo>
                    <a:pt x="35" y="24"/>
                  </a:moveTo>
                  <a:cubicBezTo>
                    <a:pt x="58" y="0"/>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6"/>
            <p:cNvSpPr/>
            <p:nvPr/>
          </p:nvSpPr>
          <p:spPr>
            <a:xfrm>
              <a:off x="3946872" y="2749821"/>
              <a:ext cx="6213" cy="3107"/>
            </a:xfrm>
            <a:custGeom>
              <a:avLst/>
              <a:gdLst/>
              <a:ahLst/>
              <a:cxnLst/>
              <a:rect l="l" t="t" r="r" b="b"/>
              <a:pathLst>
                <a:path w="22" h="11" extrusionOk="0">
                  <a:moveTo>
                    <a:pt x="7" y="9"/>
                  </a:moveTo>
                  <a:cubicBezTo>
                    <a:pt x="9" y="11"/>
                    <a:pt x="22" y="4"/>
                    <a:pt x="15" y="2"/>
                  </a:cubicBezTo>
                  <a:cubicBezTo>
                    <a:pt x="13" y="0"/>
                    <a:pt x="0" y="4"/>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6"/>
            <p:cNvSpPr/>
            <p:nvPr/>
          </p:nvSpPr>
          <p:spPr>
            <a:xfrm>
              <a:off x="4302434" y="2746149"/>
              <a:ext cx="5648" cy="3107"/>
            </a:xfrm>
            <a:custGeom>
              <a:avLst/>
              <a:gdLst/>
              <a:ahLst/>
              <a:cxnLst/>
              <a:rect l="l" t="t" r="r" b="b"/>
              <a:pathLst>
                <a:path w="20" h="11" extrusionOk="0">
                  <a:moveTo>
                    <a:pt x="16" y="0"/>
                  </a:moveTo>
                  <a:cubicBezTo>
                    <a:pt x="11"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6"/>
            <p:cNvSpPr/>
            <p:nvPr/>
          </p:nvSpPr>
          <p:spPr>
            <a:xfrm>
              <a:off x="5145729" y="2743608"/>
              <a:ext cx="5648" cy="3389"/>
            </a:xfrm>
            <a:custGeom>
              <a:avLst/>
              <a:gdLst/>
              <a:ahLst/>
              <a:cxnLst/>
              <a:rect l="l" t="t" r="r" b="b"/>
              <a:pathLst>
                <a:path w="20" h="12" extrusionOk="0">
                  <a:moveTo>
                    <a:pt x="4" y="9"/>
                  </a:moveTo>
                  <a:cubicBezTo>
                    <a:pt x="7" y="11"/>
                    <a:pt x="19" y="7"/>
                    <a:pt x="15" y="3"/>
                  </a:cubicBezTo>
                  <a:cubicBezTo>
                    <a:pt x="11" y="1"/>
                    <a:pt x="0" y="7"/>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6"/>
            <p:cNvSpPr/>
            <p:nvPr/>
          </p:nvSpPr>
          <p:spPr>
            <a:xfrm>
              <a:off x="4051930" y="2737677"/>
              <a:ext cx="14968" cy="8755"/>
            </a:xfrm>
            <a:custGeom>
              <a:avLst/>
              <a:gdLst/>
              <a:ahLst/>
              <a:cxnLst/>
              <a:rect l="l" t="t" r="r" b="b"/>
              <a:pathLst>
                <a:path w="53" h="31" extrusionOk="0">
                  <a:moveTo>
                    <a:pt x="3" y="11"/>
                  </a:moveTo>
                  <a:cubicBezTo>
                    <a:pt x="5" y="20"/>
                    <a:pt x="1" y="30"/>
                    <a:pt x="14" y="30"/>
                  </a:cubicBezTo>
                  <a:cubicBezTo>
                    <a:pt x="14" y="13"/>
                    <a:pt x="52" y="22"/>
                    <a:pt x="52" y="2"/>
                  </a:cubicBezTo>
                  <a:cubicBezTo>
                    <a:pt x="22" y="11"/>
                    <a:pt x="27" y="0"/>
                    <a:pt x="3"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6"/>
            <p:cNvSpPr/>
            <p:nvPr/>
          </p:nvSpPr>
          <p:spPr>
            <a:xfrm>
              <a:off x="4006179" y="2739936"/>
              <a:ext cx="6213" cy="3389"/>
            </a:xfrm>
            <a:custGeom>
              <a:avLst/>
              <a:gdLst/>
              <a:ahLst/>
              <a:cxnLst/>
              <a:rect l="l" t="t" r="r" b="b"/>
              <a:pathLst>
                <a:path w="22" h="12" extrusionOk="0">
                  <a:moveTo>
                    <a:pt x="15" y="3"/>
                  </a:moveTo>
                  <a:cubicBezTo>
                    <a:pt x="13" y="1"/>
                    <a:pt x="0" y="5"/>
                    <a:pt x="4"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6"/>
            <p:cNvSpPr/>
            <p:nvPr/>
          </p:nvSpPr>
          <p:spPr>
            <a:xfrm>
              <a:off x="4870938" y="2734006"/>
              <a:ext cx="12991" cy="6778"/>
            </a:xfrm>
            <a:custGeom>
              <a:avLst/>
              <a:gdLst/>
              <a:ahLst/>
              <a:cxnLst/>
              <a:rect l="l" t="t" r="r" b="b"/>
              <a:pathLst>
                <a:path w="46" h="24" extrusionOk="0">
                  <a:moveTo>
                    <a:pt x="39" y="15"/>
                  </a:moveTo>
                  <a:cubicBezTo>
                    <a:pt x="46" y="0"/>
                    <a:pt x="1" y="0"/>
                    <a:pt x="9" y="15"/>
                  </a:cubicBezTo>
                  <a:cubicBezTo>
                    <a:pt x="12" y="22"/>
                    <a:pt x="35" y="24"/>
                    <a:pt x="39"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6"/>
            <p:cNvSpPr/>
            <p:nvPr/>
          </p:nvSpPr>
          <p:spPr>
            <a:xfrm>
              <a:off x="4842131" y="2728640"/>
              <a:ext cx="9885" cy="12144"/>
            </a:xfrm>
            <a:custGeom>
              <a:avLst/>
              <a:gdLst/>
              <a:ahLst/>
              <a:cxnLst/>
              <a:rect l="l" t="t" r="r" b="b"/>
              <a:pathLst>
                <a:path w="35" h="43" extrusionOk="0">
                  <a:moveTo>
                    <a:pt x="21" y="43"/>
                  </a:moveTo>
                  <a:cubicBezTo>
                    <a:pt x="17" y="30"/>
                    <a:pt x="34" y="0"/>
                    <a:pt x="2" y="7"/>
                  </a:cubicBezTo>
                  <a:cubicBezTo>
                    <a:pt x="0" y="24"/>
                    <a:pt x="0" y="41"/>
                    <a:pt x="2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6"/>
            <p:cNvSpPr/>
            <p:nvPr/>
          </p:nvSpPr>
          <p:spPr>
            <a:xfrm>
              <a:off x="4489958" y="2722427"/>
              <a:ext cx="11297" cy="7060"/>
            </a:xfrm>
            <a:custGeom>
              <a:avLst/>
              <a:gdLst/>
              <a:ahLst/>
              <a:cxnLst/>
              <a:rect l="l" t="t" r="r" b="b"/>
              <a:pathLst>
                <a:path w="40" h="25" extrusionOk="0">
                  <a:moveTo>
                    <a:pt x="39" y="1"/>
                  </a:moveTo>
                  <a:cubicBezTo>
                    <a:pt x="18" y="1"/>
                    <a:pt x="3" y="3"/>
                    <a:pt x="1" y="16"/>
                  </a:cubicBezTo>
                  <a:cubicBezTo>
                    <a:pt x="20" y="14"/>
                    <a:pt x="22" y="24"/>
                    <a:pt x="3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6"/>
            <p:cNvSpPr/>
            <p:nvPr/>
          </p:nvSpPr>
          <p:spPr>
            <a:xfrm>
              <a:off x="4306670" y="2724403"/>
              <a:ext cx="2824" cy="5083"/>
            </a:xfrm>
            <a:custGeom>
              <a:avLst/>
              <a:gdLst/>
              <a:ahLst/>
              <a:cxnLst/>
              <a:rect l="l" t="t" r="r" b="b"/>
              <a:pathLst>
                <a:path w="10" h="18" extrusionOk="0">
                  <a:moveTo>
                    <a:pt x="9" y="9"/>
                  </a:moveTo>
                  <a:cubicBezTo>
                    <a:pt x="9" y="4"/>
                    <a:pt x="1" y="0"/>
                    <a:pt x="1" y="9"/>
                  </a:cubicBezTo>
                  <a:cubicBezTo>
                    <a:pt x="1" y="13"/>
                    <a:pt x="7"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6"/>
            <p:cNvSpPr/>
            <p:nvPr/>
          </p:nvSpPr>
          <p:spPr>
            <a:xfrm>
              <a:off x="4044305" y="2718755"/>
              <a:ext cx="17228" cy="10167"/>
            </a:xfrm>
            <a:custGeom>
              <a:avLst/>
              <a:gdLst/>
              <a:ahLst/>
              <a:cxnLst/>
              <a:rect l="l" t="t" r="r" b="b"/>
              <a:pathLst>
                <a:path w="61" h="36" extrusionOk="0">
                  <a:moveTo>
                    <a:pt x="60" y="1"/>
                  </a:moveTo>
                  <a:lnTo>
                    <a:pt x="11" y="1"/>
                  </a:lnTo>
                  <a:cubicBezTo>
                    <a:pt x="11" y="14"/>
                    <a:pt x="9" y="22"/>
                    <a:pt x="0" y="29"/>
                  </a:cubicBezTo>
                  <a:cubicBezTo>
                    <a:pt x="43" y="35"/>
                    <a:pt x="45" y="14"/>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6"/>
            <p:cNvSpPr/>
            <p:nvPr/>
          </p:nvSpPr>
          <p:spPr>
            <a:xfrm>
              <a:off x="4545594" y="2717061"/>
              <a:ext cx="9320" cy="5648"/>
            </a:xfrm>
            <a:custGeom>
              <a:avLst/>
              <a:gdLst/>
              <a:ahLst/>
              <a:cxnLst/>
              <a:rect l="l" t="t" r="r" b="b"/>
              <a:pathLst>
                <a:path w="33" h="20" extrusionOk="0">
                  <a:moveTo>
                    <a:pt x="33" y="0"/>
                  </a:moveTo>
                  <a:lnTo>
                    <a:pt x="13" y="0"/>
                  </a:lnTo>
                  <a:cubicBezTo>
                    <a:pt x="11" y="9"/>
                    <a:pt x="1" y="9"/>
                    <a:pt x="3" y="20"/>
                  </a:cubicBezTo>
                  <a:lnTo>
                    <a:pt x="33"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6"/>
            <p:cNvSpPr/>
            <p:nvPr/>
          </p:nvSpPr>
          <p:spPr>
            <a:xfrm>
              <a:off x="5050554" y="2712824"/>
              <a:ext cx="10167" cy="6213"/>
            </a:xfrm>
            <a:custGeom>
              <a:avLst/>
              <a:gdLst/>
              <a:ahLst/>
              <a:cxnLst/>
              <a:rect l="l" t="t" r="r" b="b"/>
              <a:pathLst>
                <a:path w="36" h="22" extrusionOk="0">
                  <a:moveTo>
                    <a:pt x="22" y="22"/>
                  </a:moveTo>
                  <a:cubicBezTo>
                    <a:pt x="22" y="13"/>
                    <a:pt x="35" y="13"/>
                    <a:pt x="31" y="0"/>
                  </a:cubicBezTo>
                  <a:lnTo>
                    <a:pt x="12" y="0"/>
                  </a:lnTo>
                  <a:cubicBezTo>
                    <a:pt x="1" y="11"/>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6"/>
            <p:cNvSpPr/>
            <p:nvPr/>
          </p:nvSpPr>
          <p:spPr>
            <a:xfrm>
              <a:off x="5097153" y="2714519"/>
              <a:ext cx="6496" cy="3389"/>
            </a:xfrm>
            <a:custGeom>
              <a:avLst/>
              <a:gdLst/>
              <a:ahLst/>
              <a:cxnLst/>
              <a:rect l="l" t="t" r="r" b="b"/>
              <a:pathLst>
                <a:path w="23" h="12" extrusionOk="0">
                  <a:moveTo>
                    <a:pt x="16" y="1"/>
                  </a:moveTo>
                  <a:cubicBezTo>
                    <a:pt x="14" y="1"/>
                    <a:pt x="1" y="5"/>
                    <a:pt x="7" y="9"/>
                  </a:cubicBezTo>
                  <a:cubicBezTo>
                    <a:pt x="9" y="12"/>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6"/>
            <p:cNvSpPr/>
            <p:nvPr/>
          </p:nvSpPr>
          <p:spPr>
            <a:xfrm>
              <a:off x="3695803" y="2714519"/>
              <a:ext cx="6213" cy="3389"/>
            </a:xfrm>
            <a:custGeom>
              <a:avLst/>
              <a:gdLst/>
              <a:ahLst/>
              <a:cxnLst/>
              <a:rect l="l" t="t" r="r" b="b"/>
              <a:pathLst>
                <a:path w="22" h="12" extrusionOk="0">
                  <a:moveTo>
                    <a:pt x="15" y="1"/>
                  </a:moveTo>
                  <a:cubicBezTo>
                    <a:pt x="13" y="1"/>
                    <a:pt x="0" y="5"/>
                    <a:pt x="7" y="9"/>
                  </a:cubicBezTo>
                  <a:cubicBezTo>
                    <a:pt x="9" y="12"/>
                    <a:pt x="22"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6"/>
            <p:cNvSpPr/>
            <p:nvPr/>
          </p:nvSpPr>
          <p:spPr>
            <a:xfrm>
              <a:off x="4661667" y="2710283"/>
              <a:ext cx="5931" cy="5931"/>
            </a:xfrm>
            <a:custGeom>
              <a:avLst/>
              <a:gdLst/>
              <a:ahLst/>
              <a:cxnLst/>
              <a:rect l="l" t="t" r="r" b="b"/>
              <a:pathLst>
                <a:path w="21" h="21" extrusionOk="0">
                  <a:moveTo>
                    <a:pt x="20" y="9"/>
                  </a:moveTo>
                  <a:cubicBezTo>
                    <a:pt x="20" y="3"/>
                    <a:pt x="3" y="1"/>
                    <a:pt x="1" y="9"/>
                  </a:cubicBezTo>
                  <a:cubicBezTo>
                    <a:pt x="11"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6"/>
            <p:cNvSpPr/>
            <p:nvPr/>
          </p:nvSpPr>
          <p:spPr>
            <a:xfrm>
              <a:off x="4555761" y="2712260"/>
              <a:ext cx="6496" cy="3107"/>
            </a:xfrm>
            <a:custGeom>
              <a:avLst/>
              <a:gdLst/>
              <a:ahLst/>
              <a:cxnLst/>
              <a:rect l="l" t="t" r="r" b="b"/>
              <a:pathLst>
                <a:path w="23" h="11" extrusionOk="0">
                  <a:moveTo>
                    <a:pt x="7" y="9"/>
                  </a:moveTo>
                  <a:cubicBezTo>
                    <a:pt x="10"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6"/>
            <p:cNvSpPr/>
            <p:nvPr/>
          </p:nvSpPr>
          <p:spPr>
            <a:xfrm>
              <a:off x="4430651" y="2704917"/>
              <a:ext cx="5648" cy="4519"/>
            </a:xfrm>
            <a:custGeom>
              <a:avLst/>
              <a:gdLst/>
              <a:ahLst/>
              <a:cxnLst/>
              <a:rect l="l" t="t" r="r" b="b"/>
              <a:pathLst>
                <a:path w="20"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6"/>
            <p:cNvSpPr/>
            <p:nvPr/>
          </p:nvSpPr>
          <p:spPr>
            <a:xfrm>
              <a:off x="4506903" y="2703222"/>
              <a:ext cx="2824" cy="4519"/>
            </a:xfrm>
            <a:custGeom>
              <a:avLst/>
              <a:gdLst/>
              <a:ahLst/>
              <a:cxnLst/>
              <a:rect l="l" t="t" r="r" b="b"/>
              <a:pathLst>
                <a:path w="10" h="16" extrusionOk="0">
                  <a:moveTo>
                    <a:pt x="0" y="7"/>
                  </a:moveTo>
                  <a:cubicBezTo>
                    <a:pt x="0" y="11"/>
                    <a:pt x="7" y="15"/>
                    <a:pt x="9" y="7"/>
                  </a:cubicBezTo>
                  <a:cubicBezTo>
                    <a:pt x="9" y="2"/>
                    <a:pt x="3"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6"/>
            <p:cNvSpPr/>
            <p:nvPr/>
          </p:nvSpPr>
          <p:spPr>
            <a:xfrm>
              <a:off x="4123382" y="2697009"/>
              <a:ext cx="2824" cy="4519"/>
            </a:xfrm>
            <a:custGeom>
              <a:avLst/>
              <a:gdLst/>
              <a:ahLst/>
              <a:cxnLst/>
              <a:rect l="l" t="t" r="r" b="b"/>
              <a:pathLst>
                <a:path w="10" h="16" extrusionOk="0">
                  <a:moveTo>
                    <a:pt x="9" y="9"/>
                  </a:moveTo>
                  <a:cubicBezTo>
                    <a:pt x="9" y="5"/>
                    <a:pt x="1" y="1"/>
                    <a:pt x="1" y="9"/>
                  </a:cubicBezTo>
                  <a:cubicBezTo>
                    <a:pt x="1" y="11"/>
                    <a:pt x="7"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6"/>
            <p:cNvSpPr/>
            <p:nvPr/>
          </p:nvSpPr>
          <p:spPr>
            <a:xfrm>
              <a:off x="4405233" y="2695315"/>
              <a:ext cx="5648" cy="4519"/>
            </a:xfrm>
            <a:custGeom>
              <a:avLst/>
              <a:gdLst/>
              <a:ahLst/>
              <a:cxnLst/>
              <a:rect l="l" t="t" r="r" b="b"/>
              <a:pathLst>
                <a:path w="20"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6"/>
            <p:cNvSpPr/>
            <p:nvPr/>
          </p:nvSpPr>
          <p:spPr>
            <a:xfrm>
              <a:off x="3814418" y="2696444"/>
              <a:ext cx="5648" cy="3389"/>
            </a:xfrm>
            <a:custGeom>
              <a:avLst/>
              <a:gdLst/>
              <a:ahLst/>
              <a:cxnLst/>
              <a:rect l="l" t="t" r="r" b="b"/>
              <a:pathLst>
                <a:path w="20" h="12" extrusionOk="0">
                  <a:moveTo>
                    <a:pt x="4" y="11"/>
                  </a:moveTo>
                  <a:cubicBezTo>
                    <a:pt x="9" y="11"/>
                    <a:pt x="19" y="7"/>
                    <a:pt x="15" y="3"/>
                  </a:cubicBezTo>
                  <a:cubicBezTo>
                    <a:pt x="13" y="1"/>
                    <a:pt x="0" y="7"/>
                    <a:pt x="4"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6"/>
            <p:cNvSpPr/>
            <p:nvPr/>
          </p:nvSpPr>
          <p:spPr>
            <a:xfrm>
              <a:off x="3700040" y="2695315"/>
              <a:ext cx="3389" cy="4519"/>
            </a:xfrm>
            <a:custGeom>
              <a:avLst/>
              <a:gdLst/>
              <a:ahLst/>
              <a:cxnLst/>
              <a:rect l="l" t="t" r="r" b="b"/>
              <a:pathLst>
                <a:path w="12" h="16" extrusionOk="0">
                  <a:moveTo>
                    <a:pt x="0" y="7"/>
                  </a:moveTo>
                  <a:cubicBezTo>
                    <a:pt x="0" y="11"/>
                    <a:pt x="9" y="15"/>
                    <a:pt x="11" y="7"/>
                  </a:cubicBezTo>
                  <a:cubicBezTo>
                    <a:pt x="11" y="5"/>
                    <a:pt x="3"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6"/>
            <p:cNvSpPr/>
            <p:nvPr/>
          </p:nvSpPr>
          <p:spPr>
            <a:xfrm>
              <a:off x="5179619" y="2692773"/>
              <a:ext cx="5648" cy="3389"/>
            </a:xfrm>
            <a:custGeom>
              <a:avLst/>
              <a:gdLst/>
              <a:ahLst/>
              <a:cxnLst/>
              <a:rect l="l" t="t" r="r" b="b"/>
              <a:pathLst>
                <a:path w="20" h="12" extrusionOk="0">
                  <a:moveTo>
                    <a:pt x="15" y="3"/>
                  </a:moveTo>
                  <a:cubicBezTo>
                    <a:pt x="11" y="1"/>
                    <a:pt x="0" y="5"/>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6"/>
            <p:cNvSpPr/>
            <p:nvPr/>
          </p:nvSpPr>
          <p:spPr>
            <a:xfrm>
              <a:off x="4720975" y="2689102"/>
              <a:ext cx="8755" cy="7060"/>
            </a:xfrm>
            <a:custGeom>
              <a:avLst/>
              <a:gdLst/>
              <a:ahLst/>
              <a:cxnLst/>
              <a:rect l="l" t="t" r="r" b="b"/>
              <a:pathLst>
                <a:path w="31" h="25" extrusionOk="0">
                  <a:moveTo>
                    <a:pt x="31" y="1"/>
                  </a:moveTo>
                  <a:lnTo>
                    <a:pt x="11" y="1"/>
                  </a:lnTo>
                  <a:cubicBezTo>
                    <a:pt x="11" y="7"/>
                    <a:pt x="3" y="9"/>
                    <a:pt x="1" y="16"/>
                  </a:cubicBezTo>
                  <a:cubicBezTo>
                    <a:pt x="14" y="16"/>
                    <a:pt x="16" y="24"/>
                    <a:pt x="31" y="22"/>
                  </a:cubicBezTo>
                  <a:cubicBezTo>
                    <a:pt x="31" y="16"/>
                    <a:pt x="31" y="7"/>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6"/>
            <p:cNvSpPr/>
            <p:nvPr/>
          </p:nvSpPr>
          <p:spPr>
            <a:xfrm>
              <a:off x="3808770" y="2689102"/>
              <a:ext cx="10167" cy="4519"/>
            </a:xfrm>
            <a:custGeom>
              <a:avLst/>
              <a:gdLst/>
              <a:ahLst/>
              <a:cxnLst/>
              <a:rect l="l" t="t" r="r" b="b"/>
              <a:pathLst>
                <a:path w="36" h="16" extrusionOk="0">
                  <a:moveTo>
                    <a:pt x="24" y="16"/>
                  </a:moveTo>
                  <a:cubicBezTo>
                    <a:pt x="24" y="9"/>
                    <a:pt x="33" y="7"/>
                    <a:pt x="35" y="1"/>
                  </a:cubicBezTo>
                  <a:cubicBezTo>
                    <a:pt x="20" y="3"/>
                    <a:pt x="1"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6"/>
            <p:cNvSpPr/>
            <p:nvPr/>
          </p:nvSpPr>
          <p:spPr>
            <a:xfrm>
              <a:off x="4502667" y="2681476"/>
              <a:ext cx="16663" cy="9885"/>
            </a:xfrm>
            <a:custGeom>
              <a:avLst/>
              <a:gdLst/>
              <a:ahLst/>
              <a:cxnLst/>
              <a:rect l="l" t="t" r="r" b="b"/>
              <a:pathLst>
                <a:path w="59" h="35" extrusionOk="0">
                  <a:moveTo>
                    <a:pt x="15" y="34"/>
                  </a:moveTo>
                  <a:lnTo>
                    <a:pt x="54" y="34"/>
                  </a:lnTo>
                  <a:cubicBezTo>
                    <a:pt x="58" y="19"/>
                    <a:pt x="37" y="19"/>
                    <a:pt x="43" y="0"/>
                  </a:cubicBezTo>
                  <a:cubicBezTo>
                    <a:pt x="0" y="4"/>
                    <a:pt x="30" y="15"/>
                    <a:pt x="15"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6"/>
            <p:cNvSpPr/>
            <p:nvPr/>
          </p:nvSpPr>
          <p:spPr>
            <a:xfrm>
              <a:off x="3698910" y="2688537"/>
              <a:ext cx="5648" cy="3954"/>
            </a:xfrm>
            <a:custGeom>
              <a:avLst/>
              <a:gdLst/>
              <a:ahLst/>
              <a:cxnLst/>
              <a:rect l="l" t="t" r="r" b="b"/>
              <a:pathLst>
                <a:path w="20" h="14" extrusionOk="0">
                  <a:moveTo>
                    <a:pt x="15" y="3"/>
                  </a:moveTo>
                  <a:cubicBezTo>
                    <a:pt x="13" y="1"/>
                    <a:pt x="0" y="7"/>
                    <a:pt x="4" y="9"/>
                  </a:cubicBezTo>
                  <a:cubicBezTo>
                    <a:pt x="7" y="14"/>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6"/>
            <p:cNvSpPr/>
            <p:nvPr/>
          </p:nvSpPr>
          <p:spPr>
            <a:xfrm>
              <a:off x="4402127" y="2679499"/>
              <a:ext cx="8755" cy="5083"/>
            </a:xfrm>
            <a:custGeom>
              <a:avLst/>
              <a:gdLst/>
              <a:ahLst/>
              <a:cxnLst/>
              <a:rect l="l" t="t" r="r" b="b"/>
              <a:pathLst>
                <a:path w="31" h="18" extrusionOk="0">
                  <a:moveTo>
                    <a:pt x="31" y="16"/>
                  </a:moveTo>
                  <a:lnTo>
                    <a:pt x="31" y="1"/>
                  </a:lnTo>
                  <a:lnTo>
                    <a:pt x="1" y="1"/>
                  </a:lnTo>
                  <a:cubicBezTo>
                    <a:pt x="1" y="13"/>
                    <a:pt x="12" y="18"/>
                    <a:pt x="31"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6"/>
            <p:cNvSpPr/>
            <p:nvPr/>
          </p:nvSpPr>
          <p:spPr>
            <a:xfrm>
              <a:off x="3924278" y="2681476"/>
              <a:ext cx="5931" cy="3107"/>
            </a:xfrm>
            <a:custGeom>
              <a:avLst/>
              <a:gdLst/>
              <a:ahLst/>
              <a:cxnLst/>
              <a:rect l="l" t="t" r="r" b="b"/>
              <a:pathLst>
                <a:path w="21" h="11" extrusionOk="0">
                  <a:moveTo>
                    <a:pt x="16" y="0"/>
                  </a:moveTo>
                  <a:cubicBezTo>
                    <a:pt x="14" y="0"/>
                    <a:pt x="1" y="4"/>
                    <a:pt x="5" y="9"/>
                  </a:cubicBezTo>
                  <a:cubicBezTo>
                    <a:pt x="10" y="11"/>
                    <a:pt x="20"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6"/>
            <p:cNvSpPr/>
            <p:nvPr/>
          </p:nvSpPr>
          <p:spPr>
            <a:xfrm>
              <a:off x="4530626" y="2678935"/>
              <a:ext cx="6213" cy="3389"/>
            </a:xfrm>
            <a:custGeom>
              <a:avLst/>
              <a:gdLst/>
              <a:ahLst/>
              <a:cxnLst/>
              <a:rect l="l" t="t" r="r" b="b"/>
              <a:pathLst>
                <a:path w="22" h="12" extrusionOk="0">
                  <a:moveTo>
                    <a:pt x="15" y="3"/>
                  </a:moveTo>
                  <a:cubicBezTo>
                    <a:pt x="13" y="1"/>
                    <a:pt x="0" y="7"/>
                    <a:pt x="6" y="9"/>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6"/>
            <p:cNvSpPr/>
            <p:nvPr/>
          </p:nvSpPr>
          <p:spPr>
            <a:xfrm>
              <a:off x="4554631" y="2675828"/>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6"/>
            <p:cNvSpPr/>
            <p:nvPr/>
          </p:nvSpPr>
          <p:spPr>
            <a:xfrm>
              <a:off x="4426414" y="2666226"/>
              <a:ext cx="24571" cy="9885"/>
            </a:xfrm>
            <a:custGeom>
              <a:avLst/>
              <a:gdLst/>
              <a:ahLst/>
              <a:cxnLst/>
              <a:rect l="l" t="t" r="r" b="b"/>
              <a:pathLst>
                <a:path w="87" h="35" extrusionOk="0">
                  <a:moveTo>
                    <a:pt x="35" y="35"/>
                  </a:moveTo>
                  <a:cubicBezTo>
                    <a:pt x="86" y="5"/>
                    <a:pt x="1" y="1"/>
                    <a:pt x="3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6"/>
            <p:cNvSpPr/>
            <p:nvPr/>
          </p:nvSpPr>
          <p:spPr>
            <a:xfrm>
              <a:off x="4566210" y="2671592"/>
              <a:ext cx="5648" cy="2259"/>
            </a:xfrm>
            <a:custGeom>
              <a:avLst/>
              <a:gdLst/>
              <a:ahLst/>
              <a:cxnLst/>
              <a:rect l="l" t="t" r="r" b="b"/>
              <a:pathLst>
                <a:path w="20" h="8" extrusionOk="0">
                  <a:moveTo>
                    <a:pt x="20" y="1"/>
                  </a:moveTo>
                  <a:cubicBezTo>
                    <a:pt x="11" y="3"/>
                    <a:pt x="0" y="1"/>
                    <a:pt x="0" y="7"/>
                  </a:cubicBezTo>
                  <a:cubicBezTo>
                    <a:pt x="7"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6"/>
            <p:cNvSpPr/>
            <p:nvPr/>
          </p:nvSpPr>
          <p:spPr>
            <a:xfrm>
              <a:off x="4345926" y="2669897"/>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6"/>
            <p:cNvSpPr/>
            <p:nvPr/>
          </p:nvSpPr>
          <p:spPr>
            <a:xfrm>
              <a:off x="3928514" y="2669897"/>
              <a:ext cx="3389" cy="4519"/>
            </a:xfrm>
            <a:custGeom>
              <a:avLst/>
              <a:gdLst/>
              <a:ahLst/>
              <a:cxnLst/>
              <a:rect l="l" t="t" r="r" b="b"/>
              <a:pathLst>
                <a:path w="12" h="16" extrusionOk="0">
                  <a:moveTo>
                    <a:pt x="12" y="7"/>
                  </a:moveTo>
                  <a:cubicBezTo>
                    <a:pt x="12" y="3"/>
                    <a:pt x="3" y="0"/>
                    <a:pt x="1" y="7"/>
                  </a:cubicBezTo>
                  <a:cubicBezTo>
                    <a:pt x="1" y="11"/>
                    <a:pt x="10" y="15"/>
                    <a:pt x="1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6"/>
            <p:cNvSpPr/>
            <p:nvPr/>
          </p:nvSpPr>
          <p:spPr>
            <a:xfrm>
              <a:off x="5341726" y="2665661"/>
              <a:ext cx="2542" cy="4519"/>
            </a:xfrm>
            <a:custGeom>
              <a:avLst/>
              <a:gdLst/>
              <a:ahLst/>
              <a:cxnLst/>
              <a:rect l="l" t="t" r="r" b="b"/>
              <a:pathLst>
                <a:path w="9" h="16" extrusionOk="0">
                  <a:moveTo>
                    <a:pt x="9" y="9"/>
                  </a:moveTo>
                  <a:cubicBezTo>
                    <a:pt x="9" y="5"/>
                    <a:pt x="2" y="0"/>
                    <a:pt x="0" y="9"/>
                  </a:cubicBezTo>
                  <a:cubicBezTo>
                    <a:pt x="0" y="11"/>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6"/>
            <p:cNvSpPr/>
            <p:nvPr/>
          </p:nvSpPr>
          <p:spPr>
            <a:xfrm>
              <a:off x="3861017" y="2656059"/>
              <a:ext cx="5648" cy="7908"/>
            </a:xfrm>
            <a:custGeom>
              <a:avLst/>
              <a:gdLst/>
              <a:ahLst/>
              <a:cxnLst/>
              <a:rect l="l" t="t" r="r" b="b"/>
              <a:pathLst>
                <a:path w="20" h="28" extrusionOk="0">
                  <a:moveTo>
                    <a:pt x="19" y="0"/>
                  </a:moveTo>
                  <a:lnTo>
                    <a:pt x="0" y="0"/>
                  </a:lnTo>
                  <a:lnTo>
                    <a:pt x="0" y="28"/>
                  </a:lnTo>
                  <a:lnTo>
                    <a:pt x="19" y="2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6"/>
            <p:cNvSpPr/>
            <p:nvPr/>
          </p:nvSpPr>
          <p:spPr>
            <a:xfrm>
              <a:off x="5347091" y="2657753"/>
              <a:ext cx="8755" cy="2824"/>
            </a:xfrm>
            <a:custGeom>
              <a:avLst/>
              <a:gdLst/>
              <a:ahLst/>
              <a:cxnLst/>
              <a:rect l="l" t="t" r="r" b="b"/>
              <a:pathLst>
                <a:path w="31" h="10" extrusionOk="0">
                  <a:moveTo>
                    <a:pt x="30" y="1"/>
                  </a:moveTo>
                  <a:cubicBezTo>
                    <a:pt x="20" y="3"/>
                    <a:pt x="2" y="1"/>
                    <a:pt x="0" y="9"/>
                  </a:cubicBezTo>
                  <a:cubicBezTo>
                    <a:pt x="13" y="7"/>
                    <a:pt x="28" y="9"/>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6"/>
            <p:cNvSpPr/>
            <p:nvPr/>
          </p:nvSpPr>
          <p:spPr>
            <a:xfrm>
              <a:off x="5352457" y="2652388"/>
              <a:ext cx="6496" cy="1977"/>
            </a:xfrm>
            <a:custGeom>
              <a:avLst/>
              <a:gdLst/>
              <a:ahLst/>
              <a:cxnLst/>
              <a:rect l="l" t="t" r="r" b="b"/>
              <a:pathLst>
                <a:path w="23" h="7" extrusionOk="0">
                  <a:moveTo>
                    <a:pt x="22" y="0"/>
                  </a:moveTo>
                  <a:cubicBezTo>
                    <a:pt x="13" y="0"/>
                    <a:pt x="1" y="0"/>
                    <a:pt x="1"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6"/>
            <p:cNvSpPr/>
            <p:nvPr/>
          </p:nvSpPr>
          <p:spPr>
            <a:xfrm>
              <a:off x="4753735" y="2651823"/>
              <a:ext cx="5648" cy="3107"/>
            </a:xfrm>
            <a:custGeom>
              <a:avLst/>
              <a:gdLst/>
              <a:ahLst/>
              <a:cxnLst/>
              <a:rect l="l" t="t" r="r" b="b"/>
              <a:pathLst>
                <a:path w="20" h="11" extrusionOk="0">
                  <a:moveTo>
                    <a:pt x="15" y="2"/>
                  </a:moveTo>
                  <a:cubicBezTo>
                    <a:pt x="11" y="0"/>
                    <a:pt x="0" y="4"/>
                    <a:pt x="5" y="9"/>
                  </a:cubicBezTo>
                  <a:cubicBezTo>
                    <a:pt x="7" y="11"/>
                    <a:pt x="20"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6"/>
            <p:cNvSpPr/>
            <p:nvPr/>
          </p:nvSpPr>
          <p:spPr>
            <a:xfrm>
              <a:off x="5166910" y="2648151"/>
              <a:ext cx="9885" cy="4519"/>
            </a:xfrm>
            <a:custGeom>
              <a:avLst/>
              <a:gdLst/>
              <a:ahLst/>
              <a:cxnLst/>
              <a:rect l="l" t="t" r="r" b="b"/>
              <a:pathLst>
                <a:path w="35" h="16" extrusionOk="0">
                  <a:moveTo>
                    <a:pt x="30" y="0"/>
                  </a:moveTo>
                  <a:cubicBezTo>
                    <a:pt x="13" y="0"/>
                    <a:pt x="4" y="7"/>
                    <a:pt x="0" y="15"/>
                  </a:cubicBezTo>
                  <a:cubicBezTo>
                    <a:pt x="15" y="13"/>
                    <a:pt x="34" y="15"/>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6"/>
            <p:cNvSpPr/>
            <p:nvPr/>
          </p:nvSpPr>
          <p:spPr>
            <a:xfrm>
              <a:off x="5337489" y="2647587"/>
              <a:ext cx="5648" cy="3107"/>
            </a:xfrm>
            <a:custGeom>
              <a:avLst/>
              <a:gdLst/>
              <a:ahLst/>
              <a:cxnLst/>
              <a:rect l="l" t="t" r="r" b="b"/>
              <a:pathLst>
                <a:path w="20" h="11" extrusionOk="0">
                  <a:moveTo>
                    <a:pt x="15" y="2"/>
                  </a:moveTo>
                  <a:cubicBezTo>
                    <a:pt x="11" y="0"/>
                    <a:pt x="0" y="7"/>
                    <a:pt x="4" y="11"/>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6"/>
            <p:cNvSpPr/>
            <p:nvPr/>
          </p:nvSpPr>
          <p:spPr>
            <a:xfrm>
              <a:off x="4443359" y="2634313"/>
              <a:ext cx="15533" cy="19487"/>
            </a:xfrm>
            <a:custGeom>
              <a:avLst/>
              <a:gdLst/>
              <a:ahLst/>
              <a:cxnLst/>
              <a:rect l="l" t="t" r="r" b="b"/>
              <a:pathLst>
                <a:path w="55" h="69" extrusionOk="0">
                  <a:moveTo>
                    <a:pt x="54" y="43"/>
                  </a:moveTo>
                  <a:lnTo>
                    <a:pt x="54" y="30"/>
                  </a:lnTo>
                  <a:cubicBezTo>
                    <a:pt x="16" y="0"/>
                    <a:pt x="1" y="69"/>
                    <a:pt x="54"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6"/>
            <p:cNvSpPr/>
            <p:nvPr/>
          </p:nvSpPr>
          <p:spPr>
            <a:xfrm>
              <a:off x="4995766" y="2641938"/>
              <a:ext cx="6213" cy="3389"/>
            </a:xfrm>
            <a:custGeom>
              <a:avLst/>
              <a:gdLst/>
              <a:ahLst/>
              <a:cxnLst/>
              <a:rect l="l" t="t" r="r" b="b"/>
              <a:pathLst>
                <a:path w="22" h="12" extrusionOk="0">
                  <a:moveTo>
                    <a:pt x="17" y="3"/>
                  </a:moveTo>
                  <a:cubicBezTo>
                    <a:pt x="13" y="1"/>
                    <a:pt x="0" y="5"/>
                    <a:pt x="6" y="9"/>
                  </a:cubicBezTo>
                  <a:cubicBezTo>
                    <a:pt x="9" y="12"/>
                    <a:pt x="21" y="5"/>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6"/>
            <p:cNvSpPr/>
            <p:nvPr/>
          </p:nvSpPr>
          <p:spPr>
            <a:xfrm>
              <a:off x="5299363" y="2624428"/>
              <a:ext cx="22029" cy="18357"/>
            </a:xfrm>
            <a:custGeom>
              <a:avLst/>
              <a:gdLst/>
              <a:ahLst/>
              <a:cxnLst/>
              <a:rect l="l" t="t" r="r" b="b"/>
              <a:pathLst>
                <a:path w="78" h="65" extrusionOk="0">
                  <a:moveTo>
                    <a:pt x="0" y="65"/>
                  </a:moveTo>
                  <a:cubicBezTo>
                    <a:pt x="77" y="54"/>
                    <a:pt x="2" y="1"/>
                    <a:pt x="0" y="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6"/>
            <p:cNvSpPr/>
            <p:nvPr/>
          </p:nvSpPr>
          <p:spPr>
            <a:xfrm>
              <a:off x="3993470" y="2634313"/>
              <a:ext cx="3107" cy="4236"/>
            </a:xfrm>
            <a:custGeom>
              <a:avLst/>
              <a:gdLst/>
              <a:ahLst/>
              <a:cxnLst/>
              <a:rect l="l" t="t" r="r" b="b"/>
              <a:pathLst>
                <a:path w="11" h="15" extrusionOk="0">
                  <a:moveTo>
                    <a:pt x="11" y="9"/>
                  </a:moveTo>
                  <a:cubicBezTo>
                    <a:pt x="11" y="4"/>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6"/>
            <p:cNvSpPr/>
            <p:nvPr/>
          </p:nvSpPr>
          <p:spPr>
            <a:xfrm>
              <a:off x="4155577" y="2634313"/>
              <a:ext cx="6213" cy="3107"/>
            </a:xfrm>
            <a:custGeom>
              <a:avLst/>
              <a:gdLst/>
              <a:ahLst/>
              <a:cxnLst/>
              <a:rect l="l" t="t" r="r" b="b"/>
              <a:pathLst>
                <a:path w="22" h="11" extrusionOk="0">
                  <a:moveTo>
                    <a:pt x="15" y="2"/>
                  </a:moveTo>
                  <a:cubicBezTo>
                    <a:pt x="13" y="0"/>
                    <a:pt x="0" y="4"/>
                    <a:pt x="7" y="9"/>
                  </a:cubicBezTo>
                  <a:cubicBezTo>
                    <a:pt x="9" y="11"/>
                    <a:pt x="22"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6"/>
            <p:cNvSpPr/>
            <p:nvPr/>
          </p:nvSpPr>
          <p:spPr>
            <a:xfrm>
              <a:off x="5354434" y="2626405"/>
              <a:ext cx="9885" cy="4519"/>
            </a:xfrm>
            <a:custGeom>
              <a:avLst/>
              <a:gdLst/>
              <a:ahLst/>
              <a:cxnLst/>
              <a:rect l="l" t="t" r="r" b="b"/>
              <a:pathLst>
                <a:path w="35" h="16" extrusionOk="0">
                  <a:moveTo>
                    <a:pt x="24" y="15"/>
                  </a:moveTo>
                  <a:cubicBezTo>
                    <a:pt x="24" y="9"/>
                    <a:pt x="32" y="7"/>
                    <a:pt x="34" y="2"/>
                  </a:cubicBezTo>
                  <a:cubicBezTo>
                    <a:pt x="19" y="2"/>
                    <a:pt x="0" y="0"/>
                    <a:pt x="4"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6"/>
            <p:cNvSpPr/>
            <p:nvPr/>
          </p:nvSpPr>
          <p:spPr>
            <a:xfrm>
              <a:off x="5143752" y="2624428"/>
              <a:ext cx="3389" cy="4519"/>
            </a:xfrm>
            <a:custGeom>
              <a:avLst/>
              <a:gdLst/>
              <a:ahLst/>
              <a:cxnLst/>
              <a:rect l="l" t="t" r="r" b="b"/>
              <a:pathLst>
                <a:path w="12" h="16" extrusionOk="0">
                  <a:moveTo>
                    <a:pt x="11" y="7"/>
                  </a:moveTo>
                  <a:cubicBezTo>
                    <a:pt x="11" y="5"/>
                    <a:pt x="3" y="1"/>
                    <a:pt x="1" y="7"/>
                  </a:cubicBezTo>
                  <a:cubicBezTo>
                    <a:pt x="1"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6"/>
            <p:cNvSpPr/>
            <p:nvPr/>
          </p:nvSpPr>
          <p:spPr>
            <a:xfrm>
              <a:off x="4938153" y="2622734"/>
              <a:ext cx="5648" cy="3954"/>
            </a:xfrm>
            <a:custGeom>
              <a:avLst/>
              <a:gdLst/>
              <a:ahLst/>
              <a:cxnLst/>
              <a:rect l="l" t="t" r="r" b="b"/>
              <a:pathLst>
                <a:path w="20"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6"/>
            <p:cNvSpPr/>
            <p:nvPr/>
          </p:nvSpPr>
          <p:spPr>
            <a:xfrm>
              <a:off x="4815302" y="2618498"/>
              <a:ext cx="6496" cy="3389"/>
            </a:xfrm>
            <a:custGeom>
              <a:avLst/>
              <a:gdLst/>
              <a:ahLst/>
              <a:cxnLst/>
              <a:rect l="l" t="t" r="r" b="b"/>
              <a:pathLst>
                <a:path w="23" h="12"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6"/>
            <p:cNvSpPr/>
            <p:nvPr/>
          </p:nvSpPr>
          <p:spPr>
            <a:xfrm>
              <a:off x="4589651" y="2615956"/>
              <a:ext cx="6496" cy="3389"/>
            </a:xfrm>
            <a:custGeom>
              <a:avLst/>
              <a:gdLst/>
              <a:ahLst/>
              <a:cxnLst/>
              <a:rect l="l" t="t" r="r" b="b"/>
              <a:pathLst>
                <a:path w="23" h="12" extrusionOk="0">
                  <a:moveTo>
                    <a:pt x="7" y="11"/>
                  </a:moveTo>
                  <a:cubicBezTo>
                    <a:pt x="9" y="11"/>
                    <a:pt x="22" y="7"/>
                    <a:pt x="16" y="3"/>
                  </a:cubicBezTo>
                  <a:cubicBezTo>
                    <a:pt x="14" y="1"/>
                    <a:pt x="1"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6"/>
            <p:cNvSpPr/>
            <p:nvPr/>
          </p:nvSpPr>
          <p:spPr>
            <a:xfrm>
              <a:off x="4334629" y="2614262"/>
              <a:ext cx="6213" cy="5083"/>
            </a:xfrm>
            <a:custGeom>
              <a:avLst/>
              <a:gdLst/>
              <a:ahLst/>
              <a:cxnLst/>
              <a:rect l="l" t="t" r="r" b="b"/>
              <a:pathLst>
                <a:path w="22" h="18" extrusionOk="0">
                  <a:moveTo>
                    <a:pt x="22" y="9"/>
                  </a:moveTo>
                  <a:cubicBezTo>
                    <a:pt x="19" y="0"/>
                    <a:pt x="11" y="5"/>
                    <a:pt x="0" y="9"/>
                  </a:cubicBezTo>
                  <a:cubicBezTo>
                    <a:pt x="0" y="17"/>
                    <a:pt x="19" y="17"/>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6"/>
            <p:cNvSpPr/>
            <p:nvPr/>
          </p:nvSpPr>
          <p:spPr>
            <a:xfrm>
              <a:off x="4500972" y="2610590"/>
              <a:ext cx="6213" cy="5083"/>
            </a:xfrm>
            <a:custGeom>
              <a:avLst/>
              <a:gdLst/>
              <a:ahLst/>
              <a:cxnLst/>
              <a:rect l="l" t="t" r="r" b="b"/>
              <a:pathLst>
                <a:path w="22" h="18" extrusionOk="0">
                  <a:moveTo>
                    <a:pt x="21" y="9"/>
                  </a:moveTo>
                  <a:cubicBezTo>
                    <a:pt x="21" y="3"/>
                    <a:pt x="2" y="0"/>
                    <a:pt x="0" y="9"/>
                  </a:cubicBezTo>
                  <a:cubicBezTo>
                    <a:pt x="13" y="9"/>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6"/>
            <p:cNvSpPr/>
            <p:nvPr/>
          </p:nvSpPr>
          <p:spPr>
            <a:xfrm>
              <a:off x="4545594" y="2603247"/>
              <a:ext cx="14686" cy="12991"/>
            </a:xfrm>
            <a:custGeom>
              <a:avLst/>
              <a:gdLst/>
              <a:ahLst/>
              <a:cxnLst/>
              <a:rect l="l" t="t" r="r" b="b"/>
              <a:pathLst>
                <a:path w="52" h="46" extrusionOk="0">
                  <a:moveTo>
                    <a:pt x="52" y="14"/>
                  </a:moveTo>
                  <a:cubicBezTo>
                    <a:pt x="20" y="18"/>
                    <a:pt x="22" y="1"/>
                    <a:pt x="3" y="14"/>
                  </a:cubicBezTo>
                  <a:cubicBezTo>
                    <a:pt x="1" y="46"/>
                    <a:pt x="50" y="33"/>
                    <a:pt x="52"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a:off x="5039823" y="2605224"/>
              <a:ext cx="8755" cy="6213"/>
            </a:xfrm>
            <a:custGeom>
              <a:avLst/>
              <a:gdLst/>
              <a:ahLst/>
              <a:cxnLst/>
              <a:rect l="l" t="t" r="r" b="b"/>
              <a:pathLst>
                <a:path w="31" h="22" extrusionOk="0">
                  <a:moveTo>
                    <a:pt x="30" y="0"/>
                  </a:moveTo>
                  <a:lnTo>
                    <a:pt x="0" y="0"/>
                  </a:lnTo>
                  <a:lnTo>
                    <a:pt x="0" y="22"/>
                  </a:lnTo>
                  <a:lnTo>
                    <a:pt x="30"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4585415" y="2605224"/>
              <a:ext cx="6496" cy="6778"/>
            </a:xfrm>
            <a:custGeom>
              <a:avLst/>
              <a:gdLst/>
              <a:ahLst/>
              <a:cxnLst/>
              <a:rect l="l" t="t" r="r" b="b"/>
              <a:pathLst>
                <a:path w="23" h="24" extrusionOk="0">
                  <a:moveTo>
                    <a:pt x="22" y="22"/>
                  </a:moveTo>
                  <a:lnTo>
                    <a:pt x="22" y="7"/>
                  </a:lnTo>
                  <a:cubicBezTo>
                    <a:pt x="12" y="7"/>
                    <a:pt x="9" y="2"/>
                    <a:pt x="1" y="0"/>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6"/>
            <p:cNvSpPr/>
            <p:nvPr/>
          </p:nvSpPr>
          <p:spPr>
            <a:xfrm>
              <a:off x="4252728" y="2593080"/>
              <a:ext cx="5931" cy="5083"/>
            </a:xfrm>
            <a:custGeom>
              <a:avLst/>
              <a:gdLst/>
              <a:ahLst/>
              <a:cxnLst/>
              <a:rect l="l" t="t" r="r" b="b"/>
              <a:pathLst>
                <a:path w="21" h="18" extrusionOk="0">
                  <a:moveTo>
                    <a:pt x="20" y="9"/>
                  </a:moveTo>
                  <a:cubicBezTo>
                    <a:pt x="20" y="0"/>
                    <a:pt x="3" y="0"/>
                    <a:pt x="1" y="9"/>
                  </a:cubicBezTo>
                  <a:cubicBezTo>
                    <a:pt x="12" y="7"/>
                    <a:pt x="16"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6"/>
            <p:cNvSpPr/>
            <p:nvPr/>
          </p:nvSpPr>
          <p:spPr>
            <a:xfrm>
              <a:off x="4347338" y="2583478"/>
              <a:ext cx="15251" cy="12144"/>
            </a:xfrm>
            <a:custGeom>
              <a:avLst/>
              <a:gdLst/>
              <a:ahLst/>
              <a:cxnLst/>
              <a:rect l="l" t="t" r="r" b="b"/>
              <a:pathLst>
                <a:path w="54" h="43" extrusionOk="0">
                  <a:moveTo>
                    <a:pt x="45" y="43"/>
                  </a:moveTo>
                  <a:cubicBezTo>
                    <a:pt x="54" y="0"/>
                    <a:pt x="0" y="39"/>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5103366" y="2585173"/>
              <a:ext cx="10450" cy="8190"/>
            </a:xfrm>
            <a:custGeom>
              <a:avLst/>
              <a:gdLst/>
              <a:ahLst/>
              <a:cxnLst/>
              <a:rect l="l" t="t" r="r" b="b"/>
              <a:pathLst>
                <a:path w="37" h="29" extrusionOk="0">
                  <a:moveTo>
                    <a:pt x="35" y="28"/>
                  </a:moveTo>
                  <a:cubicBezTo>
                    <a:pt x="37" y="13"/>
                    <a:pt x="32" y="3"/>
                    <a:pt x="15" y="1"/>
                  </a:cubicBezTo>
                  <a:cubicBezTo>
                    <a:pt x="11" y="11"/>
                    <a:pt x="0" y="16"/>
                    <a:pt x="5"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3845767" y="2582631"/>
              <a:ext cx="16663" cy="11861"/>
            </a:xfrm>
            <a:custGeom>
              <a:avLst/>
              <a:gdLst/>
              <a:ahLst/>
              <a:cxnLst/>
              <a:rect l="l" t="t" r="r" b="b"/>
              <a:pathLst>
                <a:path w="59" h="42" extrusionOk="0">
                  <a:moveTo>
                    <a:pt x="35" y="25"/>
                  </a:moveTo>
                  <a:cubicBezTo>
                    <a:pt x="58" y="1"/>
                    <a:pt x="1" y="42"/>
                    <a:pt x="35"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4290855" y="2585173"/>
              <a:ext cx="5931" cy="2824"/>
            </a:xfrm>
            <a:custGeom>
              <a:avLst/>
              <a:gdLst/>
              <a:ahLst/>
              <a:cxnLst/>
              <a:rect l="l" t="t" r="r" b="b"/>
              <a:pathLst>
                <a:path w="21" h="10" extrusionOk="0">
                  <a:moveTo>
                    <a:pt x="16" y="1"/>
                  </a:moveTo>
                  <a:cubicBezTo>
                    <a:pt x="14" y="1"/>
                    <a:pt x="1" y="5"/>
                    <a:pt x="5" y="9"/>
                  </a:cubicBezTo>
                  <a:cubicBezTo>
                    <a:pt x="9" y="9"/>
                    <a:pt x="20"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3945459" y="2579807"/>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6"/>
            <p:cNvSpPr/>
            <p:nvPr/>
          </p:nvSpPr>
          <p:spPr>
            <a:xfrm>
              <a:off x="3938399" y="2579242"/>
              <a:ext cx="6213" cy="3107"/>
            </a:xfrm>
            <a:custGeom>
              <a:avLst/>
              <a:gdLst/>
              <a:ahLst/>
              <a:cxnLst/>
              <a:rect l="l" t="t" r="r" b="b"/>
              <a:pathLst>
                <a:path w="22" h="11" extrusionOk="0">
                  <a:moveTo>
                    <a:pt x="15" y="2"/>
                  </a:moveTo>
                  <a:cubicBezTo>
                    <a:pt x="13" y="0"/>
                    <a:pt x="0" y="4"/>
                    <a:pt x="7" y="9"/>
                  </a:cubicBezTo>
                  <a:cubicBezTo>
                    <a:pt x="9" y="11"/>
                    <a:pt x="22"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6"/>
            <p:cNvSpPr/>
            <p:nvPr/>
          </p:nvSpPr>
          <p:spPr>
            <a:xfrm>
              <a:off x="4026513" y="3730084"/>
              <a:ext cx="9602" cy="4519"/>
            </a:xfrm>
            <a:custGeom>
              <a:avLst/>
              <a:gdLst/>
              <a:ahLst/>
              <a:cxnLst/>
              <a:rect l="l" t="t" r="r" b="b"/>
              <a:pathLst>
                <a:path w="34" h="16" extrusionOk="0">
                  <a:moveTo>
                    <a:pt x="33" y="1"/>
                  </a:moveTo>
                  <a:lnTo>
                    <a:pt x="3" y="1"/>
                  </a:lnTo>
                  <a:cubicBezTo>
                    <a:pt x="1" y="12"/>
                    <a:pt x="12" y="16"/>
                    <a:pt x="33"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791260" y="3729519"/>
              <a:ext cx="6496" cy="3389"/>
            </a:xfrm>
            <a:custGeom>
              <a:avLst/>
              <a:gdLst/>
              <a:ahLst/>
              <a:cxnLst/>
              <a:rect l="l" t="t" r="r" b="b"/>
              <a:pathLst>
                <a:path w="23" h="12" extrusionOk="0">
                  <a:moveTo>
                    <a:pt x="16" y="3"/>
                  </a:moveTo>
                  <a:cubicBezTo>
                    <a:pt x="14"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5519930" y="3727260"/>
              <a:ext cx="6496" cy="3107"/>
            </a:xfrm>
            <a:custGeom>
              <a:avLst/>
              <a:gdLst/>
              <a:ahLst/>
              <a:cxnLst/>
              <a:rect l="l" t="t" r="r" b="b"/>
              <a:pathLst>
                <a:path w="23" h="11" extrusionOk="0">
                  <a:moveTo>
                    <a:pt x="7" y="11"/>
                  </a:moveTo>
                  <a:cubicBezTo>
                    <a:pt x="9" y="11"/>
                    <a:pt x="22" y="7"/>
                    <a:pt x="16" y="2"/>
                  </a:cubicBezTo>
                  <a:cubicBezTo>
                    <a:pt x="14" y="0"/>
                    <a:pt x="1"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4826316" y="3727260"/>
              <a:ext cx="6213" cy="3107"/>
            </a:xfrm>
            <a:custGeom>
              <a:avLst/>
              <a:gdLst/>
              <a:ahLst/>
              <a:cxnLst/>
              <a:rect l="l" t="t" r="r" b="b"/>
              <a:pathLst>
                <a:path w="22" h="11" extrusionOk="0">
                  <a:moveTo>
                    <a:pt x="17" y="2"/>
                  </a:moveTo>
                  <a:cubicBezTo>
                    <a:pt x="13" y="0"/>
                    <a:pt x="0" y="7"/>
                    <a:pt x="7" y="11"/>
                  </a:cubicBezTo>
                  <a:cubicBezTo>
                    <a:pt x="9" y="11"/>
                    <a:pt x="22"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816678" y="3721611"/>
              <a:ext cx="6496" cy="3389"/>
            </a:xfrm>
            <a:custGeom>
              <a:avLst/>
              <a:gdLst/>
              <a:ahLst/>
              <a:cxnLst/>
              <a:rect l="l" t="t" r="r" b="b"/>
              <a:pathLst>
                <a:path w="23" h="12" extrusionOk="0">
                  <a:moveTo>
                    <a:pt x="7" y="9"/>
                  </a:moveTo>
                  <a:cubicBezTo>
                    <a:pt x="9" y="12"/>
                    <a:pt x="22" y="5"/>
                    <a:pt x="18" y="3"/>
                  </a:cubicBezTo>
                  <a:cubicBezTo>
                    <a:pt x="14" y="1"/>
                    <a:pt x="1"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871749" y="3717940"/>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5383241" y="3715681"/>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4427544" y="3715681"/>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4940694" y="3712009"/>
              <a:ext cx="8755" cy="6213"/>
            </a:xfrm>
            <a:custGeom>
              <a:avLst/>
              <a:gdLst/>
              <a:ahLst/>
              <a:cxnLst/>
              <a:rect l="l" t="t" r="r" b="b"/>
              <a:pathLst>
                <a:path w="31" h="22" extrusionOk="0">
                  <a:moveTo>
                    <a:pt x="30" y="9"/>
                  </a:moveTo>
                  <a:cubicBezTo>
                    <a:pt x="22" y="9"/>
                    <a:pt x="19" y="3"/>
                    <a:pt x="11" y="1"/>
                  </a:cubicBezTo>
                  <a:cubicBezTo>
                    <a:pt x="11" y="9"/>
                    <a:pt x="2" y="9"/>
                    <a:pt x="0" y="16"/>
                  </a:cubicBezTo>
                  <a:cubicBezTo>
                    <a:pt x="11" y="16"/>
                    <a:pt x="13" y="20"/>
                    <a:pt x="22" y="22"/>
                  </a:cubicBezTo>
                  <a:cubicBezTo>
                    <a:pt x="22" y="16"/>
                    <a:pt x="30" y="13"/>
                    <a:pt x="3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4682284" y="3712009"/>
              <a:ext cx="14121" cy="11861"/>
            </a:xfrm>
            <a:custGeom>
              <a:avLst/>
              <a:gdLst/>
              <a:ahLst/>
              <a:cxnLst/>
              <a:rect l="l" t="t" r="r" b="b"/>
              <a:pathLst>
                <a:path w="50" h="42" extrusionOk="0">
                  <a:moveTo>
                    <a:pt x="48" y="16"/>
                  </a:moveTo>
                  <a:cubicBezTo>
                    <a:pt x="50" y="11"/>
                    <a:pt x="33" y="1"/>
                    <a:pt x="28" y="1"/>
                  </a:cubicBezTo>
                  <a:cubicBezTo>
                    <a:pt x="1" y="7"/>
                    <a:pt x="33" y="41"/>
                    <a:pt x="48"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5438312" y="3701842"/>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5406399" y="3698736"/>
              <a:ext cx="5648" cy="3954"/>
            </a:xfrm>
            <a:custGeom>
              <a:avLst/>
              <a:gdLst/>
              <a:ahLst/>
              <a:cxnLst/>
              <a:rect l="l" t="t" r="r" b="b"/>
              <a:pathLst>
                <a:path w="20" h="14" extrusionOk="0">
                  <a:moveTo>
                    <a:pt x="0" y="13"/>
                  </a:moveTo>
                  <a:lnTo>
                    <a:pt x="20" y="13"/>
                  </a:lnTo>
                  <a:lnTo>
                    <a:pt x="2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4842131" y="3698171"/>
              <a:ext cx="6213" cy="5083"/>
            </a:xfrm>
            <a:custGeom>
              <a:avLst/>
              <a:gdLst/>
              <a:ahLst/>
              <a:cxnLst/>
              <a:rect l="l" t="t" r="r" b="b"/>
              <a:pathLst>
                <a:path w="22" h="18" extrusionOk="0">
                  <a:moveTo>
                    <a:pt x="21" y="9"/>
                  </a:moveTo>
                  <a:cubicBezTo>
                    <a:pt x="19" y="0"/>
                    <a:pt x="9" y="5"/>
                    <a:pt x="0" y="9"/>
                  </a:cubicBezTo>
                  <a:cubicBezTo>
                    <a:pt x="0" y="15"/>
                    <a:pt x="17" y="17"/>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5436053" y="3695629"/>
              <a:ext cx="5648" cy="3389"/>
            </a:xfrm>
            <a:custGeom>
              <a:avLst/>
              <a:gdLst/>
              <a:ahLst/>
              <a:cxnLst/>
              <a:rect l="l" t="t" r="r" b="b"/>
              <a:pathLst>
                <a:path w="20" h="12" extrusionOk="0">
                  <a:moveTo>
                    <a:pt x="15" y="3"/>
                  </a:moveTo>
                  <a:cubicBezTo>
                    <a:pt x="11" y="1"/>
                    <a:pt x="0" y="7"/>
                    <a:pt x="4" y="11"/>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5091222" y="3685462"/>
              <a:ext cx="8755" cy="11861"/>
            </a:xfrm>
            <a:custGeom>
              <a:avLst/>
              <a:gdLst/>
              <a:ahLst/>
              <a:cxnLst/>
              <a:rect l="l" t="t" r="r" b="b"/>
              <a:pathLst>
                <a:path w="31" h="42" extrusionOk="0">
                  <a:moveTo>
                    <a:pt x="18" y="39"/>
                  </a:moveTo>
                  <a:cubicBezTo>
                    <a:pt x="20" y="30"/>
                    <a:pt x="30" y="26"/>
                    <a:pt x="26" y="11"/>
                  </a:cubicBezTo>
                  <a:cubicBezTo>
                    <a:pt x="0" y="0"/>
                    <a:pt x="0" y="41"/>
                    <a:pt x="18"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4913865" y="3691958"/>
              <a:ext cx="6496" cy="3389"/>
            </a:xfrm>
            <a:custGeom>
              <a:avLst/>
              <a:gdLst/>
              <a:ahLst/>
              <a:cxnLst/>
              <a:rect l="l" t="t" r="r" b="b"/>
              <a:pathLst>
                <a:path w="23" h="12" extrusionOk="0">
                  <a:moveTo>
                    <a:pt x="16" y="3"/>
                  </a:moveTo>
                  <a:cubicBezTo>
                    <a:pt x="14" y="1"/>
                    <a:pt x="1" y="5"/>
                    <a:pt x="5"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3737036" y="3685462"/>
              <a:ext cx="19487" cy="12991"/>
            </a:xfrm>
            <a:custGeom>
              <a:avLst/>
              <a:gdLst/>
              <a:ahLst/>
              <a:cxnLst/>
              <a:rect l="l" t="t" r="r" b="b"/>
              <a:pathLst>
                <a:path w="69" h="46" extrusionOk="0">
                  <a:moveTo>
                    <a:pt x="9" y="26"/>
                  </a:moveTo>
                  <a:cubicBezTo>
                    <a:pt x="26" y="45"/>
                    <a:pt x="69" y="26"/>
                    <a:pt x="69" y="11"/>
                  </a:cubicBezTo>
                  <a:cubicBezTo>
                    <a:pt x="49" y="15"/>
                    <a:pt x="0" y="0"/>
                    <a:pt x="9"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5527273" y="3677555"/>
              <a:ext cx="11297" cy="11297"/>
            </a:xfrm>
            <a:custGeom>
              <a:avLst/>
              <a:gdLst/>
              <a:ahLst/>
              <a:cxnLst/>
              <a:rect l="l" t="t" r="r" b="b"/>
              <a:pathLst>
                <a:path w="40" h="40" extrusionOk="0">
                  <a:moveTo>
                    <a:pt x="1" y="33"/>
                  </a:moveTo>
                  <a:cubicBezTo>
                    <a:pt x="39" y="39"/>
                    <a:pt x="39" y="1"/>
                    <a:pt x="1"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3770644" y="3682356"/>
              <a:ext cx="5931" cy="5648"/>
            </a:xfrm>
            <a:custGeom>
              <a:avLst/>
              <a:gdLst/>
              <a:ahLst/>
              <a:cxnLst/>
              <a:rect l="l" t="t" r="r" b="b"/>
              <a:pathLst>
                <a:path w="21" h="20" extrusionOk="0">
                  <a:moveTo>
                    <a:pt x="20" y="9"/>
                  </a:moveTo>
                  <a:cubicBezTo>
                    <a:pt x="20" y="3"/>
                    <a:pt x="3" y="1"/>
                    <a:pt x="1" y="9"/>
                  </a:cubicBezTo>
                  <a:cubicBezTo>
                    <a:pt x="12"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5209837" y="3676425"/>
              <a:ext cx="6213" cy="3107"/>
            </a:xfrm>
            <a:custGeom>
              <a:avLst/>
              <a:gdLst/>
              <a:ahLst/>
              <a:cxnLst/>
              <a:rect l="l" t="t" r="r" b="b"/>
              <a:pathLst>
                <a:path w="22" h="11" extrusionOk="0">
                  <a:moveTo>
                    <a:pt x="17" y="2"/>
                  </a:moveTo>
                  <a:cubicBezTo>
                    <a:pt x="13" y="0"/>
                    <a:pt x="0" y="5"/>
                    <a:pt x="7" y="9"/>
                  </a:cubicBezTo>
                  <a:cubicBezTo>
                    <a:pt x="9" y="11"/>
                    <a:pt x="22"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5177077" y="3675013"/>
              <a:ext cx="9320" cy="4519"/>
            </a:xfrm>
            <a:custGeom>
              <a:avLst/>
              <a:gdLst/>
              <a:ahLst/>
              <a:cxnLst/>
              <a:rect l="l" t="t" r="r" b="b"/>
              <a:pathLst>
                <a:path w="33" h="16" extrusionOk="0">
                  <a:moveTo>
                    <a:pt x="33" y="14"/>
                  </a:moveTo>
                  <a:lnTo>
                    <a:pt x="33" y="1"/>
                  </a:lnTo>
                  <a:lnTo>
                    <a:pt x="3" y="1"/>
                  </a:lnTo>
                  <a:cubicBezTo>
                    <a:pt x="1" y="12"/>
                    <a:pt x="13" y="16"/>
                    <a:pt x="33"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4846367" y="3672754"/>
              <a:ext cx="6213" cy="3389"/>
            </a:xfrm>
            <a:custGeom>
              <a:avLst/>
              <a:gdLst/>
              <a:ahLst/>
              <a:cxnLst/>
              <a:rect l="l" t="t" r="r" b="b"/>
              <a:pathLst>
                <a:path w="22" h="12" extrusionOk="0">
                  <a:moveTo>
                    <a:pt x="15" y="0"/>
                  </a:moveTo>
                  <a:cubicBezTo>
                    <a:pt x="13" y="0"/>
                    <a:pt x="0" y="5"/>
                    <a:pt x="6" y="9"/>
                  </a:cubicBezTo>
                  <a:cubicBezTo>
                    <a:pt x="9" y="11"/>
                    <a:pt x="21"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4861900" y="3664846"/>
              <a:ext cx="9320" cy="10449"/>
            </a:xfrm>
            <a:custGeom>
              <a:avLst/>
              <a:gdLst/>
              <a:ahLst/>
              <a:cxnLst/>
              <a:rect l="l" t="t" r="r" b="b"/>
              <a:pathLst>
                <a:path w="33" h="37" extrusionOk="0">
                  <a:moveTo>
                    <a:pt x="31" y="28"/>
                  </a:moveTo>
                  <a:cubicBezTo>
                    <a:pt x="33" y="13"/>
                    <a:pt x="29" y="3"/>
                    <a:pt x="9" y="1"/>
                  </a:cubicBezTo>
                  <a:cubicBezTo>
                    <a:pt x="14" y="13"/>
                    <a:pt x="1" y="37"/>
                    <a:pt x="31"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4322485" y="3656938"/>
              <a:ext cx="23158" cy="16098"/>
            </a:xfrm>
            <a:custGeom>
              <a:avLst/>
              <a:gdLst/>
              <a:ahLst/>
              <a:cxnLst/>
              <a:rect l="l" t="t" r="r" b="b"/>
              <a:pathLst>
                <a:path w="82" h="57" extrusionOk="0">
                  <a:moveTo>
                    <a:pt x="54" y="56"/>
                  </a:moveTo>
                  <a:cubicBezTo>
                    <a:pt x="82" y="31"/>
                    <a:pt x="32" y="9"/>
                    <a:pt x="2" y="1"/>
                  </a:cubicBezTo>
                  <a:cubicBezTo>
                    <a:pt x="0" y="35"/>
                    <a:pt x="22" y="50"/>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4826316" y="3664846"/>
              <a:ext cx="6213" cy="3389"/>
            </a:xfrm>
            <a:custGeom>
              <a:avLst/>
              <a:gdLst/>
              <a:ahLst/>
              <a:cxnLst/>
              <a:rect l="l" t="t" r="r" b="b"/>
              <a:pathLst>
                <a:path w="22" h="12" extrusionOk="0">
                  <a:moveTo>
                    <a:pt x="17" y="1"/>
                  </a:moveTo>
                  <a:cubicBezTo>
                    <a:pt x="13" y="1"/>
                    <a:pt x="0" y="5"/>
                    <a:pt x="7" y="9"/>
                  </a:cubicBezTo>
                  <a:cubicBezTo>
                    <a:pt x="9" y="11"/>
                    <a:pt x="22" y="5"/>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3747768" y="3663151"/>
              <a:ext cx="5648" cy="1977"/>
            </a:xfrm>
            <a:custGeom>
              <a:avLst/>
              <a:gdLst/>
              <a:ahLst/>
              <a:cxnLst/>
              <a:rect l="l" t="t" r="r" b="b"/>
              <a:pathLst>
                <a:path w="20" h="7" extrusionOk="0">
                  <a:moveTo>
                    <a:pt x="1" y="7"/>
                  </a:moveTo>
                  <a:cubicBezTo>
                    <a:pt x="9" y="7"/>
                    <a:pt x="20" y="7"/>
                    <a:pt x="20" y="0"/>
                  </a:cubicBezTo>
                  <a:cubicBezTo>
                    <a:pt x="13" y="2"/>
                    <a:pt x="1"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5570765" y="3654679"/>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4951991" y="3649031"/>
              <a:ext cx="14403" cy="12991"/>
            </a:xfrm>
            <a:custGeom>
              <a:avLst/>
              <a:gdLst/>
              <a:ahLst/>
              <a:cxnLst/>
              <a:rect l="l" t="t" r="r" b="b"/>
              <a:pathLst>
                <a:path w="51" h="46" extrusionOk="0">
                  <a:moveTo>
                    <a:pt x="1" y="9"/>
                  </a:moveTo>
                  <a:lnTo>
                    <a:pt x="1" y="22"/>
                  </a:lnTo>
                  <a:cubicBezTo>
                    <a:pt x="20" y="46"/>
                    <a:pt x="50" y="1"/>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4522154" y="3654679"/>
              <a:ext cx="6213" cy="3107"/>
            </a:xfrm>
            <a:custGeom>
              <a:avLst/>
              <a:gdLst/>
              <a:ahLst/>
              <a:cxnLst/>
              <a:rect l="l" t="t" r="r" b="b"/>
              <a:pathLst>
                <a:path w="22" h="11" extrusionOk="0">
                  <a:moveTo>
                    <a:pt x="15" y="2"/>
                  </a:moveTo>
                  <a:cubicBezTo>
                    <a:pt x="13" y="0"/>
                    <a:pt x="0" y="7"/>
                    <a:pt x="4" y="9"/>
                  </a:cubicBezTo>
                  <a:cubicBezTo>
                    <a:pt x="9" y="11"/>
                    <a:pt x="21"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3719244" y="3651572"/>
              <a:ext cx="9602" cy="6778"/>
            </a:xfrm>
            <a:custGeom>
              <a:avLst/>
              <a:gdLst/>
              <a:ahLst/>
              <a:cxnLst/>
              <a:rect l="l" t="t" r="r" b="b"/>
              <a:pathLst>
                <a:path w="34" h="24" extrusionOk="0">
                  <a:moveTo>
                    <a:pt x="22" y="20"/>
                  </a:moveTo>
                  <a:cubicBezTo>
                    <a:pt x="22" y="11"/>
                    <a:pt x="27" y="5"/>
                    <a:pt x="33" y="0"/>
                  </a:cubicBezTo>
                  <a:lnTo>
                    <a:pt x="3" y="0"/>
                  </a:lnTo>
                  <a:cubicBezTo>
                    <a:pt x="3" y="11"/>
                    <a:pt x="1"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4846367" y="3652702"/>
              <a:ext cx="6213" cy="3389"/>
            </a:xfrm>
            <a:custGeom>
              <a:avLst/>
              <a:gdLst/>
              <a:ahLst/>
              <a:cxnLst/>
              <a:rect l="l" t="t" r="r" b="b"/>
              <a:pathLst>
                <a:path w="22" h="12" extrusionOk="0">
                  <a:moveTo>
                    <a:pt x="15" y="3"/>
                  </a:moveTo>
                  <a:cubicBezTo>
                    <a:pt x="13" y="1"/>
                    <a:pt x="0" y="7"/>
                    <a:pt x="6" y="9"/>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956474" y="3651008"/>
              <a:ext cx="6213" cy="5648"/>
            </a:xfrm>
            <a:custGeom>
              <a:avLst/>
              <a:gdLst/>
              <a:ahLst/>
              <a:cxnLst/>
              <a:rect l="l" t="t" r="r" b="b"/>
              <a:pathLst>
                <a:path w="22" h="20" extrusionOk="0">
                  <a:moveTo>
                    <a:pt x="22" y="9"/>
                  </a:moveTo>
                  <a:cubicBezTo>
                    <a:pt x="22" y="2"/>
                    <a:pt x="3" y="0"/>
                    <a:pt x="1" y="9"/>
                  </a:cubicBezTo>
                  <a:cubicBezTo>
                    <a:pt x="13" y="9"/>
                    <a:pt x="18"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922584" y="3651572"/>
              <a:ext cx="6213" cy="3954"/>
            </a:xfrm>
            <a:custGeom>
              <a:avLst/>
              <a:gdLst/>
              <a:ahLst/>
              <a:cxnLst/>
              <a:rect l="l" t="t" r="r" b="b"/>
              <a:pathLst>
                <a:path w="22"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3730258" y="3649031"/>
              <a:ext cx="9320" cy="7060"/>
            </a:xfrm>
            <a:custGeom>
              <a:avLst/>
              <a:gdLst/>
              <a:ahLst/>
              <a:cxnLst/>
              <a:rect l="l" t="t" r="r" b="b"/>
              <a:pathLst>
                <a:path w="33" h="25" extrusionOk="0">
                  <a:moveTo>
                    <a:pt x="33" y="22"/>
                  </a:moveTo>
                  <a:lnTo>
                    <a:pt x="33" y="1"/>
                  </a:lnTo>
                  <a:lnTo>
                    <a:pt x="3" y="1"/>
                  </a:lnTo>
                  <a:cubicBezTo>
                    <a:pt x="1" y="18"/>
                    <a:pt x="11" y="24"/>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4995766" y="3644794"/>
              <a:ext cx="6213" cy="3389"/>
            </a:xfrm>
            <a:custGeom>
              <a:avLst/>
              <a:gdLst/>
              <a:ahLst/>
              <a:cxnLst/>
              <a:rect l="l" t="t" r="r" b="b"/>
              <a:pathLst>
                <a:path w="22" h="12" extrusionOk="0">
                  <a:moveTo>
                    <a:pt x="15" y="3"/>
                  </a:moveTo>
                  <a:cubicBezTo>
                    <a:pt x="13" y="1"/>
                    <a:pt x="0" y="7"/>
                    <a:pt x="6" y="9"/>
                  </a:cubicBezTo>
                  <a:cubicBezTo>
                    <a:pt x="9" y="12"/>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725457" y="3641970"/>
              <a:ext cx="8755" cy="5648"/>
            </a:xfrm>
            <a:custGeom>
              <a:avLst/>
              <a:gdLst/>
              <a:ahLst/>
              <a:cxnLst/>
              <a:rect l="l" t="t" r="r" b="b"/>
              <a:pathLst>
                <a:path w="31" h="20" extrusionOk="0">
                  <a:moveTo>
                    <a:pt x="20" y="19"/>
                  </a:moveTo>
                  <a:cubicBezTo>
                    <a:pt x="20" y="13"/>
                    <a:pt x="28" y="11"/>
                    <a:pt x="30" y="7"/>
                  </a:cubicBezTo>
                  <a:cubicBezTo>
                    <a:pt x="20" y="7"/>
                    <a:pt x="18" y="0"/>
                    <a:pt x="11" y="0"/>
                  </a:cubicBezTo>
                  <a:cubicBezTo>
                    <a:pt x="11" y="7"/>
                    <a:pt x="3" y="7"/>
                    <a:pt x="0" y="13"/>
                  </a:cubicBezTo>
                  <a:cubicBezTo>
                    <a:pt x="11" y="13"/>
                    <a:pt x="13" y="19"/>
                    <a:pt x="20"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4898332" y="3641123"/>
              <a:ext cx="3107" cy="5366"/>
            </a:xfrm>
            <a:custGeom>
              <a:avLst/>
              <a:gdLst/>
              <a:ahLst/>
              <a:cxnLst/>
              <a:rect l="l" t="t" r="r" b="b"/>
              <a:pathLst>
                <a:path w="11" h="19" extrusionOk="0">
                  <a:moveTo>
                    <a:pt x="2" y="10"/>
                  </a:moveTo>
                  <a:cubicBezTo>
                    <a:pt x="0" y="14"/>
                    <a:pt x="9" y="18"/>
                    <a:pt x="11" y="10"/>
                  </a:cubicBezTo>
                  <a:cubicBezTo>
                    <a:pt x="11" y="5"/>
                    <a:pt x="2" y="1"/>
                    <a:pt x="2"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4010415" y="3634628"/>
              <a:ext cx="8755" cy="9885"/>
            </a:xfrm>
            <a:custGeom>
              <a:avLst/>
              <a:gdLst/>
              <a:ahLst/>
              <a:cxnLst/>
              <a:rect l="l" t="t" r="r" b="b"/>
              <a:pathLst>
                <a:path w="31" h="35" extrusionOk="0">
                  <a:moveTo>
                    <a:pt x="19" y="33"/>
                  </a:moveTo>
                  <a:cubicBezTo>
                    <a:pt x="19" y="28"/>
                    <a:pt x="22" y="24"/>
                    <a:pt x="30" y="26"/>
                  </a:cubicBezTo>
                  <a:lnTo>
                    <a:pt x="30" y="11"/>
                  </a:lnTo>
                  <a:cubicBezTo>
                    <a:pt x="4" y="0"/>
                    <a:pt x="0" y="35"/>
                    <a:pt x="19"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4946625" y="3635192"/>
              <a:ext cx="2824" cy="5083"/>
            </a:xfrm>
            <a:custGeom>
              <a:avLst/>
              <a:gdLst/>
              <a:ahLst/>
              <a:cxnLst/>
              <a:rect l="l" t="t" r="r" b="b"/>
              <a:pathLst>
                <a:path w="10" h="18" extrusionOk="0">
                  <a:moveTo>
                    <a:pt x="9" y="9"/>
                  </a:moveTo>
                  <a:cubicBezTo>
                    <a:pt x="9" y="5"/>
                    <a:pt x="3" y="1"/>
                    <a:pt x="1" y="9"/>
                  </a:cubicBezTo>
                  <a:cubicBezTo>
                    <a:pt x="1" y="13"/>
                    <a:pt x="9"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4420484" y="3635192"/>
              <a:ext cx="6213" cy="3389"/>
            </a:xfrm>
            <a:custGeom>
              <a:avLst/>
              <a:gdLst/>
              <a:ahLst/>
              <a:cxnLst/>
              <a:rect l="l" t="t" r="r" b="b"/>
              <a:pathLst>
                <a:path w="22" h="12" extrusionOk="0">
                  <a:moveTo>
                    <a:pt x="15" y="3"/>
                  </a:moveTo>
                  <a:cubicBezTo>
                    <a:pt x="13" y="1"/>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4690191" y="3627850"/>
              <a:ext cx="5648" cy="2259"/>
            </a:xfrm>
            <a:custGeom>
              <a:avLst/>
              <a:gdLst/>
              <a:ahLst/>
              <a:cxnLst/>
              <a:rect l="l" t="t" r="r" b="b"/>
              <a:pathLst>
                <a:path w="20" h="8" extrusionOk="0">
                  <a:moveTo>
                    <a:pt x="20" y="1"/>
                  </a:moveTo>
                  <a:cubicBezTo>
                    <a:pt x="11" y="3"/>
                    <a:pt x="0" y="1"/>
                    <a:pt x="0" y="7"/>
                  </a:cubicBezTo>
                  <a:cubicBezTo>
                    <a:pt x="7"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4757406" y="3621919"/>
              <a:ext cx="8755" cy="5083"/>
            </a:xfrm>
            <a:custGeom>
              <a:avLst/>
              <a:gdLst/>
              <a:ahLst/>
              <a:cxnLst/>
              <a:rect l="l" t="t" r="r" b="b"/>
              <a:pathLst>
                <a:path w="31" h="18" extrusionOk="0">
                  <a:moveTo>
                    <a:pt x="30" y="15"/>
                  </a:moveTo>
                  <a:lnTo>
                    <a:pt x="30" y="0"/>
                  </a:lnTo>
                  <a:lnTo>
                    <a:pt x="0" y="0"/>
                  </a:lnTo>
                  <a:cubicBezTo>
                    <a:pt x="0" y="13"/>
                    <a:pt x="11" y="18"/>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4326157" y="3623613"/>
              <a:ext cx="5648" cy="2824"/>
            </a:xfrm>
            <a:custGeom>
              <a:avLst/>
              <a:gdLst/>
              <a:ahLst/>
              <a:cxnLst/>
              <a:rect l="l" t="t" r="r" b="b"/>
              <a:pathLst>
                <a:path w="20" h="10" extrusionOk="0">
                  <a:moveTo>
                    <a:pt x="0" y="9"/>
                  </a:moveTo>
                  <a:cubicBezTo>
                    <a:pt x="9" y="7"/>
                    <a:pt x="19" y="7"/>
                    <a:pt x="19" y="1"/>
                  </a:cubicBezTo>
                  <a:cubicBezTo>
                    <a:pt x="13" y="3"/>
                    <a:pt x="0" y="1"/>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4966112" y="3615988"/>
              <a:ext cx="3107" cy="4519"/>
            </a:xfrm>
            <a:custGeom>
              <a:avLst/>
              <a:gdLst/>
              <a:ahLst/>
              <a:cxnLst/>
              <a:rect l="l" t="t" r="r" b="b"/>
              <a:pathLst>
                <a:path w="11" h="16" extrusionOk="0">
                  <a:moveTo>
                    <a:pt x="11" y="9"/>
                  </a:moveTo>
                  <a:cubicBezTo>
                    <a:pt x="11" y="4"/>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4482615" y="3613446"/>
              <a:ext cx="5931" cy="3389"/>
            </a:xfrm>
            <a:custGeom>
              <a:avLst/>
              <a:gdLst/>
              <a:ahLst/>
              <a:cxnLst/>
              <a:rect l="l" t="t" r="r" b="b"/>
              <a:pathLst>
                <a:path w="21" h="12" extrusionOk="0">
                  <a:moveTo>
                    <a:pt x="16" y="3"/>
                  </a:moveTo>
                  <a:cubicBezTo>
                    <a:pt x="14" y="0"/>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716985" y="3607516"/>
              <a:ext cx="8755" cy="11579"/>
            </a:xfrm>
            <a:custGeom>
              <a:avLst/>
              <a:gdLst/>
              <a:ahLst/>
              <a:cxnLst/>
              <a:rect l="l" t="t" r="r" b="b"/>
              <a:pathLst>
                <a:path w="31" h="41" extrusionOk="0">
                  <a:moveTo>
                    <a:pt x="30" y="11"/>
                  </a:move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5402163" y="3611752"/>
              <a:ext cx="5648" cy="3107"/>
            </a:xfrm>
            <a:custGeom>
              <a:avLst/>
              <a:gdLst/>
              <a:ahLst/>
              <a:cxnLst/>
              <a:rect l="l" t="t" r="r" b="b"/>
              <a:pathLst>
                <a:path w="20" h="11" extrusionOk="0">
                  <a:moveTo>
                    <a:pt x="15" y="2"/>
                  </a:moveTo>
                  <a:cubicBezTo>
                    <a:pt x="11" y="0"/>
                    <a:pt x="0" y="4"/>
                    <a:pt x="5" y="9"/>
                  </a:cubicBezTo>
                  <a:cubicBezTo>
                    <a:pt x="7" y="11"/>
                    <a:pt x="20" y="6"/>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5258130" y="3611752"/>
              <a:ext cx="5648" cy="3107"/>
            </a:xfrm>
            <a:custGeom>
              <a:avLst/>
              <a:gdLst/>
              <a:ahLst/>
              <a:cxnLst/>
              <a:rect l="l" t="t" r="r" b="b"/>
              <a:pathLst>
                <a:path w="20" h="11" extrusionOk="0">
                  <a:moveTo>
                    <a:pt x="16" y="2"/>
                  </a:moveTo>
                  <a:cubicBezTo>
                    <a:pt x="13" y="0"/>
                    <a:pt x="1" y="4"/>
                    <a:pt x="5" y="9"/>
                  </a:cubicBezTo>
                  <a:cubicBezTo>
                    <a:pt x="9" y="11"/>
                    <a:pt x="20"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791260" y="3608080"/>
              <a:ext cx="6496" cy="3107"/>
            </a:xfrm>
            <a:custGeom>
              <a:avLst/>
              <a:gdLst/>
              <a:ahLst/>
              <a:cxnLst/>
              <a:rect l="l" t="t" r="r" b="b"/>
              <a:pathLst>
                <a:path w="23" h="11" extrusionOk="0">
                  <a:moveTo>
                    <a:pt x="16" y="0"/>
                  </a:moveTo>
                  <a:cubicBezTo>
                    <a:pt x="14" y="0"/>
                    <a:pt x="1" y="4"/>
                    <a:pt x="7" y="9"/>
                  </a:cubicBezTo>
                  <a:cubicBezTo>
                    <a:pt x="9" y="11"/>
                    <a:pt x="22"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4466235" y="3600173"/>
              <a:ext cx="12426" cy="8755"/>
            </a:xfrm>
            <a:custGeom>
              <a:avLst/>
              <a:gdLst/>
              <a:ahLst/>
              <a:cxnLst/>
              <a:rect l="l" t="t" r="r" b="b"/>
              <a:pathLst>
                <a:path w="44" h="31" extrusionOk="0">
                  <a:moveTo>
                    <a:pt x="44" y="28"/>
                  </a:moveTo>
                  <a:lnTo>
                    <a:pt x="44" y="0"/>
                  </a:lnTo>
                  <a:cubicBezTo>
                    <a:pt x="25" y="0"/>
                    <a:pt x="22" y="9"/>
                    <a:pt x="3" y="9"/>
                  </a:cubicBezTo>
                  <a:cubicBezTo>
                    <a:pt x="1" y="26"/>
                    <a:pt x="18" y="30"/>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4997460" y="3598196"/>
              <a:ext cx="6213" cy="7060"/>
            </a:xfrm>
            <a:custGeom>
              <a:avLst/>
              <a:gdLst/>
              <a:ahLst/>
              <a:cxnLst/>
              <a:rect l="l" t="t" r="r" b="b"/>
              <a:pathLst>
                <a:path w="22" h="25" extrusionOk="0">
                  <a:moveTo>
                    <a:pt x="20" y="22"/>
                  </a:moveTo>
                  <a:cubicBezTo>
                    <a:pt x="18" y="14"/>
                    <a:pt x="22" y="3"/>
                    <a:pt x="9" y="1"/>
                  </a:cubicBezTo>
                  <a:cubicBezTo>
                    <a:pt x="9" y="5"/>
                    <a:pt x="9" y="10"/>
                    <a:pt x="0" y="7"/>
                  </a:cubicBezTo>
                  <a:cubicBezTo>
                    <a:pt x="0" y="16"/>
                    <a:pt x="3" y="24"/>
                    <a:pt x="20"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712748" y="3601867"/>
              <a:ext cx="5648" cy="3389"/>
            </a:xfrm>
            <a:custGeom>
              <a:avLst/>
              <a:gdLst/>
              <a:ahLst/>
              <a:cxnLst/>
              <a:rect l="l" t="t" r="r" b="b"/>
              <a:pathLst>
                <a:path w="20" h="12" extrusionOk="0">
                  <a:moveTo>
                    <a:pt x="15" y="3"/>
                  </a:moveTo>
                  <a:cubicBezTo>
                    <a:pt x="13" y="1"/>
                    <a:pt x="0" y="5"/>
                    <a:pt x="5" y="9"/>
                  </a:cubicBezTo>
                  <a:cubicBezTo>
                    <a:pt x="9" y="11"/>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4385464" y="3598196"/>
              <a:ext cx="3107" cy="4519"/>
            </a:xfrm>
            <a:custGeom>
              <a:avLst/>
              <a:gdLst/>
              <a:ahLst/>
              <a:cxnLst/>
              <a:rect l="l" t="t" r="r" b="b"/>
              <a:pathLst>
                <a:path w="11" h="16" extrusionOk="0">
                  <a:moveTo>
                    <a:pt x="11" y="7"/>
                  </a:moveTo>
                  <a:cubicBezTo>
                    <a:pt x="11" y="5"/>
                    <a:pt x="2" y="1"/>
                    <a:pt x="0" y="7"/>
                  </a:cubicBezTo>
                  <a:cubicBezTo>
                    <a:pt x="0" y="12"/>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4216014" y="3596501"/>
              <a:ext cx="6213" cy="1977"/>
            </a:xfrm>
            <a:custGeom>
              <a:avLst/>
              <a:gdLst/>
              <a:ahLst/>
              <a:cxnLst/>
              <a:rect l="l" t="t" r="r" b="b"/>
              <a:pathLst>
                <a:path w="22" h="7" extrusionOk="0">
                  <a:moveTo>
                    <a:pt x="22" y="1"/>
                  </a:moveTo>
                  <a:cubicBezTo>
                    <a:pt x="13" y="3"/>
                    <a:pt x="0" y="1"/>
                    <a:pt x="0" y="7"/>
                  </a:cubicBezTo>
                  <a:cubicBezTo>
                    <a:pt x="9" y="5"/>
                    <a:pt x="20"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6"/>
            <p:cNvSpPr/>
            <p:nvPr/>
          </p:nvSpPr>
          <p:spPr>
            <a:xfrm>
              <a:off x="4541923" y="3593960"/>
              <a:ext cx="5648" cy="3389"/>
            </a:xfrm>
            <a:custGeom>
              <a:avLst/>
              <a:gdLst/>
              <a:ahLst/>
              <a:cxnLst/>
              <a:rect l="l" t="t" r="r" b="b"/>
              <a:pathLst>
                <a:path w="20" h="12" extrusionOk="0">
                  <a:moveTo>
                    <a:pt x="5" y="10"/>
                  </a:moveTo>
                  <a:cubicBezTo>
                    <a:pt x="7" y="12"/>
                    <a:pt x="20" y="5"/>
                    <a:pt x="16" y="3"/>
                  </a:cubicBezTo>
                  <a:cubicBezTo>
                    <a:pt x="11" y="1"/>
                    <a:pt x="1" y="5"/>
                    <a:pt x="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6"/>
            <p:cNvSpPr/>
            <p:nvPr/>
          </p:nvSpPr>
          <p:spPr>
            <a:xfrm>
              <a:off x="4096270" y="3593960"/>
              <a:ext cx="5648" cy="3389"/>
            </a:xfrm>
            <a:custGeom>
              <a:avLst/>
              <a:gdLst/>
              <a:ahLst/>
              <a:cxnLst/>
              <a:rect l="l" t="t" r="r" b="b"/>
              <a:pathLst>
                <a:path w="20" h="12" extrusionOk="0">
                  <a:moveTo>
                    <a:pt x="15" y="3"/>
                  </a:moveTo>
                  <a:cubicBezTo>
                    <a:pt x="13" y="1"/>
                    <a:pt x="0" y="5"/>
                    <a:pt x="5" y="10"/>
                  </a:cubicBezTo>
                  <a:cubicBezTo>
                    <a:pt x="9" y="12"/>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704276" y="3589723"/>
              <a:ext cx="5648" cy="3389"/>
            </a:xfrm>
            <a:custGeom>
              <a:avLst/>
              <a:gdLst/>
              <a:ahLst/>
              <a:cxnLst/>
              <a:rect l="l" t="t" r="r" b="b"/>
              <a:pathLst>
                <a:path w="20" h="12" extrusionOk="0">
                  <a:moveTo>
                    <a:pt x="15" y="3"/>
                  </a:moveTo>
                  <a:cubicBezTo>
                    <a:pt x="13" y="1"/>
                    <a:pt x="0" y="7"/>
                    <a:pt x="5" y="10"/>
                  </a:cubicBezTo>
                  <a:cubicBezTo>
                    <a:pt x="9" y="12"/>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5008192" y="3586899"/>
              <a:ext cx="6496" cy="3954"/>
            </a:xfrm>
            <a:custGeom>
              <a:avLst/>
              <a:gdLst/>
              <a:ahLst/>
              <a:cxnLst/>
              <a:rect l="l" t="t" r="r" b="b"/>
              <a:pathLst>
                <a:path w="23"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4535992" y="3578992"/>
              <a:ext cx="11014" cy="8755"/>
            </a:xfrm>
            <a:custGeom>
              <a:avLst/>
              <a:gdLst/>
              <a:ahLst/>
              <a:cxnLst/>
              <a:rect l="l" t="t" r="r" b="b"/>
              <a:pathLst>
                <a:path w="39" h="31" extrusionOk="0">
                  <a:moveTo>
                    <a:pt x="15" y="0"/>
                  </a:moveTo>
                  <a:cubicBezTo>
                    <a:pt x="0" y="11"/>
                    <a:pt x="5" y="30"/>
                    <a:pt x="37" y="28"/>
                  </a:cubicBezTo>
                  <a:cubicBezTo>
                    <a:pt x="39" y="11"/>
                    <a:pt x="35" y="3"/>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4070852" y="3584358"/>
              <a:ext cx="5648" cy="3389"/>
            </a:xfrm>
            <a:custGeom>
              <a:avLst/>
              <a:gdLst/>
              <a:ahLst/>
              <a:cxnLst/>
              <a:rect l="l" t="t" r="r" b="b"/>
              <a:pathLst>
                <a:path w="20" h="12" extrusionOk="0">
                  <a:moveTo>
                    <a:pt x="5" y="9"/>
                  </a:moveTo>
                  <a:cubicBezTo>
                    <a:pt x="9" y="11"/>
                    <a:pt x="20" y="5"/>
                    <a:pt x="15" y="1"/>
                  </a:cubicBezTo>
                  <a:cubicBezTo>
                    <a:pt x="13" y="1"/>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794367" y="3582098"/>
              <a:ext cx="6213" cy="3107"/>
            </a:xfrm>
            <a:custGeom>
              <a:avLst/>
              <a:gdLst/>
              <a:ahLst/>
              <a:cxnLst/>
              <a:rect l="l" t="t" r="r" b="b"/>
              <a:pathLst>
                <a:path w="22" h="11" extrusionOk="0">
                  <a:moveTo>
                    <a:pt x="5" y="9"/>
                  </a:moveTo>
                  <a:cubicBezTo>
                    <a:pt x="9" y="11"/>
                    <a:pt x="22" y="7"/>
                    <a:pt x="16" y="2"/>
                  </a:cubicBezTo>
                  <a:cubicBezTo>
                    <a:pt x="13" y="0"/>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4713632" y="3571084"/>
              <a:ext cx="14403" cy="12426"/>
            </a:xfrm>
            <a:custGeom>
              <a:avLst/>
              <a:gdLst/>
              <a:ahLst/>
              <a:cxnLst/>
              <a:rect l="l" t="t" r="r" b="b"/>
              <a:pathLst>
                <a:path w="51" h="44" extrusionOk="0">
                  <a:moveTo>
                    <a:pt x="35" y="41"/>
                  </a:moveTo>
                  <a:cubicBezTo>
                    <a:pt x="44" y="33"/>
                    <a:pt x="50" y="24"/>
                    <a:pt x="46" y="7"/>
                  </a:cubicBezTo>
                  <a:cubicBezTo>
                    <a:pt x="33" y="7"/>
                    <a:pt x="25" y="3"/>
                    <a:pt x="16" y="1"/>
                  </a:cubicBezTo>
                  <a:cubicBezTo>
                    <a:pt x="1" y="11"/>
                    <a:pt x="3" y="43"/>
                    <a:pt x="35"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810182" y="3574191"/>
              <a:ext cx="8755" cy="11579"/>
            </a:xfrm>
            <a:custGeom>
              <a:avLst/>
              <a:gdLst/>
              <a:ahLst/>
              <a:cxnLst/>
              <a:rect l="l" t="t" r="r" b="b"/>
              <a:pathLst>
                <a:path w="31" h="41" extrusionOk="0">
                  <a:moveTo>
                    <a:pt x="30" y="30"/>
                  </a:moveTo>
                  <a:lnTo>
                    <a:pt x="30" y="9"/>
                  </a:ln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5368273" y="3578427"/>
              <a:ext cx="5648" cy="3107"/>
            </a:xfrm>
            <a:custGeom>
              <a:avLst/>
              <a:gdLst/>
              <a:ahLst/>
              <a:cxnLst/>
              <a:rect l="l" t="t" r="r" b="b"/>
              <a:pathLst>
                <a:path w="20" h="11" extrusionOk="0">
                  <a:moveTo>
                    <a:pt x="15" y="2"/>
                  </a:moveTo>
                  <a:cubicBezTo>
                    <a:pt x="11" y="0"/>
                    <a:pt x="0" y="5"/>
                    <a:pt x="5" y="9"/>
                  </a:cubicBezTo>
                  <a:cubicBezTo>
                    <a:pt x="7" y="11"/>
                    <a:pt x="20"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775727" y="3574755"/>
              <a:ext cx="9320" cy="6778"/>
            </a:xfrm>
            <a:custGeom>
              <a:avLst/>
              <a:gdLst/>
              <a:ahLst/>
              <a:cxnLst/>
              <a:rect l="l" t="t" r="r" b="b"/>
              <a:pathLst>
                <a:path w="33" h="24" extrusionOk="0">
                  <a:moveTo>
                    <a:pt x="32" y="22"/>
                  </a:moveTo>
                  <a:lnTo>
                    <a:pt x="32" y="0"/>
                  </a:lnTo>
                  <a:lnTo>
                    <a:pt x="2" y="0"/>
                  </a:lnTo>
                  <a:cubicBezTo>
                    <a:pt x="0" y="15"/>
                    <a:pt x="11" y="24"/>
                    <a:pt x="3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784765" y="3569390"/>
              <a:ext cx="8755" cy="5648"/>
            </a:xfrm>
            <a:custGeom>
              <a:avLst/>
              <a:gdLst/>
              <a:ahLst/>
              <a:cxnLst/>
              <a:rect l="l" t="t" r="r" b="b"/>
              <a:pathLst>
                <a:path w="31" h="20" extrusionOk="0">
                  <a:moveTo>
                    <a:pt x="30" y="7"/>
                  </a:moveTo>
                  <a:cubicBezTo>
                    <a:pt x="20" y="7"/>
                    <a:pt x="17" y="0"/>
                    <a:pt x="9" y="0"/>
                  </a:cubicBezTo>
                  <a:cubicBezTo>
                    <a:pt x="9" y="7"/>
                    <a:pt x="2" y="7"/>
                    <a:pt x="0" y="13"/>
                  </a:cubicBezTo>
                  <a:cubicBezTo>
                    <a:pt x="9" y="13"/>
                    <a:pt x="11" y="19"/>
                    <a:pt x="20" y="19"/>
                  </a:cubicBezTo>
                  <a:cubicBezTo>
                    <a:pt x="20" y="13"/>
                    <a:pt x="28" y="11"/>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5209272" y="3563741"/>
              <a:ext cx="11014" cy="11297"/>
            </a:xfrm>
            <a:custGeom>
              <a:avLst/>
              <a:gdLst/>
              <a:ahLst/>
              <a:cxnLst/>
              <a:rect l="l" t="t" r="r" b="b"/>
              <a:pathLst>
                <a:path w="39" h="40" extrusionOk="0">
                  <a:moveTo>
                    <a:pt x="0" y="5"/>
                  </a:moveTo>
                  <a:lnTo>
                    <a:pt x="0" y="33"/>
                  </a:lnTo>
                  <a:cubicBezTo>
                    <a:pt x="39" y="39"/>
                    <a:pt x="39" y="1"/>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4950861" y="3561482"/>
              <a:ext cx="14686" cy="11579"/>
            </a:xfrm>
            <a:custGeom>
              <a:avLst/>
              <a:gdLst/>
              <a:ahLst/>
              <a:cxnLst/>
              <a:rect l="l" t="t" r="r" b="b"/>
              <a:pathLst>
                <a:path w="52" h="41" extrusionOk="0">
                  <a:moveTo>
                    <a:pt x="45" y="0"/>
                  </a:moveTo>
                  <a:lnTo>
                    <a:pt x="5" y="0"/>
                  </a:lnTo>
                  <a:cubicBezTo>
                    <a:pt x="1" y="24"/>
                    <a:pt x="22" y="28"/>
                    <a:pt x="35" y="41"/>
                  </a:cubicBezTo>
                  <a:cubicBezTo>
                    <a:pt x="35" y="24"/>
                    <a:pt x="52" y="2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3887564" y="3566283"/>
              <a:ext cx="5648" cy="3389"/>
            </a:xfrm>
            <a:custGeom>
              <a:avLst/>
              <a:gdLst/>
              <a:ahLst/>
              <a:cxnLst/>
              <a:rect l="l" t="t" r="r" b="b"/>
              <a:pathLst>
                <a:path w="20" h="12" extrusionOk="0">
                  <a:moveTo>
                    <a:pt x="15" y="3"/>
                  </a:moveTo>
                  <a:cubicBezTo>
                    <a:pt x="13" y="0"/>
                    <a:pt x="0" y="7"/>
                    <a:pt x="5" y="11"/>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4778587" y="3558375"/>
              <a:ext cx="6213" cy="3389"/>
            </a:xfrm>
            <a:custGeom>
              <a:avLst/>
              <a:gdLst/>
              <a:ahLst/>
              <a:cxnLst/>
              <a:rect l="l" t="t" r="r" b="b"/>
              <a:pathLst>
                <a:path w="22" h="12" extrusionOk="0">
                  <a:moveTo>
                    <a:pt x="7" y="11"/>
                  </a:moveTo>
                  <a:cubicBezTo>
                    <a:pt x="9" y="11"/>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3892930" y="3553574"/>
              <a:ext cx="12426" cy="6778"/>
            </a:xfrm>
            <a:custGeom>
              <a:avLst/>
              <a:gdLst/>
              <a:ahLst/>
              <a:cxnLst/>
              <a:rect l="l" t="t" r="r" b="b"/>
              <a:pathLst>
                <a:path w="44" h="24" extrusionOk="0">
                  <a:moveTo>
                    <a:pt x="37" y="20"/>
                  </a:moveTo>
                  <a:cubicBezTo>
                    <a:pt x="43" y="3"/>
                    <a:pt x="16" y="7"/>
                    <a:pt x="7" y="0"/>
                  </a:cubicBezTo>
                  <a:cubicBezTo>
                    <a:pt x="1" y="18"/>
                    <a:pt x="11" y="24"/>
                    <a:pt x="37"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3852545" y="3553010"/>
              <a:ext cx="3107" cy="5083"/>
            </a:xfrm>
            <a:custGeom>
              <a:avLst/>
              <a:gdLst/>
              <a:ahLst/>
              <a:cxnLst/>
              <a:rect l="l" t="t" r="r" b="b"/>
              <a:pathLst>
                <a:path w="11" h="18" extrusionOk="0">
                  <a:moveTo>
                    <a:pt x="9" y="9"/>
                  </a:moveTo>
                  <a:cubicBezTo>
                    <a:pt x="11" y="5"/>
                    <a:pt x="2" y="0"/>
                    <a:pt x="0" y="9"/>
                  </a:cubicBezTo>
                  <a:cubicBezTo>
                    <a:pt x="0" y="13"/>
                    <a:pt x="9"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4985881" y="3545102"/>
              <a:ext cx="3389" cy="5083"/>
            </a:xfrm>
            <a:custGeom>
              <a:avLst/>
              <a:gdLst/>
              <a:ahLst/>
              <a:cxnLst/>
              <a:rect l="l" t="t" r="r" b="b"/>
              <a:pathLst>
                <a:path w="12" h="18" extrusionOk="0">
                  <a:moveTo>
                    <a:pt x="11" y="9"/>
                  </a:moveTo>
                  <a:cubicBezTo>
                    <a:pt x="11" y="5"/>
                    <a:pt x="3" y="0"/>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4627777" y="3545667"/>
              <a:ext cx="5931" cy="3954"/>
            </a:xfrm>
            <a:custGeom>
              <a:avLst/>
              <a:gdLst/>
              <a:ahLst/>
              <a:cxnLst/>
              <a:rect l="l" t="t" r="r" b="b"/>
              <a:pathLst>
                <a:path w="21" h="14" extrusionOk="0">
                  <a:moveTo>
                    <a:pt x="20" y="1"/>
                  </a:moveTo>
                  <a:lnTo>
                    <a:pt x="1" y="1"/>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95803" y="3536065"/>
              <a:ext cx="16663" cy="13556"/>
            </a:xfrm>
            <a:custGeom>
              <a:avLst/>
              <a:gdLst/>
              <a:ahLst/>
              <a:cxnLst/>
              <a:rect l="l" t="t" r="r" b="b"/>
              <a:pathLst>
                <a:path w="59" h="48" extrusionOk="0">
                  <a:moveTo>
                    <a:pt x="56" y="35"/>
                  </a:moveTo>
                  <a:cubicBezTo>
                    <a:pt x="58" y="0"/>
                    <a:pt x="0" y="15"/>
                    <a:pt x="5" y="41"/>
                  </a:cubicBezTo>
                  <a:cubicBezTo>
                    <a:pt x="35" y="47"/>
                    <a:pt x="30" y="30"/>
                    <a:pt x="5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4837895" y="3543407"/>
              <a:ext cx="6213" cy="3107"/>
            </a:xfrm>
            <a:custGeom>
              <a:avLst/>
              <a:gdLst/>
              <a:ahLst/>
              <a:cxnLst/>
              <a:rect l="l" t="t" r="r" b="b"/>
              <a:pathLst>
                <a:path w="22" h="11" extrusionOk="0">
                  <a:moveTo>
                    <a:pt x="15" y="0"/>
                  </a:moveTo>
                  <a:cubicBezTo>
                    <a:pt x="13" y="0"/>
                    <a:pt x="0" y="4"/>
                    <a:pt x="6" y="9"/>
                  </a:cubicBezTo>
                  <a:cubicBezTo>
                    <a:pt x="9" y="11"/>
                    <a:pt x="21" y="4"/>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4600665" y="3535500"/>
              <a:ext cx="11862" cy="10449"/>
            </a:xfrm>
            <a:custGeom>
              <a:avLst/>
              <a:gdLst/>
              <a:ahLst/>
              <a:cxnLst/>
              <a:rect l="l" t="t" r="r" b="b"/>
              <a:pathLst>
                <a:path w="42" h="37" extrusionOk="0">
                  <a:moveTo>
                    <a:pt x="26" y="37"/>
                  </a:moveTo>
                  <a:cubicBezTo>
                    <a:pt x="41" y="28"/>
                    <a:pt x="41" y="2"/>
                    <a:pt x="18" y="0"/>
                  </a:cubicBezTo>
                  <a:cubicBezTo>
                    <a:pt x="3" y="11"/>
                    <a:pt x="0" y="34"/>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4075089" y="3531828"/>
              <a:ext cx="14121" cy="6778"/>
            </a:xfrm>
            <a:custGeom>
              <a:avLst/>
              <a:gdLst/>
              <a:ahLst/>
              <a:cxnLst/>
              <a:rect l="l" t="t" r="r" b="b"/>
              <a:pathLst>
                <a:path w="50" h="24" extrusionOk="0">
                  <a:moveTo>
                    <a:pt x="11" y="22"/>
                  </a:moveTo>
                  <a:cubicBezTo>
                    <a:pt x="32" y="24"/>
                    <a:pt x="47" y="20"/>
                    <a:pt x="50" y="7"/>
                  </a:cubicBezTo>
                  <a:cubicBezTo>
                    <a:pt x="32" y="9"/>
                    <a:pt x="0" y="0"/>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692697" y="3534935"/>
              <a:ext cx="6496" cy="3671"/>
            </a:xfrm>
            <a:custGeom>
              <a:avLst/>
              <a:gdLst/>
              <a:ahLst/>
              <a:cxnLst/>
              <a:rect l="l" t="t" r="r" b="b"/>
              <a:pathLst>
                <a:path w="23" h="13" extrusionOk="0">
                  <a:moveTo>
                    <a:pt x="16" y="2"/>
                  </a:moveTo>
                  <a:cubicBezTo>
                    <a:pt x="14" y="0"/>
                    <a:pt x="1" y="6"/>
                    <a:pt x="7" y="11"/>
                  </a:cubicBezTo>
                  <a:cubicBezTo>
                    <a:pt x="9" y="13"/>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5339749" y="3532958"/>
              <a:ext cx="6496" cy="3389"/>
            </a:xfrm>
            <a:custGeom>
              <a:avLst/>
              <a:gdLst/>
              <a:ahLst/>
              <a:cxnLst/>
              <a:rect l="l" t="t" r="r" b="b"/>
              <a:pathLst>
                <a:path w="23" h="12" extrusionOk="0">
                  <a:moveTo>
                    <a:pt x="16" y="3"/>
                  </a:moveTo>
                  <a:cubicBezTo>
                    <a:pt x="14" y="1"/>
                    <a:pt x="1" y="7"/>
                    <a:pt x="7"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5100824" y="3528722"/>
              <a:ext cx="3954" cy="8190"/>
            </a:xfrm>
            <a:custGeom>
              <a:avLst/>
              <a:gdLst/>
              <a:ahLst/>
              <a:cxnLst/>
              <a:rect l="l" t="t" r="r" b="b"/>
              <a:pathLst>
                <a:path w="14" h="29" extrusionOk="0">
                  <a:moveTo>
                    <a:pt x="14" y="18"/>
                  </a:moveTo>
                  <a:cubicBezTo>
                    <a:pt x="14" y="11"/>
                    <a:pt x="5" y="1"/>
                    <a:pt x="3" y="11"/>
                  </a:cubicBezTo>
                  <a:cubicBezTo>
                    <a:pt x="1" y="18"/>
                    <a:pt x="11" y="28"/>
                    <a:pt x="14"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4531756" y="3529851"/>
              <a:ext cx="6213" cy="2259"/>
            </a:xfrm>
            <a:custGeom>
              <a:avLst/>
              <a:gdLst/>
              <a:ahLst/>
              <a:cxnLst/>
              <a:rect l="l" t="t" r="r" b="b"/>
              <a:pathLst>
                <a:path w="22" h="8" extrusionOk="0">
                  <a:moveTo>
                    <a:pt x="22" y="1"/>
                  </a:moveTo>
                  <a:cubicBezTo>
                    <a:pt x="13" y="1"/>
                    <a:pt x="2" y="1"/>
                    <a:pt x="0"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4578354" y="3525050"/>
              <a:ext cx="6213" cy="3389"/>
            </a:xfrm>
            <a:custGeom>
              <a:avLst/>
              <a:gdLst/>
              <a:ahLst/>
              <a:cxnLst/>
              <a:rect l="l" t="t" r="r" b="b"/>
              <a:pathLst>
                <a:path w="22" h="12" extrusionOk="0">
                  <a:moveTo>
                    <a:pt x="15" y="3"/>
                  </a:moveTo>
                  <a:cubicBezTo>
                    <a:pt x="13" y="1"/>
                    <a:pt x="0" y="7"/>
                    <a:pt x="7" y="9"/>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3773186" y="3522226"/>
              <a:ext cx="6213" cy="6778"/>
            </a:xfrm>
            <a:custGeom>
              <a:avLst/>
              <a:gdLst/>
              <a:ahLst/>
              <a:cxnLst/>
              <a:rect l="l" t="t" r="r" b="b"/>
              <a:pathLst>
                <a:path w="22" h="24" extrusionOk="0">
                  <a:moveTo>
                    <a:pt x="22" y="19"/>
                  </a:moveTo>
                  <a:cubicBezTo>
                    <a:pt x="20" y="13"/>
                    <a:pt x="22" y="0"/>
                    <a:pt x="11" y="0"/>
                  </a:cubicBezTo>
                  <a:cubicBezTo>
                    <a:pt x="11" y="4"/>
                    <a:pt x="9" y="9"/>
                    <a:pt x="1" y="7"/>
                  </a:cubicBezTo>
                  <a:cubicBezTo>
                    <a:pt x="3" y="15"/>
                    <a:pt x="5" y="24"/>
                    <a:pt x="22"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3745509" y="3525615"/>
              <a:ext cx="5648" cy="2259"/>
            </a:xfrm>
            <a:custGeom>
              <a:avLst/>
              <a:gdLst/>
              <a:ahLst/>
              <a:cxnLst/>
              <a:rect l="l" t="t" r="r" b="b"/>
              <a:pathLst>
                <a:path w="20" h="8" extrusionOk="0">
                  <a:moveTo>
                    <a:pt x="19" y="1"/>
                  </a:moveTo>
                  <a:cubicBezTo>
                    <a:pt x="11" y="3"/>
                    <a:pt x="0" y="1"/>
                    <a:pt x="0" y="7"/>
                  </a:cubicBezTo>
                  <a:cubicBezTo>
                    <a:pt x="6" y="7"/>
                    <a:pt x="19" y="7"/>
                    <a:pt x="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728564" y="3517143"/>
              <a:ext cx="12144" cy="8755"/>
            </a:xfrm>
            <a:custGeom>
              <a:avLst/>
              <a:gdLst/>
              <a:ahLst/>
              <a:cxnLst/>
              <a:rect l="l" t="t" r="r" b="b"/>
              <a:pathLst>
                <a:path w="43" h="31" extrusionOk="0">
                  <a:moveTo>
                    <a:pt x="39" y="3"/>
                  </a:moveTo>
                  <a:cubicBezTo>
                    <a:pt x="17" y="1"/>
                    <a:pt x="2" y="5"/>
                    <a:pt x="0" y="18"/>
                  </a:cubicBezTo>
                  <a:cubicBezTo>
                    <a:pt x="13" y="18"/>
                    <a:pt x="17" y="29"/>
                    <a:pt x="30" y="31"/>
                  </a:cubicBezTo>
                  <a:cubicBezTo>
                    <a:pt x="32" y="22"/>
                    <a:pt x="43" y="18"/>
                    <a:pt x="39"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4344231" y="3517143"/>
              <a:ext cx="6213" cy="3389"/>
            </a:xfrm>
            <a:custGeom>
              <a:avLst/>
              <a:gdLst/>
              <a:ahLst/>
              <a:cxnLst/>
              <a:rect l="l" t="t" r="r" b="b"/>
              <a:pathLst>
                <a:path w="22" h="12" extrusionOk="0">
                  <a:moveTo>
                    <a:pt x="7" y="10"/>
                  </a:moveTo>
                  <a:cubicBezTo>
                    <a:pt x="9" y="12"/>
                    <a:pt x="22" y="7"/>
                    <a:pt x="15" y="3"/>
                  </a:cubicBezTo>
                  <a:cubicBezTo>
                    <a:pt x="13" y="1"/>
                    <a:pt x="0" y="7"/>
                    <a:pt x="7"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5128219" y="3513754"/>
              <a:ext cx="6213" cy="3107"/>
            </a:xfrm>
            <a:custGeom>
              <a:avLst/>
              <a:gdLst/>
              <a:ahLst/>
              <a:cxnLst/>
              <a:rect l="l" t="t" r="r" b="b"/>
              <a:pathLst>
                <a:path w="22" h="11" extrusionOk="0">
                  <a:moveTo>
                    <a:pt x="15" y="2"/>
                  </a:moveTo>
                  <a:cubicBezTo>
                    <a:pt x="13" y="0"/>
                    <a:pt x="0" y="4"/>
                    <a:pt x="6" y="9"/>
                  </a:cubicBezTo>
                  <a:cubicBezTo>
                    <a:pt x="9" y="11"/>
                    <a:pt x="21"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3884458" y="3508106"/>
              <a:ext cx="11297" cy="9320"/>
            </a:xfrm>
            <a:custGeom>
              <a:avLst/>
              <a:gdLst/>
              <a:ahLst/>
              <a:cxnLst/>
              <a:rect l="l" t="t" r="r" b="b"/>
              <a:pathLst>
                <a:path w="40" h="33" extrusionOk="0">
                  <a:moveTo>
                    <a:pt x="37" y="29"/>
                  </a:moveTo>
                  <a:cubicBezTo>
                    <a:pt x="39" y="14"/>
                    <a:pt x="33" y="3"/>
                    <a:pt x="16" y="1"/>
                  </a:cubicBezTo>
                  <a:cubicBezTo>
                    <a:pt x="1" y="12"/>
                    <a:pt x="5" y="33"/>
                    <a:pt x="37"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4734248" y="3505281"/>
              <a:ext cx="3954" cy="7908"/>
            </a:xfrm>
            <a:custGeom>
              <a:avLst/>
              <a:gdLst/>
              <a:ahLst/>
              <a:cxnLst/>
              <a:rect l="l" t="t" r="r" b="b"/>
              <a:pathLst>
                <a:path w="14" h="28" extrusionOk="0">
                  <a:moveTo>
                    <a:pt x="14" y="17"/>
                  </a:moveTo>
                  <a:cubicBezTo>
                    <a:pt x="14" y="11"/>
                    <a:pt x="5" y="0"/>
                    <a:pt x="3" y="11"/>
                  </a:cubicBezTo>
                  <a:cubicBezTo>
                    <a:pt x="1" y="17"/>
                    <a:pt x="11" y="28"/>
                    <a:pt x="14" y="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5242315" y="3497939"/>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4013804" y="3490031"/>
              <a:ext cx="22311" cy="16662"/>
            </a:xfrm>
            <a:custGeom>
              <a:avLst/>
              <a:gdLst/>
              <a:ahLst/>
              <a:cxnLst/>
              <a:rect l="l" t="t" r="r" b="b"/>
              <a:pathLst>
                <a:path w="79" h="59" extrusionOk="0">
                  <a:moveTo>
                    <a:pt x="78" y="31"/>
                  </a:moveTo>
                  <a:cubicBezTo>
                    <a:pt x="72" y="20"/>
                    <a:pt x="40" y="28"/>
                    <a:pt x="37" y="16"/>
                  </a:cubicBezTo>
                  <a:cubicBezTo>
                    <a:pt x="37" y="7"/>
                    <a:pt x="35" y="1"/>
                    <a:pt x="18" y="3"/>
                  </a:cubicBezTo>
                  <a:cubicBezTo>
                    <a:pt x="1" y="37"/>
                    <a:pt x="67" y="58"/>
                    <a:pt x="78"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4041199" y="3494267"/>
              <a:ext cx="6213" cy="4519"/>
            </a:xfrm>
            <a:custGeom>
              <a:avLst/>
              <a:gdLst/>
              <a:ahLst/>
              <a:cxnLst/>
              <a:rect l="l" t="t" r="r" b="b"/>
              <a:pathLst>
                <a:path w="22" h="16" extrusionOk="0">
                  <a:moveTo>
                    <a:pt x="0" y="16"/>
                  </a:moveTo>
                  <a:lnTo>
                    <a:pt x="22" y="16"/>
                  </a:lnTo>
                  <a:lnTo>
                    <a:pt x="2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5324781" y="3486360"/>
              <a:ext cx="11579" cy="8190"/>
            </a:xfrm>
            <a:custGeom>
              <a:avLst/>
              <a:gdLst/>
              <a:ahLst/>
              <a:cxnLst/>
              <a:rect l="l" t="t" r="r" b="b"/>
              <a:pathLst>
                <a:path w="41" h="29" extrusionOk="0">
                  <a:moveTo>
                    <a:pt x="28" y="29"/>
                  </a:moveTo>
                  <a:cubicBezTo>
                    <a:pt x="41" y="20"/>
                    <a:pt x="34" y="9"/>
                    <a:pt x="19" y="1"/>
                  </a:cubicBezTo>
                  <a:cubicBezTo>
                    <a:pt x="17" y="18"/>
                    <a:pt x="0" y="22"/>
                    <a:pt x="28"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4540228" y="3490596"/>
              <a:ext cx="6213" cy="2259"/>
            </a:xfrm>
            <a:custGeom>
              <a:avLst/>
              <a:gdLst/>
              <a:ahLst/>
              <a:cxnLst/>
              <a:rect l="l" t="t" r="r" b="b"/>
              <a:pathLst>
                <a:path w="22" h="8" extrusionOk="0">
                  <a:moveTo>
                    <a:pt x="22" y="1"/>
                  </a:moveTo>
                  <a:cubicBezTo>
                    <a:pt x="13" y="3"/>
                    <a:pt x="0" y="1"/>
                    <a:pt x="0"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5256436" y="3482123"/>
              <a:ext cx="9320" cy="7060"/>
            </a:xfrm>
            <a:custGeom>
              <a:avLst/>
              <a:gdLst/>
              <a:ahLst/>
              <a:cxnLst/>
              <a:rect l="l" t="t" r="r" b="b"/>
              <a:pathLst>
                <a:path w="33" h="25" extrusionOk="0">
                  <a:moveTo>
                    <a:pt x="22" y="24"/>
                  </a:moveTo>
                  <a:cubicBezTo>
                    <a:pt x="22" y="16"/>
                    <a:pt x="30" y="16"/>
                    <a:pt x="32" y="9"/>
                  </a:cubicBezTo>
                  <a:cubicBezTo>
                    <a:pt x="19" y="9"/>
                    <a:pt x="17" y="1"/>
                    <a:pt x="2" y="3"/>
                  </a:cubicBezTo>
                  <a:cubicBezTo>
                    <a:pt x="0" y="14"/>
                    <a:pt x="9" y="20"/>
                    <a:pt x="2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4728317" y="3477887"/>
              <a:ext cx="16663" cy="11861"/>
            </a:xfrm>
            <a:custGeom>
              <a:avLst/>
              <a:gdLst/>
              <a:ahLst/>
              <a:cxnLst/>
              <a:rect l="l" t="t" r="r" b="b"/>
              <a:pathLst>
                <a:path w="59" h="42" extrusionOk="0">
                  <a:moveTo>
                    <a:pt x="35" y="24"/>
                  </a:moveTo>
                  <a:cubicBezTo>
                    <a:pt x="58" y="1"/>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3821479" y="3476193"/>
              <a:ext cx="14968" cy="14121"/>
            </a:xfrm>
            <a:custGeom>
              <a:avLst/>
              <a:gdLst/>
              <a:ahLst/>
              <a:cxnLst/>
              <a:rect l="l" t="t" r="r" b="b"/>
              <a:pathLst>
                <a:path w="53" h="50" extrusionOk="0">
                  <a:moveTo>
                    <a:pt x="39" y="37"/>
                  </a:moveTo>
                  <a:cubicBezTo>
                    <a:pt x="48" y="30"/>
                    <a:pt x="52" y="20"/>
                    <a:pt x="50" y="2"/>
                  </a:cubicBezTo>
                  <a:cubicBezTo>
                    <a:pt x="35" y="5"/>
                    <a:pt x="14" y="0"/>
                    <a:pt x="9" y="9"/>
                  </a:cubicBezTo>
                  <a:cubicBezTo>
                    <a:pt x="37" y="7"/>
                    <a:pt x="1" y="50"/>
                    <a:pt x="3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4292831" y="3473086"/>
              <a:ext cx="15816" cy="13556"/>
            </a:xfrm>
            <a:custGeom>
              <a:avLst/>
              <a:gdLst/>
              <a:ahLst/>
              <a:cxnLst/>
              <a:rect l="l" t="t" r="r" b="b"/>
              <a:pathLst>
                <a:path w="56" h="48" extrusionOk="0">
                  <a:moveTo>
                    <a:pt x="39" y="41"/>
                  </a:moveTo>
                  <a:cubicBezTo>
                    <a:pt x="56" y="31"/>
                    <a:pt x="32" y="11"/>
                    <a:pt x="17" y="1"/>
                  </a:cubicBezTo>
                  <a:cubicBezTo>
                    <a:pt x="2" y="11"/>
                    <a:pt x="0" y="48"/>
                    <a:pt x="39"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837859" y="3478452"/>
              <a:ext cx="3389" cy="4519"/>
            </a:xfrm>
            <a:custGeom>
              <a:avLst/>
              <a:gdLst/>
              <a:ahLst/>
              <a:cxnLst/>
              <a:rect l="l" t="t" r="r" b="b"/>
              <a:pathLst>
                <a:path w="12" h="16" extrusionOk="0">
                  <a:moveTo>
                    <a:pt x="1" y="9"/>
                  </a:moveTo>
                  <a:cubicBezTo>
                    <a:pt x="1" y="12"/>
                    <a:pt x="9" y="16"/>
                    <a:pt x="11" y="9"/>
                  </a:cubicBezTo>
                  <a:cubicBezTo>
                    <a:pt x="11" y="5"/>
                    <a:pt x="3" y="1"/>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4040069" y="3478452"/>
              <a:ext cx="5648" cy="3389"/>
            </a:xfrm>
            <a:custGeom>
              <a:avLst/>
              <a:gdLst/>
              <a:ahLst/>
              <a:cxnLst/>
              <a:rect l="l" t="t" r="r" b="b"/>
              <a:pathLst>
                <a:path w="20" h="12" extrusionOk="0">
                  <a:moveTo>
                    <a:pt x="15" y="1"/>
                  </a:moveTo>
                  <a:cubicBezTo>
                    <a:pt x="13" y="1"/>
                    <a:pt x="0" y="5"/>
                    <a:pt x="4" y="9"/>
                  </a:cubicBezTo>
                  <a:cubicBezTo>
                    <a:pt x="6" y="12"/>
                    <a:pt x="19"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918348" y="3474216"/>
              <a:ext cx="6213" cy="3389"/>
            </a:xfrm>
            <a:custGeom>
              <a:avLst/>
              <a:gdLst/>
              <a:ahLst/>
              <a:cxnLst/>
              <a:rect l="l" t="t" r="r" b="b"/>
              <a:pathLst>
                <a:path w="22" h="12" extrusionOk="0">
                  <a:moveTo>
                    <a:pt x="16" y="3"/>
                  </a:moveTo>
                  <a:cubicBezTo>
                    <a:pt x="13" y="1"/>
                    <a:pt x="1" y="5"/>
                    <a:pt x="7"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5002826" y="3472521"/>
              <a:ext cx="8755" cy="2824"/>
            </a:xfrm>
            <a:custGeom>
              <a:avLst/>
              <a:gdLst/>
              <a:ahLst/>
              <a:cxnLst/>
              <a:rect l="l" t="t" r="r" b="b"/>
              <a:pathLst>
                <a:path w="31" h="10" extrusionOk="0">
                  <a:moveTo>
                    <a:pt x="31" y="3"/>
                  </a:moveTo>
                  <a:cubicBezTo>
                    <a:pt x="18" y="3"/>
                    <a:pt x="3" y="0"/>
                    <a:pt x="1" y="9"/>
                  </a:cubicBezTo>
                  <a:cubicBezTo>
                    <a:pt x="11" y="7"/>
                    <a:pt x="29" y="9"/>
                    <a:pt x="31"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883328" y="3470827"/>
              <a:ext cx="5648" cy="2542"/>
            </a:xfrm>
            <a:custGeom>
              <a:avLst/>
              <a:gdLst/>
              <a:ahLst/>
              <a:cxnLst/>
              <a:rect l="l" t="t" r="r" b="b"/>
              <a:pathLst>
                <a:path w="20" h="9" extrusionOk="0">
                  <a:moveTo>
                    <a:pt x="20" y="0"/>
                  </a:moveTo>
                  <a:cubicBezTo>
                    <a:pt x="13" y="2"/>
                    <a:pt x="0" y="2"/>
                    <a:pt x="0" y="9"/>
                  </a:cubicBezTo>
                  <a:cubicBezTo>
                    <a:pt x="9" y="6"/>
                    <a:pt x="20" y="9"/>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4953403" y="3466590"/>
              <a:ext cx="6213" cy="3107"/>
            </a:xfrm>
            <a:custGeom>
              <a:avLst/>
              <a:gdLst/>
              <a:ahLst/>
              <a:cxnLst/>
              <a:rect l="l" t="t" r="r" b="b"/>
              <a:pathLst>
                <a:path w="22" h="11" extrusionOk="0">
                  <a:moveTo>
                    <a:pt x="15" y="2"/>
                  </a:moveTo>
                  <a:cubicBezTo>
                    <a:pt x="13" y="0"/>
                    <a:pt x="0" y="6"/>
                    <a:pt x="7" y="9"/>
                  </a:cubicBezTo>
                  <a:cubicBezTo>
                    <a:pt x="9" y="11"/>
                    <a:pt x="22" y="6"/>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786459" y="3459248"/>
              <a:ext cx="7625" cy="8190"/>
            </a:xfrm>
            <a:custGeom>
              <a:avLst/>
              <a:gdLst/>
              <a:ahLst/>
              <a:cxnLst/>
              <a:rect l="l" t="t" r="r" b="b"/>
              <a:pathLst>
                <a:path w="27" h="29" extrusionOk="0">
                  <a:moveTo>
                    <a:pt x="24" y="28"/>
                  </a:moveTo>
                  <a:cubicBezTo>
                    <a:pt x="26" y="13"/>
                    <a:pt x="22" y="2"/>
                    <a:pt x="3" y="0"/>
                  </a:cubicBezTo>
                  <a:cubicBezTo>
                    <a:pt x="1" y="15"/>
                    <a:pt x="7" y="26"/>
                    <a:pt x="2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4751758" y="3447104"/>
              <a:ext cx="5931" cy="4519"/>
            </a:xfrm>
            <a:custGeom>
              <a:avLst/>
              <a:gdLst/>
              <a:ahLst/>
              <a:cxnLst/>
              <a:rect l="l" t="t" r="r" b="b"/>
              <a:pathLst>
                <a:path w="21" h="16" extrusionOk="0">
                  <a:moveTo>
                    <a:pt x="1" y="15"/>
                  </a:moveTo>
                  <a:lnTo>
                    <a:pt x="20" y="15"/>
                  </a:lnTo>
                  <a:lnTo>
                    <a:pt x="20"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874855" y="3447104"/>
              <a:ext cx="5648" cy="5083"/>
            </a:xfrm>
            <a:custGeom>
              <a:avLst/>
              <a:gdLst/>
              <a:ahLst/>
              <a:cxnLst/>
              <a:rect l="l" t="t" r="r" b="b"/>
              <a:pathLst>
                <a:path w="20" h="18" extrusionOk="0">
                  <a:moveTo>
                    <a:pt x="0" y="9"/>
                  </a:moveTo>
                  <a:cubicBezTo>
                    <a:pt x="0" y="15"/>
                    <a:pt x="18" y="18"/>
                    <a:pt x="20" y="9"/>
                  </a:cubicBezTo>
                  <a:cubicBezTo>
                    <a:pt x="18" y="1"/>
                    <a:pt x="9" y="5"/>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815548" y="3445409"/>
              <a:ext cx="3389" cy="4519"/>
            </a:xfrm>
            <a:custGeom>
              <a:avLst/>
              <a:gdLst/>
              <a:ahLst/>
              <a:cxnLst/>
              <a:rect l="l" t="t" r="r" b="b"/>
              <a:pathLst>
                <a:path w="12" h="16" extrusionOk="0">
                  <a:moveTo>
                    <a:pt x="11" y="7"/>
                  </a:moveTo>
                  <a:cubicBezTo>
                    <a:pt x="11" y="4"/>
                    <a:pt x="3"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6"/>
            <p:cNvSpPr/>
            <p:nvPr/>
          </p:nvSpPr>
          <p:spPr>
            <a:xfrm>
              <a:off x="4388288" y="3443432"/>
              <a:ext cx="2824" cy="4519"/>
            </a:xfrm>
            <a:custGeom>
              <a:avLst/>
              <a:gdLst/>
              <a:ahLst/>
              <a:cxnLst/>
              <a:rect l="l" t="t" r="r" b="b"/>
              <a:pathLst>
                <a:path w="10" h="16" extrusionOk="0">
                  <a:moveTo>
                    <a:pt x="9" y="7"/>
                  </a:moveTo>
                  <a:cubicBezTo>
                    <a:pt x="9" y="3"/>
                    <a:pt x="3" y="1"/>
                    <a:pt x="1" y="7"/>
                  </a:cubicBezTo>
                  <a:cubicBezTo>
                    <a:pt x="1" y="11"/>
                    <a:pt x="7" y="16"/>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6"/>
            <p:cNvSpPr/>
            <p:nvPr/>
          </p:nvSpPr>
          <p:spPr>
            <a:xfrm>
              <a:off x="3787589" y="3439761"/>
              <a:ext cx="9602" cy="8190"/>
            </a:xfrm>
            <a:custGeom>
              <a:avLst/>
              <a:gdLst/>
              <a:ahLst/>
              <a:cxnLst/>
              <a:rect l="l" t="t" r="r" b="b"/>
              <a:pathLst>
                <a:path w="34" h="29" extrusionOk="0">
                  <a:moveTo>
                    <a:pt x="10" y="1"/>
                  </a:moveTo>
                  <a:cubicBezTo>
                    <a:pt x="10" y="9"/>
                    <a:pt x="5" y="16"/>
                    <a:pt x="1" y="20"/>
                  </a:cubicBezTo>
                  <a:cubicBezTo>
                    <a:pt x="12" y="20"/>
                    <a:pt x="14" y="29"/>
                    <a:pt x="29" y="29"/>
                  </a:cubicBezTo>
                  <a:cubicBezTo>
                    <a:pt x="33" y="12"/>
                    <a:pt x="27" y="1"/>
                    <a:pt x="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6"/>
            <p:cNvSpPr/>
            <p:nvPr/>
          </p:nvSpPr>
          <p:spPr>
            <a:xfrm>
              <a:off x="3741273" y="3442868"/>
              <a:ext cx="5648" cy="3389"/>
            </a:xfrm>
            <a:custGeom>
              <a:avLst/>
              <a:gdLst/>
              <a:ahLst/>
              <a:cxnLst/>
              <a:rect l="l" t="t" r="r" b="b"/>
              <a:pathLst>
                <a:path w="20" h="12" extrusionOk="0">
                  <a:moveTo>
                    <a:pt x="15" y="3"/>
                  </a:moveTo>
                  <a:cubicBezTo>
                    <a:pt x="11" y="1"/>
                    <a:pt x="0" y="5"/>
                    <a:pt x="4" y="9"/>
                  </a:cubicBezTo>
                  <a:cubicBezTo>
                    <a:pt x="6"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6"/>
            <p:cNvSpPr/>
            <p:nvPr/>
          </p:nvSpPr>
          <p:spPr>
            <a:xfrm>
              <a:off x="4520177" y="3435525"/>
              <a:ext cx="9885" cy="6496"/>
            </a:xfrm>
            <a:custGeom>
              <a:avLst/>
              <a:gdLst/>
              <a:ahLst/>
              <a:cxnLst/>
              <a:rect l="l" t="t" r="r" b="b"/>
              <a:pathLst>
                <a:path w="35" h="23" extrusionOk="0">
                  <a:moveTo>
                    <a:pt x="22" y="22"/>
                  </a:moveTo>
                  <a:cubicBezTo>
                    <a:pt x="22" y="14"/>
                    <a:pt x="35" y="12"/>
                    <a:pt x="33" y="1"/>
                  </a:cubicBezTo>
                  <a:lnTo>
                    <a:pt x="11" y="1"/>
                  </a:lnTo>
                  <a:cubicBezTo>
                    <a:pt x="1" y="12"/>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6"/>
            <p:cNvSpPr/>
            <p:nvPr/>
          </p:nvSpPr>
          <p:spPr>
            <a:xfrm>
              <a:off x="3807075" y="3437502"/>
              <a:ext cx="3389" cy="4519"/>
            </a:xfrm>
            <a:custGeom>
              <a:avLst/>
              <a:gdLst/>
              <a:ahLst/>
              <a:cxnLst/>
              <a:rect l="l" t="t" r="r" b="b"/>
              <a:pathLst>
                <a:path w="12" h="16" extrusionOk="0">
                  <a:moveTo>
                    <a:pt x="11" y="9"/>
                  </a:moveTo>
                  <a:cubicBezTo>
                    <a:pt x="11" y="5"/>
                    <a:pt x="3" y="0"/>
                    <a:pt x="1" y="9"/>
                  </a:cubicBezTo>
                  <a:cubicBezTo>
                    <a:pt x="1"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6"/>
            <p:cNvSpPr/>
            <p:nvPr/>
          </p:nvSpPr>
          <p:spPr>
            <a:xfrm>
              <a:off x="3742402" y="3437502"/>
              <a:ext cx="3389" cy="4519"/>
            </a:xfrm>
            <a:custGeom>
              <a:avLst/>
              <a:gdLst/>
              <a:ahLst/>
              <a:cxnLst/>
              <a:rect l="l" t="t" r="r" b="b"/>
              <a:pathLst>
                <a:path w="12" h="16" extrusionOk="0">
                  <a:moveTo>
                    <a:pt x="11" y="9"/>
                  </a:moveTo>
                  <a:cubicBezTo>
                    <a:pt x="11" y="5"/>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6"/>
            <p:cNvSpPr/>
            <p:nvPr/>
          </p:nvSpPr>
          <p:spPr>
            <a:xfrm>
              <a:off x="3857910" y="3424228"/>
              <a:ext cx="11014" cy="11014"/>
            </a:xfrm>
            <a:custGeom>
              <a:avLst/>
              <a:gdLst/>
              <a:ahLst/>
              <a:cxnLst/>
              <a:rect l="l" t="t" r="r" b="b"/>
              <a:pathLst>
                <a:path w="39" h="39" extrusionOk="0">
                  <a:moveTo>
                    <a:pt x="0" y="7"/>
                  </a:moveTo>
                  <a:lnTo>
                    <a:pt x="0" y="34"/>
                  </a:lnTo>
                  <a:cubicBezTo>
                    <a:pt x="39" y="39"/>
                    <a:pt x="39"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6"/>
            <p:cNvSpPr/>
            <p:nvPr/>
          </p:nvSpPr>
          <p:spPr>
            <a:xfrm>
              <a:off x="3891236" y="3418580"/>
              <a:ext cx="15251" cy="11297"/>
            </a:xfrm>
            <a:custGeom>
              <a:avLst/>
              <a:gdLst/>
              <a:ahLst/>
              <a:cxnLst/>
              <a:rect l="l" t="t" r="r" b="b"/>
              <a:pathLst>
                <a:path w="54" h="40" extrusionOk="0">
                  <a:moveTo>
                    <a:pt x="43" y="39"/>
                  </a:moveTo>
                  <a:cubicBezTo>
                    <a:pt x="54" y="1"/>
                    <a:pt x="0" y="37"/>
                    <a:pt x="43"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6"/>
            <p:cNvSpPr/>
            <p:nvPr/>
          </p:nvSpPr>
          <p:spPr>
            <a:xfrm>
              <a:off x="4223357" y="3417450"/>
              <a:ext cx="5648" cy="3389"/>
            </a:xfrm>
            <a:custGeom>
              <a:avLst/>
              <a:gdLst/>
              <a:ahLst/>
              <a:cxnLst/>
              <a:rect l="l" t="t" r="r" b="b"/>
              <a:pathLst>
                <a:path w="20" h="12" extrusionOk="0">
                  <a:moveTo>
                    <a:pt x="15" y="3"/>
                  </a:moveTo>
                  <a:cubicBezTo>
                    <a:pt x="13" y="1"/>
                    <a:pt x="0" y="5"/>
                    <a:pt x="4" y="9"/>
                  </a:cubicBezTo>
                  <a:cubicBezTo>
                    <a:pt x="6"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6"/>
            <p:cNvSpPr/>
            <p:nvPr/>
          </p:nvSpPr>
          <p:spPr>
            <a:xfrm>
              <a:off x="3779116" y="3399941"/>
              <a:ext cx="2824" cy="5083"/>
            </a:xfrm>
            <a:custGeom>
              <a:avLst/>
              <a:gdLst/>
              <a:ahLst/>
              <a:cxnLst/>
              <a:rect l="l" t="t" r="r" b="b"/>
              <a:pathLst>
                <a:path w="10" h="18" extrusionOk="0">
                  <a:moveTo>
                    <a:pt x="10" y="9"/>
                  </a:moveTo>
                  <a:cubicBezTo>
                    <a:pt x="10" y="5"/>
                    <a:pt x="1" y="0"/>
                    <a:pt x="1" y="9"/>
                  </a:cubicBezTo>
                  <a:cubicBezTo>
                    <a:pt x="1" y="13"/>
                    <a:pt x="7" y="18"/>
                    <a:pt x="1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6"/>
            <p:cNvSpPr/>
            <p:nvPr/>
          </p:nvSpPr>
          <p:spPr>
            <a:xfrm>
              <a:off x="3824020" y="3384690"/>
              <a:ext cx="21464" cy="13838"/>
            </a:xfrm>
            <a:custGeom>
              <a:avLst/>
              <a:gdLst/>
              <a:ahLst/>
              <a:cxnLst/>
              <a:rect l="l" t="t" r="r" b="b"/>
              <a:pathLst>
                <a:path w="76" h="49" extrusionOk="0">
                  <a:moveTo>
                    <a:pt x="50" y="48"/>
                  </a:moveTo>
                  <a:cubicBezTo>
                    <a:pt x="75" y="31"/>
                    <a:pt x="45" y="12"/>
                    <a:pt x="30" y="1"/>
                  </a:cubicBezTo>
                  <a:cubicBezTo>
                    <a:pt x="28" y="9"/>
                    <a:pt x="15" y="7"/>
                    <a:pt x="0" y="7"/>
                  </a:cubicBezTo>
                  <a:cubicBezTo>
                    <a:pt x="7" y="29"/>
                    <a:pt x="24" y="42"/>
                    <a:pt x="50"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6"/>
            <p:cNvSpPr/>
            <p:nvPr/>
          </p:nvSpPr>
          <p:spPr>
            <a:xfrm>
              <a:off x="4964700" y="3387797"/>
              <a:ext cx="6496" cy="3389"/>
            </a:xfrm>
            <a:custGeom>
              <a:avLst/>
              <a:gdLst/>
              <a:ahLst/>
              <a:cxnLst/>
              <a:rect l="l" t="t" r="r" b="b"/>
              <a:pathLst>
                <a:path w="23" h="12" extrusionOk="0">
                  <a:moveTo>
                    <a:pt x="5" y="9"/>
                  </a:moveTo>
                  <a:cubicBezTo>
                    <a:pt x="9" y="11"/>
                    <a:pt x="22" y="7"/>
                    <a:pt x="16" y="3"/>
                  </a:cubicBezTo>
                  <a:cubicBezTo>
                    <a:pt x="14" y="1"/>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6"/>
            <p:cNvSpPr/>
            <p:nvPr/>
          </p:nvSpPr>
          <p:spPr>
            <a:xfrm>
              <a:off x="4432628" y="3376218"/>
              <a:ext cx="15816" cy="11297"/>
            </a:xfrm>
            <a:custGeom>
              <a:avLst/>
              <a:gdLst/>
              <a:ahLst/>
              <a:cxnLst/>
              <a:rect l="l" t="t" r="r" b="b"/>
              <a:pathLst>
                <a:path w="56" h="40" extrusionOk="0">
                  <a:moveTo>
                    <a:pt x="32" y="22"/>
                  </a:moveTo>
                  <a:cubicBezTo>
                    <a:pt x="56" y="1"/>
                    <a:pt x="0" y="39"/>
                    <a:pt x="3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6"/>
            <p:cNvSpPr/>
            <p:nvPr/>
          </p:nvSpPr>
          <p:spPr>
            <a:xfrm>
              <a:off x="4232959" y="3370852"/>
              <a:ext cx="3107" cy="4519"/>
            </a:xfrm>
            <a:custGeom>
              <a:avLst/>
              <a:gdLst/>
              <a:ahLst/>
              <a:cxnLst/>
              <a:rect l="l" t="t" r="r" b="b"/>
              <a:pathLst>
                <a:path w="11" h="16" extrusionOk="0">
                  <a:moveTo>
                    <a:pt x="11" y="7"/>
                  </a:moveTo>
                  <a:cubicBezTo>
                    <a:pt x="11" y="5"/>
                    <a:pt x="2" y="1"/>
                    <a:pt x="0" y="7"/>
                  </a:cubicBezTo>
                  <a:cubicBezTo>
                    <a:pt x="0"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6"/>
            <p:cNvSpPr/>
            <p:nvPr/>
          </p:nvSpPr>
          <p:spPr>
            <a:xfrm>
              <a:off x="4062380" y="3362379"/>
              <a:ext cx="12991" cy="9885"/>
            </a:xfrm>
            <a:custGeom>
              <a:avLst/>
              <a:gdLst/>
              <a:ahLst/>
              <a:cxnLst/>
              <a:rect l="l" t="t" r="r" b="b"/>
              <a:pathLst>
                <a:path w="46" h="35" extrusionOk="0">
                  <a:moveTo>
                    <a:pt x="35" y="24"/>
                  </a:moveTo>
                  <a:cubicBezTo>
                    <a:pt x="37" y="22"/>
                    <a:pt x="45" y="9"/>
                    <a:pt x="45" y="9"/>
                  </a:cubicBezTo>
                  <a:cubicBezTo>
                    <a:pt x="35" y="1"/>
                    <a:pt x="0" y="35"/>
                    <a:pt x="35" y="31"/>
                  </a:cubicBezTo>
                  <a:cubicBezTo>
                    <a:pt x="37" y="31"/>
                    <a:pt x="35" y="24"/>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6"/>
            <p:cNvSpPr/>
            <p:nvPr/>
          </p:nvSpPr>
          <p:spPr>
            <a:xfrm>
              <a:off x="4675788" y="3362944"/>
              <a:ext cx="5648" cy="4519"/>
            </a:xfrm>
            <a:custGeom>
              <a:avLst/>
              <a:gdLst/>
              <a:ahLst/>
              <a:cxnLst/>
              <a:rect l="l" t="t" r="r" b="b"/>
              <a:pathLst>
                <a:path w="20" h="16" extrusionOk="0">
                  <a:moveTo>
                    <a:pt x="19" y="1"/>
                  </a:moveTo>
                  <a:lnTo>
                    <a:pt x="0" y="1"/>
                  </a:lnTo>
                  <a:lnTo>
                    <a:pt x="0" y="16"/>
                  </a:lnTo>
                  <a:lnTo>
                    <a:pt x="19"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6"/>
            <p:cNvSpPr/>
            <p:nvPr/>
          </p:nvSpPr>
          <p:spPr>
            <a:xfrm>
              <a:off x="4292267" y="3360685"/>
              <a:ext cx="3107" cy="5083"/>
            </a:xfrm>
            <a:custGeom>
              <a:avLst/>
              <a:gdLst/>
              <a:ahLst/>
              <a:cxnLst/>
              <a:rect l="l" t="t" r="r" b="b"/>
              <a:pathLst>
                <a:path w="11" h="18" extrusionOk="0">
                  <a:moveTo>
                    <a:pt x="11" y="9"/>
                  </a:moveTo>
                  <a:cubicBezTo>
                    <a:pt x="11" y="5"/>
                    <a:pt x="2" y="0"/>
                    <a:pt x="0" y="9"/>
                  </a:cubicBezTo>
                  <a:cubicBezTo>
                    <a:pt x="0"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6"/>
            <p:cNvSpPr/>
            <p:nvPr/>
          </p:nvSpPr>
          <p:spPr>
            <a:xfrm>
              <a:off x="3674622" y="3362944"/>
              <a:ext cx="5648" cy="2259"/>
            </a:xfrm>
            <a:custGeom>
              <a:avLst/>
              <a:gdLst/>
              <a:ahLst/>
              <a:cxnLst/>
              <a:rect l="l" t="t" r="r" b="b"/>
              <a:pathLst>
                <a:path w="20" h="8" extrusionOk="0">
                  <a:moveTo>
                    <a:pt x="20" y="1"/>
                  </a:moveTo>
                  <a:cubicBezTo>
                    <a:pt x="13" y="3"/>
                    <a:pt x="0" y="1"/>
                    <a:pt x="0" y="7"/>
                  </a:cubicBezTo>
                  <a:cubicBezTo>
                    <a:pt x="9"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6"/>
            <p:cNvSpPr/>
            <p:nvPr/>
          </p:nvSpPr>
          <p:spPr>
            <a:xfrm>
              <a:off x="4936458" y="3360685"/>
              <a:ext cx="6213" cy="3107"/>
            </a:xfrm>
            <a:custGeom>
              <a:avLst/>
              <a:gdLst/>
              <a:ahLst/>
              <a:cxnLst/>
              <a:rect l="l" t="t" r="r" b="b"/>
              <a:pathLst>
                <a:path w="22" h="11" extrusionOk="0">
                  <a:moveTo>
                    <a:pt x="15" y="2"/>
                  </a:moveTo>
                  <a:cubicBezTo>
                    <a:pt x="13" y="0"/>
                    <a:pt x="0" y="5"/>
                    <a:pt x="7" y="9"/>
                  </a:cubicBezTo>
                  <a:cubicBezTo>
                    <a:pt x="9" y="11"/>
                    <a:pt x="22"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6"/>
            <p:cNvSpPr/>
            <p:nvPr/>
          </p:nvSpPr>
          <p:spPr>
            <a:xfrm>
              <a:off x="3716985" y="3358708"/>
              <a:ext cx="8755" cy="2824"/>
            </a:xfrm>
            <a:custGeom>
              <a:avLst/>
              <a:gdLst/>
              <a:ahLst/>
              <a:cxnLst/>
              <a:rect l="l" t="t" r="r" b="b"/>
              <a:pathLst>
                <a:path w="31" h="10" extrusionOk="0">
                  <a:moveTo>
                    <a:pt x="30" y="3"/>
                  </a:moveTo>
                  <a:cubicBezTo>
                    <a:pt x="18" y="3"/>
                    <a:pt x="3" y="1"/>
                    <a:pt x="0" y="9"/>
                  </a:cubicBezTo>
                  <a:cubicBezTo>
                    <a:pt x="11" y="7"/>
                    <a:pt x="28" y="9"/>
                    <a:pt x="30"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6"/>
            <p:cNvSpPr/>
            <p:nvPr/>
          </p:nvSpPr>
          <p:spPr>
            <a:xfrm>
              <a:off x="3681965" y="3358708"/>
              <a:ext cx="5648" cy="3389"/>
            </a:xfrm>
            <a:custGeom>
              <a:avLst/>
              <a:gdLst/>
              <a:ahLst/>
              <a:cxnLst/>
              <a:rect l="l" t="t" r="r" b="b"/>
              <a:pathLst>
                <a:path w="20" h="12" extrusionOk="0">
                  <a:moveTo>
                    <a:pt x="15" y="3"/>
                  </a:moveTo>
                  <a:cubicBezTo>
                    <a:pt x="11" y="1"/>
                    <a:pt x="0" y="5"/>
                    <a:pt x="4" y="9"/>
                  </a:cubicBezTo>
                  <a:cubicBezTo>
                    <a:pt x="7"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6"/>
            <p:cNvSpPr/>
            <p:nvPr/>
          </p:nvSpPr>
          <p:spPr>
            <a:xfrm>
              <a:off x="4940694" y="3353342"/>
              <a:ext cx="6778" cy="7060"/>
            </a:xfrm>
            <a:custGeom>
              <a:avLst/>
              <a:gdLst/>
              <a:ahLst/>
              <a:cxnLst/>
              <a:rect l="l" t="t" r="r" b="b"/>
              <a:pathLst>
                <a:path w="24" h="25" extrusionOk="0">
                  <a:moveTo>
                    <a:pt x="22" y="22"/>
                  </a:moveTo>
                  <a:cubicBezTo>
                    <a:pt x="19" y="13"/>
                    <a:pt x="24" y="1"/>
                    <a:pt x="11" y="1"/>
                  </a:cubicBezTo>
                  <a:cubicBezTo>
                    <a:pt x="11" y="5"/>
                    <a:pt x="9" y="9"/>
                    <a:pt x="0" y="7"/>
                  </a:cubicBezTo>
                  <a:cubicBezTo>
                    <a:pt x="2" y="16"/>
                    <a:pt x="4"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6"/>
            <p:cNvSpPr/>
            <p:nvPr/>
          </p:nvSpPr>
          <p:spPr>
            <a:xfrm>
              <a:off x="4858229" y="3350235"/>
              <a:ext cx="16098" cy="11861"/>
            </a:xfrm>
            <a:custGeom>
              <a:avLst/>
              <a:gdLst/>
              <a:ahLst/>
              <a:cxnLst/>
              <a:rect l="l" t="t" r="r" b="b"/>
              <a:pathLst>
                <a:path w="57" h="42" extrusionOk="0">
                  <a:moveTo>
                    <a:pt x="33" y="24"/>
                  </a:moveTo>
                  <a:cubicBezTo>
                    <a:pt x="57" y="1"/>
                    <a:pt x="1" y="42"/>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6"/>
            <p:cNvSpPr/>
            <p:nvPr/>
          </p:nvSpPr>
          <p:spPr>
            <a:xfrm>
              <a:off x="5074842" y="3350800"/>
              <a:ext cx="9885" cy="4519"/>
            </a:xfrm>
            <a:custGeom>
              <a:avLst/>
              <a:gdLst/>
              <a:ahLst/>
              <a:cxnLst/>
              <a:rect l="l" t="t" r="r" b="b"/>
              <a:pathLst>
                <a:path w="35" h="16" extrusionOk="0">
                  <a:moveTo>
                    <a:pt x="5" y="16"/>
                  </a:moveTo>
                  <a:lnTo>
                    <a:pt x="26" y="16"/>
                  </a:lnTo>
                  <a:cubicBezTo>
                    <a:pt x="26" y="10"/>
                    <a:pt x="33" y="7"/>
                    <a:pt x="35" y="3"/>
                  </a:cubicBezTo>
                  <a:cubicBezTo>
                    <a:pt x="20" y="3"/>
                    <a:pt x="1"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6"/>
            <p:cNvSpPr/>
            <p:nvPr/>
          </p:nvSpPr>
          <p:spPr>
            <a:xfrm>
              <a:off x="5290891" y="3343175"/>
              <a:ext cx="9885" cy="5083"/>
            </a:xfrm>
            <a:custGeom>
              <a:avLst/>
              <a:gdLst/>
              <a:ahLst/>
              <a:cxnLst/>
              <a:rect l="l" t="t" r="r" b="b"/>
              <a:pathLst>
                <a:path w="35" h="18" extrusionOk="0">
                  <a:moveTo>
                    <a:pt x="30" y="2"/>
                  </a:moveTo>
                  <a:cubicBezTo>
                    <a:pt x="13" y="0"/>
                    <a:pt x="4" y="7"/>
                    <a:pt x="0" y="15"/>
                  </a:cubicBezTo>
                  <a:cubicBezTo>
                    <a:pt x="15" y="15"/>
                    <a:pt x="34" y="17"/>
                    <a:pt x="30"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6"/>
            <p:cNvSpPr/>
            <p:nvPr/>
          </p:nvSpPr>
          <p:spPr>
            <a:xfrm>
              <a:off x="5032480" y="3344870"/>
              <a:ext cx="5648" cy="3389"/>
            </a:xfrm>
            <a:custGeom>
              <a:avLst/>
              <a:gdLst/>
              <a:ahLst/>
              <a:cxnLst/>
              <a:rect l="l" t="t" r="r" b="b"/>
              <a:pathLst>
                <a:path w="20" h="12" extrusionOk="0">
                  <a:moveTo>
                    <a:pt x="16" y="3"/>
                  </a:moveTo>
                  <a:cubicBezTo>
                    <a:pt x="14" y="1"/>
                    <a:pt x="1" y="5"/>
                    <a:pt x="5" y="9"/>
                  </a:cubicBezTo>
                  <a:cubicBezTo>
                    <a:pt x="9"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6"/>
            <p:cNvSpPr/>
            <p:nvPr/>
          </p:nvSpPr>
          <p:spPr>
            <a:xfrm>
              <a:off x="4240020" y="3344870"/>
              <a:ext cx="5931" cy="3389"/>
            </a:xfrm>
            <a:custGeom>
              <a:avLst/>
              <a:gdLst/>
              <a:ahLst/>
              <a:cxnLst/>
              <a:rect l="l" t="t" r="r" b="b"/>
              <a:pathLst>
                <a:path w="21" h="12" extrusionOk="0">
                  <a:moveTo>
                    <a:pt x="16" y="3"/>
                  </a:moveTo>
                  <a:cubicBezTo>
                    <a:pt x="14"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6"/>
            <p:cNvSpPr/>
            <p:nvPr/>
          </p:nvSpPr>
          <p:spPr>
            <a:xfrm>
              <a:off x="4799769" y="3335832"/>
              <a:ext cx="6213" cy="3954"/>
            </a:xfrm>
            <a:custGeom>
              <a:avLst/>
              <a:gdLst/>
              <a:ahLst/>
              <a:cxnLst/>
              <a:rect l="l" t="t" r="r" b="b"/>
              <a:pathLst>
                <a:path w="22" h="14" extrusionOk="0">
                  <a:moveTo>
                    <a:pt x="22" y="0"/>
                  </a:moveTo>
                  <a:lnTo>
                    <a:pt x="0" y="0"/>
                  </a:lnTo>
                  <a:lnTo>
                    <a:pt x="0"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6"/>
            <p:cNvSpPr/>
            <p:nvPr/>
          </p:nvSpPr>
          <p:spPr>
            <a:xfrm>
              <a:off x="4901156" y="3321429"/>
              <a:ext cx="11862" cy="12144"/>
            </a:xfrm>
            <a:custGeom>
              <a:avLst/>
              <a:gdLst/>
              <a:ahLst/>
              <a:cxnLst/>
              <a:rect l="l" t="t" r="r" b="b"/>
              <a:pathLst>
                <a:path w="42" h="43" extrusionOk="0">
                  <a:moveTo>
                    <a:pt x="42" y="43"/>
                  </a:moveTo>
                  <a:lnTo>
                    <a:pt x="42" y="2"/>
                  </a:lnTo>
                  <a:cubicBezTo>
                    <a:pt x="5" y="0"/>
                    <a:pt x="12" y="28"/>
                    <a:pt x="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6"/>
            <p:cNvSpPr/>
            <p:nvPr/>
          </p:nvSpPr>
          <p:spPr>
            <a:xfrm>
              <a:off x="4336324" y="3324818"/>
              <a:ext cx="16663" cy="11861"/>
            </a:xfrm>
            <a:custGeom>
              <a:avLst/>
              <a:gdLst/>
              <a:ahLst/>
              <a:cxnLst/>
              <a:rect l="l" t="t" r="r" b="b"/>
              <a:pathLst>
                <a:path w="59" h="42" extrusionOk="0">
                  <a:moveTo>
                    <a:pt x="35" y="24"/>
                  </a:moveTo>
                  <a:cubicBezTo>
                    <a:pt x="58" y="1"/>
                    <a:pt x="1" y="42"/>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6"/>
            <p:cNvSpPr/>
            <p:nvPr/>
          </p:nvSpPr>
          <p:spPr>
            <a:xfrm>
              <a:off x="3969182" y="3329054"/>
              <a:ext cx="6213" cy="3389"/>
            </a:xfrm>
            <a:custGeom>
              <a:avLst/>
              <a:gdLst/>
              <a:ahLst/>
              <a:cxnLst/>
              <a:rect l="l" t="t" r="r" b="b"/>
              <a:pathLst>
                <a:path w="22" h="12" extrusionOk="0">
                  <a:moveTo>
                    <a:pt x="7" y="9"/>
                  </a:moveTo>
                  <a:cubicBezTo>
                    <a:pt x="9" y="12"/>
                    <a:pt x="22" y="7"/>
                    <a:pt x="15" y="3"/>
                  </a:cubicBezTo>
                  <a:cubicBezTo>
                    <a:pt x="13" y="1"/>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6"/>
            <p:cNvSpPr/>
            <p:nvPr/>
          </p:nvSpPr>
          <p:spPr>
            <a:xfrm>
              <a:off x="4324745" y="3325665"/>
              <a:ext cx="5931" cy="3107"/>
            </a:xfrm>
            <a:custGeom>
              <a:avLst/>
              <a:gdLst/>
              <a:ahLst/>
              <a:cxnLst/>
              <a:rect l="l" t="t" r="r" b="b"/>
              <a:pathLst>
                <a:path w="21" h="11" extrusionOk="0">
                  <a:moveTo>
                    <a:pt x="16" y="0"/>
                  </a:moveTo>
                  <a:cubicBezTo>
                    <a:pt x="14" y="0"/>
                    <a:pt x="1" y="4"/>
                    <a:pt x="5" y="9"/>
                  </a:cubicBezTo>
                  <a:cubicBezTo>
                    <a:pt x="7" y="11"/>
                    <a:pt x="20"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6"/>
            <p:cNvSpPr/>
            <p:nvPr/>
          </p:nvSpPr>
          <p:spPr>
            <a:xfrm>
              <a:off x="5168040" y="3323124"/>
              <a:ext cx="5648" cy="3389"/>
            </a:xfrm>
            <a:custGeom>
              <a:avLst/>
              <a:gdLst/>
              <a:ahLst/>
              <a:cxnLst/>
              <a:rect l="l" t="t" r="r" b="b"/>
              <a:pathLst>
                <a:path w="20" h="12" extrusionOk="0">
                  <a:moveTo>
                    <a:pt x="5" y="9"/>
                  </a:moveTo>
                  <a:cubicBezTo>
                    <a:pt x="7" y="11"/>
                    <a:pt x="20" y="7"/>
                    <a:pt x="15" y="3"/>
                  </a:cubicBezTo>
                  <a:cubicBezTo>
                    <a:pt x="11"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6"/>
            <p:cNvSpPr/>
            <p:nvPr/>
          </p:nvSpPr>
          <p:spPr>
            <a:xfrm>
              <a:off x="4074524" y="3317758"/>
              <a:ext cx="14686" cy="8190"/>
            </a:xfrm>
            <a:custGeom>
              <a:avLst/>
              <a:gdLst/>
              <a:ahLst/>
              <a:cxnLst/>
              <a:rect l="l" t="t" r="r" b="b"/>
              <a:pathLst>
                <a:path w="52" h="29" extrusionOk="0">
                  <a:moveTo>
                    <a:pt x="2" y="9"/>
                  </a:moveTo>
                  <a:cubicBezTo>
                    <a:pt x="4" y="15"/>
                    <a:pt x="0" y="28"/>
                    <a:pt x="13" y="28"/>
                  </a:cubicBezTo>
                  <a:cubicBezTo>
                    <a:pt x="13" y="11"/>
                    <a:pt x="52" y="19"/>
                    <a:pt x="52" y="0"/>
                  </a:cubicBezTo>
                  <a:cubicBezTo>
                    <a:pt x="22" y="9"/>
                    <a:pt x="26" y="0"/>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6"/>
            <p:cNvSpPr/>
            <p:nvPr/>
          </p:nvSpPr>
          <p:spPr>
            <a:xfrm>
              <a:off x="4028490" y="3319452"/>
              <a:ext cx="6213" cy="3389"/>
            </a:xfrm>
            <a:custGeom>
              <a:avLst/>
              <a:gdLst/>
              <a:ahLst/>
              <a:cxnLst/>
              <a:rect l="l" t="t" r="r" b="b"/>
              <a:pathLst>
                <a:path w="22" h="12" extrusionOk="0">
                  <a:moveTo>
                    <a:pt x="15" y="3"/>
                  </a:moveTo>
                  <a:cubicBezTo>
                    <a:pt x="13" y="1"/>
                    <a:pt x="0" y="5"/>
                    <a:pt x="5"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6"/>
            <p:cNvSpPr/>
            <p:nvPr/>
          </p:nvSpPr>
          <p:spPr>
            <a:xfrm>
              <a:off x="4893531" y="3313521"/>
              <a:ext cx="12991" cy="6778"/>
            </a:xfrm>
            <a:custGeom>
              <a:avLst/>
              <a:gdLst/>
              <a:ahLst/>
              <a:cxnLst/>
              <a:rect l="l" t="t" r="r" b="b"/>
              <a:pathLst>
                <a:path w="46" h="24" extrusionOk="0">
                  <a:moveTo>
                    <a:pt x="39" y="15"/>
                  </a:moveTo>
                  <a:cubicBezTo>
                    <a:pt x="45" y="0"/>
                    <a:pt x="0" y="0"/>
                    <a:pt x="9" y="15"/>
                  </a:cubicBezTo>
                  <a:cubicBezTo>
                    <a:pt x="11" y="22"/>
                    <a:pt x="34" y="24"/>
                    <a:pt x="39"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6"/>
            <p:cNvSpPr/>
            <p:nvPr/>
          </p:nvSpPr>
          <p:spPr>
            <a:xfrm>
              <a:off x="4864442" y="3307873"/>
              <a:ext cx="9885" cy="12426"/>
            </a:xfrm>
            <a:custGeom>
              <a:avLst/>
              <a:gdLst/>
              <a:ahLst/>
              <a:cxnLst/>
              <a:rect l="l" t="t" r="r" b="b"/>
              <a:pathLst>
                <a:path w="35" h="44" extrusionOk="0">
                  <a:moveTo>
                    <a:pt x="22" y="44"/>
                  </a:moveTo>
                  <a:cubicBezTo>
                    <a:pt x="17" y="31"/>
                    <a:pt x="35" y="1"/>
                    <a:pt x="0" y="7"/>
                  </a:cubicBezTo>
                  <a:cubicBezTo>
                    <a:pt x="0" y="27"/>
                    <a:pt x="0" y="42"/>
                    <a:pt x="22"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6"/>
            <p:cNvSpPr/>
            <p:nvPr/>
          </p:nvSpPr>
          <p:spPr>
            <a:xfrm>
              <a:off x="4512269" y="3301942"/>
              <a:ext cx="11297" cy="7060"/>
            </a:xfrm>
            <a:custGeom>
              <a:avLst/>
              <a:gdLst/>
              <a:ahLst/>
              <a:cxnLst/>
              <a:rect l="l" t="t" r="r" b="b"/>
              <a:pathLst>
                <a:path w="40" h="25" extrusionOk="0">
                  <a:moveTo>
                    <a:pt x="39" y="3"/>
                  </a:moveTo>
                  <a:cubicBezTo>
                    <a:pt x="18" y="0"/>
                    <a:pt x="3" y="3"/>
                    <a:pt x="1" y="15"/>
                  </a:cubicBezTo>
                  <a:cubicBezTo>
                    <a:pt x="20" y="13"/>
                    <a:pt x="22" y="24"/>
                    <a:pt x="3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6"/>
            <p:cNvSpPr/>
            <p:nvPr/>
          </p:nvSpPr>
          <p:spPr>
            <a:xfrm>
              <a:off x="4328981" y="3303637"/>
              <a:ext cx="2824" cy="5366"/>
            </a:xfrm>
            <a:custGeom>
              <a:avLst/>
              <a:gdLst/>
              <a:ahLst/>
              <a:cxnLst/>
              <a:rect l="l" t="t" r="r" b="b"/>
              <a:pathLst>
                <a:path w="10" h="19" extrusionOk="0">
                  <a:moveTo>
                    <a:pt x="9" y="9"/>
                  </a:moveTo>
                  <a:cubicBezTo>
                    <a:pt x="9" y="5"/>
                    <a:pt x="3" y="1"/>
                    <a:pt x="1" y="9"/>
                  </a:cubicBezTo>
                  <a:cubicBezTo>
                    <a:pt x="1"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6"/>
            <p:cNvSpPr/>
            <p:nvPr/>
          </p:nvSpPr>
          <p:spPr>
            <a:xfrm>
              <a:off x="4066616" y="3298271"/>
              <a:ext cx="17228" cy="9885"/>
            </a:xfrm>
            <a:custGeom>
              <a:avLst/>
              <a:gdLst/>
              <a:ahLst/>
              <a:cxnLst/>
              <a:rect l="l" t="t" r="r" b="b"/>
              <a:pathLst>
                <a:path w="61" h="35" extrusionOk="0">
                  <a:moveTo>
                    <a:pt x="60" y="1"/>
                  </a:moveTo>
                  <a:lnTo>
                    <a:pt x="11" y="1"/>
                  </a:lnTo>
                  <a:cubicBezTo>
                    <a:pt x="11" y="13"/>
                    <a:pt x="9" y="22"/>
                    <a:pt x="0" y="28"/>
                  </a:cubicBezTo>
                  <a:cubicBezTo>
                    <a:pt x="43" y="35"/>
                    <a:pt x="45" y="13"/>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6"/>
            <p:cNvSpPr/>
            <p:nvPr/>
          </p:nvSpPr>
          <p:spPr>
            <a:xfrm>
              <a:off x="4567905" y="3296577"/>
              <a:ext cx="9320" cy="6213"/>
            </a:xfrm>
            <a:custGeom>
              <a:avLst/>
              <a:gdLst/>
              <a:ahLst/>
              <a:cxnLst/>
              <a:rect l="l" t="t" r="r" b="b"/>
              <a:pathLst>
                <a:path w="33" h="22" extrusionOk="0">
                  <a:moveTo>
                    <a:pt x="33" y="0"/>
                  </a:moveTo>
                  <a:lnTo>
                    <a:pt x="14" y="0"/>
                  </a:lnTo>
                  <a:cubicBezTo>
                    <a:pt x="12" y="9"/>
                    <a:pt x="1" y="9"/>
                    <a:pt x="3" y="22"/>
                  </a:cubicBezTo>
                  <a:lnTo>
                    <a:pt x="33"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6"/>
            <p:cNvSpPr/>
            <p:nvPr/>
          </p:nvSpPr>
          <p:spPr>
            <a:xfrm>
              <a:off x="5073148" y="3292340"/>
              <a:ext cx="9885" cy="6213"/>
            </a:xfrm>
            <a:custGeom>
              <a:avLst/>
              <a:gdLst/>
              <a:ahLst/>
              <a:cxnLst/>
              <a:rect l="l" t="t" r="r" b="b"/>
              <a:pathLst>
                <a:path w="35" h="22" extrusionOk="0">
                  <a:moveTo>
                    <a:pt x="22" y="22"/>
                  </a:moveTo>
                  <a:cubicBezTo>
                    <a:pt x="22" y="13"/>
                    <a:pt x="34" y="13"/>
                    <a:pt x="30" y="0"/>
                  </a:cubicBezTo>
                  <a:lnTo>
                    <a:pt x="11" y="0"/>
                  </a:lnTo>
                  <a:cubicBezTo>
                    <a:pt x="0" y="11"/>
                    <a:pt x="0" y="17"/>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6"/>
            <p:cNvSpPr/>
            <p:nvPr/>
          </p:nvSpPr>
          <p:spPr>
            <a:xfrm>
              <a:off x="5119746" y="3294035"/>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6"/>
            <p:cNvSpPr/>
            <p:nvPr/>
          </p:nvSpPr>
          <p:spPr>
            <a:xfrm>
              <a:off x="3718114" y="3294035"/>
              <a:ext cx="6496" cy="3389"/>
            </a:xfrm>
            <a:custGeom>
              <a:avLst/>
              <a:gdLst/>
              <a:ahLst/>
              <a:cxnLst/>
              <a:rect l="l" t="t" r="r" b="b"/>
              <a:pathLst>
                <a:path w="23" h="12" extrusionOk="0">
                  <a:moveTo>
                    <a:pt x="16" y="3"/>
                  </a:moveTo>
                  <a:cubicBezTo>
                    <a:pt x="14"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6"/>
            <p:cNvSpPr/>
            <p:nvPr/>
          </p:nvSpPr>
          <p:spPr>
            <a:xfrm>
              <a:off x="4684260" y="3289799"/>
              <a:ext cx="6213" cy="5648"/>
            </a:xfrm>
            <a:custGeom>
              <a:avLst/>
              <a:gdLst/>
              <a:ahLst/>
              <a:cxnLst/>
              <a:rect l="l" t="t" r="r" b="b"/>
              <a:pathLst>
                <a:path w="22" h="20" extrusionOk="0">
                  <a:moveTo>
                    <a:pt x="21" y="9"/>
                  </a:moveTo>
                  <a:cubicBezTo>
                    <a:pt x="21" y="3"/>
                    <a:pt x="2" y="1"/>
                    <a:pt x="0" y="9"/>
                  </a:cubicBezTo>
                  <a:cubicBezTo>
                    <a:pt x="11" y="9"/>
                    <a:pt x="15" y="20"/>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6"/>
            <p:cNvSpPr/>
            <p:nvPr/>
          </p:nvSpPr>
          <p:spPr>
            <a:xfrm>
              <a:off x="4578354" y="3291775"/>
              <a:ext cx="6213" cy="3107"/>
            </a:xfrm>
            <a:custGeom>
              <a:avLst/>
              <a:gdLst/>
              <a:ahLst/>
              <a:cxnLst/>
              <a:rect l="l" t="t" r="r" b="b"/>
              <a:pathLst>
                <a:path w="22" h="11" extrusionOk="0">
                  <a:moveTo>
                    <a:pt x="7" y="11"/>
                  </a:moveTo>
                  <a:cubicBezTo>
                    <a:pt x="9" y="11"/>
                    <a:pt x="22" y="7"/>
                    <a:pt x="15" y="2"/>
                  </a:cubicBezTo>
                  <a:cubicBezTo>
                    <a:pt x="13" y="0"/>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6"/>
            <p:cNvSpPr/>
            <p:nvPr/>
          </p:nvSpPr>
          <p:spPr>
            <a:xfrm>
              <a:off x="4452962" y="3284433"/>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6"/>
            <p:cNvSpPr/>
            <p:nvPr/>
          </p:nvSpPr>
          <p:spPr>
            <a:xfrm>
              <a:off x="4529214" y="3282456"/>
              <a:ext cx="2824" cy="4519"/>
            </a:xfrm>
            <a:custGeom>
              <a:avLst/>
              <a:gdLst/>
              <a:ahLst/>
              <a:cxnLst/>
              <a:rect l="l" t="t" r="r" b="b"/>
              <a:pathLst>
                <a:path w="10" h="16" extrusionOk="0">
                  <a:moveTo>
                    <a:pt x="1" y="7"/>
                  </a:moveTo>
                  <a:cubicBezTo>
                    <a:pt x="1" y="12"/>
                    <a:pt x="9" y="16"/>
                    <a:pt x="9" y="7"/>
                  </a:cubicBezTo>
                  <a:cubicBezTo>
                    <a:pt x="9" y="5"/>
                    <a:pt x="3"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6"/>
            <p:cNvSpPr/>
            <p:nvPr/>
          </p:nvSpPr>
          <p:spPr>
            <a:xfrm>
              <a:off x="4145693" y="3276525"/>
              <a:ext cx="2824" cy="4519"/>
            </a:xfrm>
            <a:custGeom>
              <a:avLst/>
              <a:gdLst/>
              <a:ahLst/>
              <a:cxnLst/>
              <a:rect l="l" t="t" r="r" b="b"/>
              <a:pathLst>
                <a:path w="10" h="16" extrusionOk="0">
                  <a:moveTo>
                    <a:pt x="9" y="9"/>
                  </a:moveTo>
                  <a:cubicBezTo>
                    <a:pt x="9" y="5"/>
                    <a:pt x="1" y="1"/>
                    <a:pt x="1" y="9"/>
                  </a:cubicBezTo>
                  <a:cubicBezTo>
                    <a:pt x="1" y="11"/>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6"/>
            <p:cNvSpPr/>
            <p:nvPr/>
          </p:nvSpPr>
          <p:spPr>
            <a:xfrm>
              <a:off x="4427544" y="3274831"/>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6"/>
            <p:cNvSpPr/>
            <p:nvPr/>
          </p:nvSpPr>
          <p:spPr>
            <a:xfrm>
              <a:off x="3836729" y="3275960"/>
              <a:ext cx="5648" cy="3389"/>
            </a:xfrm>
            <a:custGeom>
              <a:avLst/>
              <a:gdLst/>
              <a:ahLst/>
              <a:cxnLst/>
              <a:rect l="l" t="t" r="r" b="b"/>
              <a:pathLst>
                <a:path w="20" h="12" extrusionOk="0">
                  <a:moveTo>
                    <a:pt x="5" y="11"/>
                  </a:moveTo>
                  <a:cubicBezTo>
                    <a:pt x="9" y="11"/>
                    <a:pt x="20" y="7"/>
                    <a:pt x="15" y="3"/>
                  </a:cubicBezTo>
                  <a:cubicBezTo>
                    <a:pt x="13" y="0"/>
                    <a:pt x="0"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6"/>
            <p:cNvSpPr/>
            <p:nvPr/>
          </p:nvSpPr>
          <p:spPr>
            <a:xfrm>
              <a:off x="3722351" y="3274831"/>
              <a:ext cx="3389" cy="4519"/>
            </a:xfrm>
            <a:custGeom>
              <a:avLst/>
              <a:gdLst/>
              <a:ahLst/>
              <a:cxnLst/>
              <a:rect l="l" t="t" r="r" b="b"/>
              <a:pathLst>
                <a:path w="12" h="16" extrusionOk="0">
                  <a:moveTo>
                    <a:pt x="1" y="7"/>
                  </a:moveTo>
                  <a:cubicBezTo>
                    <a:pt x="1" y="11"/>
                    <a:pt x="9" y="15"/>
                    <a:pt x="11" y="7"/>
                  </a:cubicBezTo>
                  <a:cubicBezTo>
                    <a:pt x="11" y="4"/>
                    <a:pt x="3"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6"/>
            <p:cNvSpPr/>
            <p:nvPr/>
          </p:nvSpPr>
          <p:spPr>
            <a:xfrm>
              <a:off x="5201929" y="3272289"/>
              <a:ext cx="5648" cy="3389"/>
            </a:xfrm>
            <a:custGeom>
              <a:avLst/>
              <a:gdLst/>
              <a:ahLst/>
              <a:cxnLst/>
              <a:rect l="l" t="t" r="r" b="b"/>
              <a:pathLst>
                <a:path w="20" h="12" extrusionOk="0">
                  <a:moveTo>
                    <a:pt x="15" y="3"/>
                  </a:moveTo>
                  <a:cubicBezTo>
                    <a:pt x="11" y="1"/>
                    <a:pt x="0" y="5"/>
                    <a:pt x="5" y="9"/>
                  </a:cubicBezTo>
                  <a:cubicBezTo>
                    <a:pt x="7"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6"/>
            <p:cNvSpPr/>
            <p:nvPr/>
          </p:nvSpPr>
          <p:spPr>
            <a:xfrm>
              <a:off x="4743285" y="3268617"/>
              <a:ext cx="8755" cy="7060"/>
            </a:xfrm>
            <a:custGeom>
              <a:avLst/>
              <a:gdLst/>
              <a:ahLst/>
              <a:cxnLst/>
              <a:rect l="l" t="t" r="r" b="b"/>
              <a:pathLst>
                <a:path w="31" h="25" extrusionOk="0">
                  <a:moveTo>
                    <a:pt x="31" y="1"/>
                  </a:moveTo>
                  <a:lnTo>
                    <a:pt x="12" y="1"/>
                  </a:lnTo>
                  <a:cubicBezTo>
                    <a:pt x="12" y="9"/>
                    <a:pt x="3" y="9"/>
                    <a:pt x="1" y="16"/>
                  </a:cubicBezTo>
                  <a:cubicBezTo>
                    <a:pt x="14" y="16"/>
                    <a:pt x="16" y="24"/>
                    <a:pt x="31" y="22"/>
                  </a:cubicBezTo>
                  <a:cubicBezTo>
                    <a:pt x="31" y="16"/>
                    <a:pt x="31" y="9"/>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6"/>
            <p:cNvSpPr/>
            <p:nvPr/>
          </p:nvSpPr>
          <p:spPr>
            <a:xfrm>
              <a:off x="3831363" y="3268617"/>
              <a:ext cx="9885" cy="4519"/>
            </a:xfrm>
            <a:custGeom>
              <a:avLst/>
              <a:gdLst/>
              <a:ahLst/>
              <a:cxnLst/>
              <a:rect l="l" t="t" r="r" b="b"/>
              <a:pathLst>
                <a:path w="35" h="16" extrusionOk="0">
                  <a:moveTo>
                    <a:pt x="24" y="16"/>
                  </a:moveTo>
                  <a:cubicBezTo>
                    <a:pt x="24" y="9"/>
                    <a:pt x="32" y="7"/>
                    <a:pt x="34" y="1"/>
                  </a:cubicBezTo>
                  <a:cubicBezTo>
                    <a:pt x="19" y="3"/>
                    <a:pt x="0" y="1"/>
                    <a:pt x="4"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6"/>
            <p:cNvSpPr/>
            <p:nvPr/>
          </p:nvSpPr>
          <p:spPr>
            <a:xfrm>
              <a:off x="4524978" y="3260710"/>
              <a:ext cx="16663" cy="10732"/>
            </a:xfrm>
            <a:custGeom>
              <a:avLst/>
              <a:gdLst/>
              <a:ahLst/>
              <a:cxnLst/>
              <a:rect l="l" t="t" r="r" b="b"/>
              <a:pathLst>
                <a:path w="59" h="38" extrusionOk="0">
                  <a:moveTo>
                    <a:pt x="16" y="37"/>
                  </a:moveTo>
                  <a:lnTo>
                    <a:pt x="54" y="37"/>
                  </a:lnTo>
                  <a:cubicBezTo>
                    <a:pt x="59" y="20"/>
                    <a:pt x="37" y="22"/>
                    <a:pt x="46" y="1"/>
                  </a:cubicBezTo>
                  <a:cubicBezTo>
                    <a:pt x="1" y="5"/>
                    <a:pt x="31" y="16"/>
                    <a:pt x="1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6"/>
            <p:cNvSpPr/>
            <p:nvPr/>
          </p:nvSpPr>
          <p:spPr>
            <a:xfrm>
              <a:off x="3721221" y="3268617"/>
              <a:ext cx="5648" cy="3389"/>
            </a:xfrm>
            <a:custGeom>
              <a:avLst/>
              <a:gdLst/>
              <a:ahLst/>
              <a:cxnLst/>
              <a:rect l="l" t="t" r="r" b="b"/>
              <a:pathLst>
                <a:path w="20" h="12" extrusionOk="0">
                  <a:moveTo>
                    <a:pt x="15" y="1"/>
                  </a:moveTo>
                  <a:cubicBezTo>
                    <a:pt x="13" y="1"/>
                    <a:pt x="0" y="5"/>
                    <a:pt x="5" y="9"/>
                  </a:cubicBezTo>
                  <a:cubicBezTo>
                    <a:pt x="9" y="11"/>
                    <a:pt x="20"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6"/>
            <p:cNvSpPr/>
            <p:nvPr/>
          </p:nvSpPr>
          <p:spPr>
            <a:xfrm>
              <a:off x="4424720" y="3259015"/>
              <a:ext cx="8755" cy="5083"/>
            </a:xfrm>
            <a:custGeom>
              <a:avLst/>
              <a:gdLst/>
              <a:ahLst/>
              <a:cxnLst/>
              <a:rect l="l" t="t" r="r" b="b"/>
              <a:pathLst>
                <a:path w="31" h="18" extrusionOk="0">
                  <a:moveTo>
                    <a:pt x="30" y="15"/>
                  </a:moveTo>
                  <a:lnTo>
                    <a:pt x="30" y="0"/>
                  </a:lnTo>
                  <a:lnTo>
                    <a:pt x="0" y="0"/>
                  </a:lnTo>
                  <a:cubicBezTo>
                    <a:pt x="0" y="13"/>
                    <a:pt x="11" y="18"/>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6"/>
            <p:cNvSpPr/>
            <p:nvPr/>
          </p:nvSpPr>
          <p:spPr>
            <a:xfrm>
              <a:off x="3946872" y="3260710"/>
              <a:ext cx="5648" cy="3389"/>
            </a:xfrm>
            <a:custGeom>
              <a:avLst/>
              <a:gdLst/>
              <a:ahLst/>
              <a:cxnLst/>
              <a:rect l="l" t="t" r="r" b="b"/>
              <a:pathLst>
                <a:path w="20" h="12" extrusionOk="0">
                  <a:moveTo>
                    <a:pt x="15" y="1"/>
                  </a:moveTo>
                  <a:cubicBezTo>
                    <a:pt x="13" y="1"/>
                    <a:pt x="0" y="5"/>
                    <a:pt x="5" y="9"/>
                  </a:cubicBezTo>
                  <a:cubicBezTo>
                    <a:pt x="9" y="12"/>
                    <a:pt x="20"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6"/>
            <p:cNvSpPr/>
            <p:nvPr/>
          </p:nvSpPr>
          <p:spPr>
            <a:xfrm>
              <a:off x="4552937" y="3258451"/>
              <a:ext cx="6213" cy="3107"/>
            </a:xfrm>
            <a:custGeom>
              <a:avLst/>
              <a:gdLst/>
              <a:ahLst/>
              <a:cxnLst/>
              <a:rect l="l" t="t" r="r" b="b"/>
              <a:pathLst>
                <a:path w="22" h="11" extrusionOk="0">
                  <a:moveTo>
                    <a:pt x="15" y="2"/>
                  </a:moveTo>
                  <a:cubicBezTo>
                    <a:pt x="13" y="0"/>
                    <a:pt x="0" y="7"/>
                    <a:pt x="7"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6"/>
            <p:cNvSpPr/>
            <p:nvPr/>
          </p:nvSpPr>
          <p:spPr>
            <a:xfrm>
              <a:off x="4576942" y="3255344"/>
              <a:ext cx="5931" cy="3954"/>
            </a:xfrm>
            <a:custGeom>
              <a:avLst/>
              <a:gdLst/>
              <a:ahLst/>
              <a:cxnLst/>
              <a:rect l="l" t="t" r="r" b="b"/>
              <a:pathLst>
                <a:path w="21" h="14" extrusionOk="0">
                  <a:moveTo>
                    <a:pt x="20" y="1"/>
                  </a:moveTo>
                  <a:lnTo>
                    <a:pt x="1" y="1"/>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6"/>
            <p:cNvSpPr/>
            <p:nvPr/>
          </p:nvSpPr>
          <p:spPr>
            <a:xfrm>
              <a:off x="4448725" y="3246307"/>
              <a:ext cx="24571" cy="9320"/>
            </a:xfrm>
            <a:custGeom>
              <a:avLst/>
              <a:gdLst/>
              <a:ahLst/>
              <a:cxnLst/>
              <a:rect l="l" t="t" r="r" b="b"/>
              <a:pathLst>
                <a:path w="87" h="33" extrusionOk="0">
                  <a:moveTo>
                    <a:pt x="35" y="33"/>
                  </a:moveTo>
                  <a:cubicBezTo>
                    <a:pt x="87" y="5"/>
                    <a:pt x="1" y="0"/>
                    <a:pt x="35"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6"/>
            <p:cNvSpPr/>
            <p:nvPr/>
          </p:nvSpPr>
          <p:spPr>
            <a:xfrm>
              <a:off x="4588521" y="3251108"/>
              <a:ext cx="5648" cy="1977"/>
            </a:xfrm>
            <a:custGeom>
              <a:avLst/>
              <a:gdLst/>
              <a:ahLst/>
              <a:cxnLst/>
              <a:rect l="l" t="t" r="r" b="b"/>
              <a:pathLst>
                <a:path w="20" h="7" extrusionOk="0">
                  <a:moveTo>
                    <a:pt x="20" y="1"/>
                  </a:moveTo>
                  <a:cubicBezTo>
                    <a:pt x="11" y="3"/>
                    <a:pt x="1" y="1"/>
                    <a:pt x="1" y="7"/>
                  </a:cubicBezTo>
                  <a:cubicBezTo>
                    <a:pt x="7"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6"/>
            <p:cNvSpPr/>
            <p:nvPr/>
          </p:nvSpPr>
          <p:spPr>
            <a:xfrm>
              <a:off x="4368519" y="3249413"/>
              <a:ext cx="5648" cy="3671"/>
            </a:xfrm>
            <a:custGeom>
              <a:avLst/>
              <a:gdLst/>
              <a:ahLst/>
              <a:cxnLst/>
              <a:rect l="l" t="t" r="r" b="b"/>
              <a:pathLst>
                <a:path w="20" h="13" extrusionOk="0">
                  <a:moveTo>
                    <a:pt x="19" y="0"/>
                  </a:moveTo>
                  <a:lnTo>
                    <a:pt x="0" y="0"/>
                  </a:lnTo>
                  <a:lnTo>
                    <a:pt x="0" y="13"/>
                  </a:lnTo>
                  <a:lnTo>
                    <a:pt x="19"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6"/>
            <p:cNvSpPr/>
            <p:nvPr/>
          </p:nvSpPr>
          <p:spPr>
            <a:xfrm>
              <a:off x="3951108" y="3249413"/>
              <a:ext cx="3107" cy="4519"/>
            </a:xfrm>
            <a:custGeom>
              <a:avLst/>
              <a:gdLst/>
              <a:ahLst/>
              <a:cxnLst/>
              <a:rect l="l" t="t" r="r" b="b"/>
              <a:pathLst>
                <a:path w="11" h="16" extrusionOk="0">
                  <a:moveTo>
                    <a:pt x="11" y="7"/>
                  </a:moveTo>
                  <a:cubicBezTo>
                    <a:pt x="11" y="2"/>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6"/>
            <p:cNvSpPr/>
            <p:nvPr/>
          </p:nvSpPr>
          <p:spPr>
            <a:xfrm>
              <a:off x="5364036" y="3245177"/>
              <a:ext cx="2542" cy="4519"/>
            </a:xfrm>
            <a:custGeom>
              <a:avLst/>
              <a:gdLst/>
              <a:ahLst/>
              <a:cxnLst/>
              <a:rect l="l" t="t" r="r" b="b"/>
              <a:pathLst>
                <a:path w="9" h="16" extrusionOk="0">
                  <a:moveTo>
                    <a:pt x="9" y="9"/>
                  </a:moveTo>
                  <a:cubicBezTo>
                    <a:pt x="9" y="4"/>
                    <a:pt x="2" y="0"/>
                    <a:pt x="0" y="9"/>
                  </a:cubicBezTo>
                  <a:cubicBezTo>
                    <a:pt x="0" y="13"/>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6"/>
            <p:cNvSpPr/>
            <p:nvPr/>
          </p:nvSpPr>
          <p:spPr>
            <a:xfrm>
              <a:off x="3883328" y="3235292"/>
              <a:ext cx="5648" cy="8190"/>
            </a:xfrm>
            <a:custGeom>
              <a:avLst/>
              <a:gdLst/>
              <a:ahLst/>
              <a:cxnLst/>
              <a:rect l="l" t="t" r="r" b="b"/>
              <a:pathLst>
                <a:path w="20" h="29" extrusionOk="0">
                  <a:moveTo>
                    <a:pt x="20" y="1"/>
                  </a:moveTo>
                  <a:lnTo>
                    <a:pt x="0" y="1"/>
                  </a:lnTo>
                  <a:lnTo>
                    <a:pt x="0" y="29"/>
                  </a:lnTo>
                  <a:lnTo>
                    <a:pt x="20" y="2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6"/>
            <p:cNvSpPr/>
            <p:nvPr/>
          </p:nvSpPr>
          <p:spPr>
            <a:xfrm>
              <a:off x="5369402" y="3237269"/>
              <a:ext cx="8755" cy="2542"/>
            </a:xfrm>
            <a:custGeom>
              <a:avLst/>
              <a:gdLst/>
              <a:ahLst/>
              <a:cxnLst/>
              <a:rect l="l" t="t" r="r" b="b"/>
              <a:pathLst>
                <a:path w="31" h="9" extrusionOk="0">
                  <a:moveTo>
                    <a:pt x="31" y="2"/>
                  </a:moveTo>
                  <a:cubicBezTo>
                    <a:pt x="20" y="2"/>
                    <a:pt x="3" y="0"/>
                    <a:pt x="1" y="9"/>
                  </a:cubicBezTo>
                  <a:cubicBezTo>
                    <a:pt x="13" y="7"/>
                    <a:pt x="28" y="9"/>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6"/>
            <p:cNvSpPr/>
            <p:nvPr/>
          </p:nvSpPr>
          <p:spPr>
            <a:xfrm>
              <a:off x="4775481" y="3231056"/>
              <a:ext cx="6213" cy="3389"/>
            </a:xfrm>
            <a:custGeom>
              <a:avLst/>
              <a:gdLst/>
              <a:ahLst/>
              <a:cxnLst/>
              <a:rect l="l" t="t" r="r" b="b"/>
              <a:pathLst>
                <a:path w="22" h="12" extrusionOk="0">
                  <a:moveTo>
                    <a:pt x="18" y="3"/>
                  </a:moveTo>
                  <a:cubicBezTo>
                    <a:pt x="13" y="1"/>
                    <a:pt x="0" y="5"/>
                    <a:pt x="7" y="9"/>
                  </a:cubicBezTo>
                  <a:cubicBezTo>
                    <a:pt x="9" y="12"/>
                    <a:pt x="22" y="5"/>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6"/>
            <p:cNvSpPr/>
            <p:nvPr/>
          </p:nvSpPr>
          <p:spPr>
            <a:xfrm>
              <a:off x="5189221" y="3227667"/>
              <a:ext cx="9885" cy="4519"/>
            </a:xfrm>
            <a:custGeom>
              <a:avLst/>
              <a:gdLst/>
              <a:ahLst/>
              <a:cxnLst/>
              <a:rect l="l" t="t" r="r" b="b"/>
              <a:pathLst>
                <a:path w="35" h="16" extrusionOk="0">
                  <a:moveTo>
                    <a:pt x="30" y="0"/>
                  </a:moveTo>
                  <a:cubicBezTo>
                    <a:pt x="13" y="0"/>
                    <a:pt x="5" y="6"/>
                    <a:pt x="0" y="15"/>
                  </a:cubicBezTo>
                  <a:cubicBezTo>
                    <a:pt x="15" y="13"/>
                    <a:pt x="35" y="15"/>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6"/>
            <p:cNvSpPr/>
            <p:nvPr/>
          </p:nvSpPr>
          <p:spPr>
            <a:xfrm>
              <a:off x="5359800" y="3226820"/>
              <a:ext cx="5648" cy="3389"/>
            </a:xfrm>
            <a:custGeom>
              <a:avLst/>
              <a:gdLst/>
              <a:ahLst/>
              <a:cxnLst/>
              <a:rect l="l" t="t" r="r" b="b"/>
              <a:pathLst>
                <a:path w="20" h="12" extrusionOk="0">
                  <a:moveTo>
                    <a:pt x="15" y="3"/>
                  </a:moveTo>
                  <a:cubicBezTo>
                    <a:pt x="13" y="1"/>
                    <a:pt x="0" y="7"/>
                    <a:pt x="5" y="12"/>
                  </a:cubicBezTo>
                  <a:cubicBezTo>
                    <a:pt x="7" y="12"/>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6"/>
            <p:cNvSpPr/>
            <p:nvPr/>
          </p:nvSpPr>
          <p:spPr>
            <a:xfrm>
              <a:off x="4465670" y="3213546"/>
              <a:ext cx="15533" cy="19769"/>
            </a:xfrm>
            <a:custGeom>
              <a:avLst/>
              <a:gdLst/>
              <a:ahLst/>
              <a:cxnLst/>
              <a:rect l="l" t="t" r="r" b="b"/>
              <a:pathLst>
                <a:path w="55" h="70" extrusionOk="0">
                  <a:moveTo>
                    <a:pt x="54" y="44"/>
                  </a:moveTo>
                  <a:lnTo>
                    <a:pt x="54" y="31"/>
                  </a:lnTo>
                  <a:cubicBezTo>
                    <a:pt x="16" y="1"/>
                    <a:pt x="1" y="69"/>
                    <a:pt x="54"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6"/>
            <p:cNvSpPr/>
            <p:nvPr/>
          </p:nvSpPr>
          <p:spPr>
            <a:xfrm>
              <a:off x="5018076" y="3221454"/>
              <a:ext cx="6213" cy="3389"/>
            </a:xfrm>
            <a:custGeom>
              <a:avLst/>
              <a:gdLst/>
              <a:ahLst/>
              <a:cxnLst/>
              <a:rect l="l" t="t" r="r" b="b"/>
              <a:pathLst>
                <a:path w="22" h="12" extrusionOk="0">
                  <a:moveTo>
                    <a:pt x="17" y="3"/>
                  </a:moveTo>
                  <a:cubicBezTo>
                    <a:pt x="13" y="1"/>
                    <a:pt x="0" y="5"/>
                    <a:pt x="7" y="9"/>
                  </a:cubicBezTo>
                  <a:cubicBezTo>
                    <a:pt x="9" y="11"/>
                    <a:pt x="22" y="5"/>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6"/>
            <p:cNvSpPr/>
            <p:nvPr/>
          </p:nvSpPr>
          <p:spPr>
            <a:xfrm>
              <a:off x="5321674" y="3204509"/>
              <a:ext cx="22029" cy="17792"/>
            </a:xfrm>
            <a:custGeom>
              <a:avLst/>
              <a:gdLst/>
              <a:ahLst/>
              <a:cxnLst/>
              <a:rect l="l" t="t" r="r" b="b"/>
              <a:pathLst>
                <a:path w="78" h="63" extrusionOk="0">
                  <a:moveTo>
                    <a:pt x="0" y="63"/>
                  </a:moveTo>
                  <a:cubicBezTo>
                    <a:pt x="78" y="52"/>
                    <a:pt x="3" y="1"/>
                    <a:pt x="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6"/>
            <p:cNvSpPr/>
            <p:nvPr/>
          </p:nvSpPr>
          <p:spPr>
            <a:xfrm>
              <a:off x="4015781" y="3213546"/>
              <a:ext cx="3389" cy="5083"/>
            </a:xfrm>
            <a:custGeom>
              <a:avLst/>
              <a:gdLst/>
              <a:ahLst/>
              <a:cxnLst/>
              <a:rect l="l" t="t" r="r" b="b"/>
              <a:pathLst>
                <a:path w="12" h="18" extrusionOk="0">
                  <a:moveTo>
                    <a:pt x="11" y="9"/>
                  </a:moveTo>
                  <a:cubicBezTo>
                    <a:pt x="11" y="5"/>
                    <a:pt x="3"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6"/>
            <p:cNvSpPr/>
            <p:nvPr/>
          </p:nvSpPr>
          <p:spPr>
            <a:xfrm>
              <a:off x="4177888" y="3213546"/>
              <a:ext cx="6213" cy="3389"/>
            </a:xfrm>
            <a:custGeom>
              <a:avLst/>
              <a:gdLst/>
              <a:ahLst/>
              <a:cxnLst/>
              <a:rect l="l" t="t" r="r" b="b"/>
              <a:pathLst>
                <a:path w="22" h="12" extrusionOk="0">
                  <a:moveTo>
                    <a:pt x="15" y="3"/>
                  </a:moveTo>
                  <a:cubicBezTo>
                    <a:pt x="13" y="1"/>
                    <a:pt x="0" y="5"/>
                    <a:pt x="7"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6"/>
            <p:cNvSpPr/>
            <p:nvPr/>
          </p:nvSpPr>
          <p:spPr>
            <a:xfrm>
              <a:off x="5166063" y="3203944"/>
              <a:ext cx="3389" cy="4519"/>
            </a:xfrm>
            <a:custGeom>
              <a:avLst/>
              <a:gdLst/>
              <a:ahLst/>
              <a:cxnLst/>
              <a:rect l="l" t="t" r="r" b="b"/>
              <a:pathLst>
                <a:path w="12" h="16" extrusionOk="0">
                  <a:moveTo>
                    <a:pt x="12" y="9"/>
                  </a:moveTo>
                  <a:cubicBezTo>
                    <a:pt x="12" y="5"/>
                    <a:pt x="3" y="1"/>
                    <a:pt x="1" y="9"/>
                  </a:cubicBezTo>
                  <a:cubicBezTo>
                    <a:pt x="1" y="11"/>
                    <a:pt x="10" y="16"/>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6"/>
            <p:cNvSpPr/>
            <p:nvPr/>
          </p:nvSpPr>
          <p:spPr>
            <a:xfrm>
              <a:off x="4960464" y="3202250"/>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6"/>
            <p:cNvSpPr/>
            <p:nvPr/>
          </p:nvSpPr>
          <p:spPr>
            <a:xfrm>
              <a:off x="4837895" y="3198014"/>
              <a:ext cx="6213" cy="3107"/>
            </a:xfrm>
            <a:custGeom>
              <a:avLst/>
              <a:gdLst/>
              <a:ahLst/>
              <a:cxnLst/>
              <a:rect l="l" t="t" r="r" b="b"/>
              <a:pathLst>
                <a:path w="22" h="11" extrusionOk="0">
                  <a:moveTo>
                    <a:pt x="15" y="2"/>
                  </a:moveTo>
                  <a:cubicBezTo>
                    <a:pt x="13" y="0"/>
                    <a:pt x="0" y="4"/>
                    <a:pt x="6" y="9"/>
                  </a:cubicBezTo>
                  <a:cubicBezTo>
                    <a:pt x="9" y="11"/>
                    <a:pt x="21"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6"/>
            <p:cNvSpPr/>
            <p:nvPr/>
          </p:nvSpPr>
          <p:spPr>
            <a:xfrm>
              <a:off x="4612244" y="3195472"/>
              <a:ext cx="6213" cy="3954"/>
            </a:xfrm>
            <a:custGeom>
              <a:avLst/>
              <a:gdLst/>
              <a:ahLst/>
              <a:cxnLst/>
              <a:rect l="l" t="t" r="r" b="b"/>
              <a:pathLst>
                <a:path w="22" h="14" extrusionOk="0">
                  <a:moveTo>
                    <a:pt x="7" y="11"/>
                  </a:moveTo>
                  <a:cubicBezTo>
                    <a:pt x="9" y="13"/>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6"/>
            <p:cNvSpPr/>
            <p:nvPr/>
          </p:nvSpPr>
          <p:spPr>
            <a:xfrm>
              <a:off x="4356940" y="3194342"/>
              <a:ext cx="6213" cy="4519"/>
            </a:xfrm>
            <a:custGeom>
              <a:avLst/>
              <a:gdLst/>
              <a:ahLst/>
              <a:cxnLst/>
              <a:rect l="l" t="t" r="r" b="b"/>
              <a:pathLst>
                <a:path w="22" h="16" extrusionOk="0">
                  <a:moveTo>
                    <a:pt x="22" y="7"/>
                  </a:moveTo>
                  <a:cubicBezTo>
                    <a:pt x="20" y="0"/>
                    <a:pt x="11" y="2"/>
                    <a:pt x="0" y="7"/>
                  </a:cubicBezTo>
                  <a:cubicBezTo>
                    <a:pt x="0" y="15"/>
                    <a:pt x="20" y="15"/>
                    <a:pt x="2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6"/>
            <p:cNvSpPr/>
            <p:nvPr/>
          </p:nvSpPr>
          <p:spPr>
            <a:xfrm>
              <a:off x="4523283" y="3190106"/>
              <a:ext cx="6213" cy="5648"/>
            </a:xfrm>
            <a:custGeom>
              <a:avLst/>
              <a:gdLst/>
              <a:ahLst/>
              <a:cxnLst/>
              <a:rect l="l" t="t" r="r" b="b"/>
              <a:pathLst>
                <a:path w="22" h="20" extrusionOk="0">
                  <a:moveTo>
                    <a:pt x="22" y="9"/>
                  </a:moveTo>
                  <a:cubicBezTo>
                    <a:pt x="22" y="2"/>
                    <a:pt x="5" y="0"/>
                    <a:pt x="0" y="9"/>
                  </a:cubicBezTo>
                  <a:cubicBezTo>
                    <a:pt x="13" y="9"/>
                    <a:pt x="17"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6"/>
            <p:cNvSpPr/>
            <p:nvPr/>
          </p:nvSpPr>
          <p:spPr>
            <a:xfrm>
              <a:off x="4567905" y="3182763"/>
              <a:ext cx="14968" cy="12991"/>
            </a:xfrm>
            <a:custGeom>
              <a:avLst/>
              <a:gdLst/>
              <a:ahLst/>
              <a:cxnLst/>
              <a:rect l="l" t="t" r="r" b="b"/>
              <a:pathLst>
                <a:path w="53" h="46" extrusionOk="0">
                  <a:moveTo>
                    <a:pt x="52" y="13"/>
                  </a:moveTo>
                  <a:cubicBezTo>
                    <a:pt x="20" y="18"/>
                    <a:pt x="22" y="1"/>
                    <a:pt x="3" y="13"/>
                  </a:cubicBezTo>
                  <a:cubicBezTo>
                    <a:pt x="1" y="46"/>
                    <a:pt x="50" y="33"/>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6"/>
            <p:cNvSpPr/>
            <p:nvPr/>
          </p:nvSpPr>
          <p:spPr>
            <a:xfrm>
              <a:off x="5062133" y="3184458"/>
              <a:ext cx="8755" cy="6496"/>
            </a:xfrm>
            <a:custGeom>
              <a:avLst/>
              <a:gdLst/>
              <a:ahLst/>
              <a:cxnLst/>
              <a:rect l="l" t="t" r="r" b="b"/>
              <a:pathLst>
                <a:path w="31" h="23" extrusionOk="0">
                  <a:moveTo>
                    <a:pt x="31" y="1"/>
                  </a:moveTo>
                  <a:lnTo>
                    <a:pt x="1" y="1"/>
                  </a:lnTo>
                  <a:lnTo>
                    <a:pt x="1" y="22"/>
                  </a:lnTo>
                  <a:lnTo>
                    <a:pt x="31"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6"/>
            <p:cNvSpPr/>
            <p:nvPr/>
          </p:nvSpPr>
          <p:spPr>
            <a:xfrm>
              <a:off x="4608008" y="3184458"/>
              <a:ext cx="6213" cy="7060"/>
            </a:xfrm>
            <a:custGeom>
              <a:avLst/>
              <a:gdLst/>
              <a:ahLst/>
              <a:cxnLst/>
              <a:rect l="l" t="t" r="r" b="b"/>
              <a:pathLst>
                <a:path w="22" h="25" extrusionOk="0">
                  <a:moveTo>
                    <a:pt x="22" y="22"/>
                  </a:moveTo>
                  <a:lnTo>
                    <a:pt x="22" y="7"/>
                  </a:lnTo>
                  <a:cubicBezTo>
                    <a:pt x="11" y="7"/>
                    <a:pt x="9" y="3"/>
                    <a:pt x="0" y="1"/>
                  </a:cubicBezTo>
                  <a:cubicBezTo>
                    <a:pt x="2" y="12"/>
                    <a:pt x="0" y="25"/>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6"/>
            <p:cNvSpPr/>
            <p:nvPr/>
          </p:nvSpPr>
          <p:spPr>
            <a:xfrm>
              <a:off x="4275322" y="3172596"/>
              <a:ext cx="5648" cy="5083"/>
            </a:xfrm>
            <a:custGeom>
              <a:avLst/>
              <a:gdLst/>
              <a:ahLst/>
              <a:cxnLst/>
              <a:rect l="l" t="t" r="r" b="b"/>
              <a:pathLst>
                <a:path w="20" h="18" extrusionOk="0">
                  <a:moveTo>
                    <a:pt x="19" y="9"/>
                  </a:moveTo>
                  <a:cubicBezTo>
                    <a:pt x="19" y="0"/>
                    <a:pt x="2" y="0"/>
                    <a:pt x="0" y="9"/>
                  </a:cubicBezTo>
                  <a:cubicBezTo>
                    <a:pt x="11" y="7"/>
                    <a:pt x="15" y="17"/>
                    <a:pt x="1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6"/>
            <p:cNvSpPr/>
            <p:nvPr/>
          </p:nvSpPr>
          <p:spPr>
            <a:xfrm>
              <a:off x="4369649" y="3162712"/>
              <a:ext cx="15251" cy="12426"/>
            </a:xfrm>
            <a:custGeom>
              <a:avLst/>
              <a:gdLst/>
              <a:ahLst/>
              <a:cxnLst/>
              <a:rect l="l" t="t" r="r" b="b"/>
              <a:pathLst>
                <a:path w="54" h="44" extrusionOk="0">
                  <a:moveTo>
                    <a:pt x="45" y="44"/>
                  </a:moveTo>
                  <a:cubicBezTo>
                    <a:pt x="54" y="1"/>
                    <a:pt x="0" y="39"/>
                    <a:pt x="45"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6"/>
            <p:cNvSpPr/>
            <p:nvPr/>
          </p:nvSpPr>
          <p:spPr>
            <a:xfrm>
              <a:off x="5125677" y="3165254"/>
              <a:ext cx="10450" cy="8190"/>
            </a:xfrm>
            <a:custGeom>
              <a:avLst/>
              <a:gdLst/>
              <a:ahLst/>
              <a:cxnLst/>
              <a:rect l="l" t="t" r="r" b="b"/>
              <a:pathLst>
                <a:path w="37" h="29" extrusionOk="0">
                  <a:moveTo>
                    <a:pt x="35" y="28"/>
                  </a:moveTo>
                  <a:cubicBezTo>
                    <a:pt x="37" y="11"/>
                    <a:pt x="33" y="0"/>
                    <a:pt x="15" y="0"/>
                  </a:cubicBezTo>
                  <a:cubicBezTo>
                    <a:pt x="11" y="9"/>
                    <a:pt x="0" y="13"/>
                    <a:pt x="5"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6"/>
            <p:cNvSpPr/>
            <p:nvPr/>
          </p:nvSpPr>
          <p:spPr>
            <a:xfrm>
              <a:off x="3868077" y="3162147"/>
              <a:ext cx="16663" cy="11861"/>
            </a:xfrm>
            <a:custGeom>
              <a:avLst/>
              <a:gdLst/>
              <a:ahLst/>
              <a:cxnLst/>
              <a:rect l="l" t="t" r="r" b="b"/>
              <a:pathLst>
                <a:path w="59" h="42" extrusionOk="0">
                  <a:moveTo>
                    <a:pt x="35" y="24"/>
                  </a:moveTo>
                  <a:cubicBezTo>
                    <a:pt x="59" y="1"/>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6"/>
            <p:cNvSpPr/>
            <p:nvPr/>
          </p:nvSpPr>
          <p:spPr>
            <a:xfrm>
              <a:off x="4313448" y="3164689"/>
              <a:ext cx="5648" cy="3389"/>
            </a:xfrm>
            <a:custGeom>
              <a:avLst/>
              <a:gdLst/>
              <a:ahLst/>
              <a:cxnLst/>
              <a:rect l="l" t="t" r="r" b="b"/>
              <a:pathLst>
                <a:path w="20" h="12" extrusionOk="0">
                  <a:moveTo>
                    <a:pt x="15" y="2"/>
                  </a:moveTo>
                  <a:cubicBezTo>
                    <a:pt x="13" y="0"/>
                    <a:pt x="0" y="5"/>
                    <a:pt x="4" y="9"/>
                  </a:cubicBezTo>
                  <a:cubicBezTo>
                    <a:pt x="9" y="11"/>
                    <a:pt x="19"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6"/>
            <p:cNvSpPr/>
            <p:nvPr/>
          </p:nvSpPr>
          <p:spPr>
            <a:xfrm>
              <a:off x="3968053" y="3159323"/>
              <a:ext cx="5648" cy="3671"/>
            </a:xfrm>
            <a:custGeom>
              <a:avLst/>
              <a:gdLst/>
              <a:ahLst/>
              <a:cxnLst/>
              <a:rect l="l" t="t" r="r" b="b"/>
              <a:pathLst>
                <a:path w="20" h="13" extrusionOk="0">
                  <a:moveTo>
                    <a:pt x="19" y="0"/>
                  </a:moveTo>
                  <a:lnTo>
                    <a:pt x="0" y="0"/>
                  </a:lnTo>
                  <a:lnTo>
                    <a:pt x="0" y="13"/>
                  </a:lnTo>
                  <a:lnTo>
                    <a:pt x="19"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6"/>
            <p:cNvSpPr/>
            <p:nvPr/>
          </p:nvSpPr>
          <p:spPr>
            <a:xfrm>
              <a:off x="3960710" y="3158476"/>
              <a:ext cx="6213" cy="3389"/>
            </a:xfrm>
            <a:custGeom>
              <a:avLst/>
              <a:gdLst/>
              <a:ahLst/>
              <a:cxnLst/>
              <a:rect l="l" t="t" r="r" b="b"/>
              <a:pathLst>
                <a:path w="22" h="12" extrusionOk="0">
                  <a:moveTo>
                    <a:pt x="15" y="3"/>
                  </a:moveTo>
                  <a:cubicBezTo>
                    <a:pt x="13" y="1"/>
                    <a:pt x="1" y="5"/>
                    <a:pt x="7"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6"/>
            <p:cNvSpPr/>
            <p:nvPr/>
          </p:nvSpPr>
          <p:spPr>
            <a:xfrm>
              <a:off x="3801710" y="4036222"/>
              <a:ext cx="21464" cy="13556"/>
            </a:xfrm>
            <a:custGeom>
              <a:avLst/>
              <a:gdLst/>
              <a:ahLst/>
              <a:cxnLst/>
              <a:rect l="l" t="t" r="r" b="b"/>
              <a:pathLst>
                <a:path w="76" h="48" extrusionOk="0">
                  <a:moveTo>
                    <a:pt x="49" y="48"/>
                  </a:moveTo>
                  <a:cubicBezTo>
                    <a:pt x="75" y="31"/>
                    <a:pt x="45" y="9"/>
                    <a:pt x="30" y="1"/>
                  </a:cubicBezTo>
                  <a:cubicBezTo>
                    <a:pt x="28" y="7"/>
                    <a:pt x="15" y="7"/>
                    <a:pt x="0" y="7"/>
                  </a:cubicBezTo>
                  <a:cubicBezTo>
                    <a:pt x="7" y="28"/>
                    <a:pt x="24" y="41"/>
                    <a:pt x="49"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6"/>
            <p:cNvSpPr/>
            <p:nvPr/>
          </p:nvSpPr>
          <p:spPr>
            <a:xfrm>
              <a:off x="4942389" y="4039328"/>
              <a:ext cx="5648" cy="3107"/>
            </a:xfrm>
            <a:custGeom>
              <a:avLst/>
              <a:gdLst/>
              <a:ahLst/>
              <a:cxnLst/>
              <a:rect l="l" t="t" r="r" b="b"/>
              <a:pathLst>
                <a:path w="20" h="11" extrusionOk="0">
                  <a:moveTo>
                    <a:pt x="5" y="9"/>
                  </a:moveTo>
                  <a:cubicBezTo>
                    <a:pt x="9" y="11"/>
                    <a:pt x="20" y="7"/>
                    <a:pt x="16" y="2"/>
                  </a:cubicBezTo>
                  <a:cubicBezTo>
                    <a:pt x="13" y="0"/>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6"/>
            <p:cNvSpPr/>
            <p:nvPr/>
          </p:nvSpPr>
          <p:spPr>
            <a:xfrm>
              <a:off x="5858830" y="4033115"/>
              <a:ext cx="6213" cy="3389"/>
            </a:xfrm>
            <a:custGeom>
              <a:avLst/>
              <a:gdLst/>
              <a:ahLst/>
              <a:cxnLst/>
              <a:rect l="l" t="t" r="r" b="b"/>
              <a:pathLst>
                <a:path w="22" h="12" extrusionOk="0">
                  <a:moveTo>
                    <a:pt x="15" y="3"/>
                  </a:moveTo>
                  <a:cubicBezTo>
                    <a:pt x="13" y="1"/>
                    <a:pt x="0" y="7"/>
                    <a:pt x="7" y="12"/>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6"/>
            <p:cNvSpPr/>
            <p:nvPr/>
          </p:nvSpPr>
          <p:spPr>
            <a:xfrm>
              <a:off x="4410034" y="4027185"/>
              <a:ext cx="16098" cy="11861"/>
            </a:xfrm>
            <a:custGeom>
              <a:avLst/>
              <a:gdLst/>
              <a:ahLst/>
              <a:cxnLst/>
              <a:rect l="l" t="t" r="r" b="b"/>
              <a:pathLst>
                <a:path w="57" h="42"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6"/>
            <p:cNvSpPr/>
            <p:nvPr/>
          </p:nvSpPr>
          <p:spPr>
            <a:xfrm>
              <a:off x="5619341" y="4018147"/>
              <a:ext cx="12991" cy="9885"/>
            </a:xfrm>
            <a:custGeom>
              <a:avLst/>
              <a:gdLst/>
              <a:ahLst/>
              <a:cxnLst/>
              <a:rect l="l" t="t" r="r" b="b"/>
              <a:pathLst>
                <a:path w="46" h="35" extrusionOk="0">
                  <a:moveTo>
                    <a:pt x="45" y="15"/>
                  </a:moveTo>
                  <a:cubicBezTo>
                    <a:pt x="32" y="15"/>
                    <a:pt x="37" y="2"/>
                    <a:pt x="26" y="0"/>
                  </a:cubicBezTo>
                  <a:cubicBezTo>
                    <a:pt x="24" y="11"/>
                    <a:pt x="0" y="7"/>
                    <a:pt x="4" y="22"/>
                  </a:cubicBezTo>
                  <a:cubicBezTo>
                    <a:pt x="30" y="22"/>
                    <a:pt x="37" y="35"/>
                    <a:pt x="4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6"/>
            <p:cNvSpPr/>
            <p:nvPr/>
          </p:nvSpPr>
          <p:spPr>
            <a:xfrm>
              <a:off x="4210648" y="4021819"/>
              <a:ext cx="3107" cy="5083"/>
            </a:xfrm>
            <a:custGeom>
              <a:avLst/>
              <a:gdLst/>
              <a:ahLst/>
              <a:cxnLst/>
              <a:rect l="l" t="t" r="r" b="b"/>
              <a:pathLst>
                <a:path w="11" h="18" extrusionOk="0">
                  <a:moveTo>
                    <a:pt x="11" y="9"/>
                  </a:moveTo>
                  <a:cubicBezTo>
                    <a:pt x="11" y="4"/>
                    <a:pt x="2" y="0"/>
                    <a:pt x="0" y="9"/>
                  </a:cubicBezTo>
                  <a:cubicBezTo>
                    <a:pt x="0"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6"/>
            <p:cNvSpPr/>
            <p:nvPr/>
          </p:nvSpPr>
          <p:spPr>
            <a:xfrm>
              <a:off x="4040069" y="4013346"/>
              <a:ext cx="12991" cy="10449"/>
            </a:xfrm>
            <a:custGeom>
              <a:avLst/>
              <a:gdLst/>
              <a:ahLst/>
              <a:cxnLst/>
              <a:rect l="l" t="t" r="r" b="b"/>
              <a:pathLst>
                <a:path w="46" h="37" extrusionOk="0">
                  <a:moveTo>
                    <a:pt x="34" y="26"/>
                  </a:moveTo>
                  <a:cubicBezTo>
                    <a:pt x="36" y="24"/>
                    <a:pt x="45" y="11"/>
                    <a:pt x="45" y="11"/>
                  </a:cubicBezTo>
                  <a:cubicBezTo>
                    <a:pt x="34" y="0"/>
                    <a:pt x="0" y="37"/>
                    <a:pt x="34" y="32"/>
                  </a:cubicBezTo>
                  <a:cubicBezTo>
                    <a:pt x="36" y="32"/>
                    <a:pt x="34" y="26"/>
                    <a:pt x="34"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6"/>
            <p:cNvSpPr/>
            <p:nvPr/>
          </p:nvSpPr>
          <p:spPr>
            <a:xfrm>
              <a:off x="4653195" y="4014476"/>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6"/>
            <p:cNvSpPr/>
            <p:nvPr/>
          </p:nvSpPr>
          <p:spPr>
            <a:xfrm>
              <a:off x="4269673" y="4011934"/>
              <a:ext cx="3389" cy="5366"/>
            </a:xfrm>
            <a:custGeom>
              <a:avLst/>
              <a:gdLst/>
              <a:ahLst/>
              <a:cxnLst/>
              <a:rect l="l" t="t" r="r" b="b"/>
              <a:pathLst>
                <a:path w="12" h="19" extrusionOk="0">
                  <a:moveTo>
                    <a:pt x="12" y="9"/>
                  </a:moveTo>
                  <a:cubicBezTo>
                    <a:pt x="12" y="5"/>
                    <a:pt x="3" y="1"/>
                    <a:pt x="1" y="9"/>
                  </a:cubicBezTo>
                  <a:cubicBezTo>
                    <a:pt x="1" y="14"/>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6"/>
            <p:cNvSpPr/>
            <p:nvPr/>
          </p:nvSpPr>
          <p:spPr>
            <a:xfrm>
              <a:off x="3652311" y="4014476"/>
              <a:ext cx="5648" cy="1977"/>
            </a:xfrm>
            <a:custGeom>
              <a:avLst/>
              <a:gdLst/>
              <a:ahLst/>
              <a:cxnLst/>
              <a:rect l="l" t="t" r="r" b="b"/>
              <a:pathLst>
                <a:path w="20" h="7" extrusionOk="0">
                  <a:moveTo>
                    <a:pt x="19" y="0"/>
                  </a:moveTo>
                  <a:cubicBezTo>
                    <a:pt x="13" y="3"/>
                    <a:pt x="0" y="0"/>
                    <a:pt x="0" y="7"/>
                  </a:cubicBezTo>
                  <a:cubicBezTo>
                    <a:pt x="9" y="5"/>
                    <a:pt x="19" y="7"/>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6"/>
            <p:cNvSpPr/>
            <p:nvPr/>
          </p:nvSpPr>
          <p:spPr>
            <a:xfrm>
              <a:off x="4913865" y="4011934"/>
              <a:ext cx="6496" cy="3389"/>
            </a:xfrm>
            <a:custGeom>
              <a:avLst/>
              <a:gdLst/>
              <a:ahLst/>
              <a:cxnLst/>
              <a:rect l="l" t="t" r="r" b="b"/>
              <a:pathLst>
                <a:path w="23" h="12" extrusionOk="0">
                  <a:moveTo>
                    <a:pt x="16" y="3"/>
                  </a:moveTo>
                  <a:cubicBezTo>
                    <a:pt x="14" y="1"/>
                    <a:pt x="1" y="5"/>
                    <a:pt x="7" y="9"/>
                  </a:cubicBezTo>
                  <a:cubicBezTo>
                    <a:pt x="9" y="12"/>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6"/>
            <p:cNvSpPr/>
            <p:nvPr/>
          </p:nvSpPr>
          <p:spPr>
            <a:xfrm>
              <a:off x="5414871" y="4010240"/>
              <a:ext cx="5648" cy="2824"/>
            </a:xfrm>
            <a:custGeom>
              <a:avLst/>
              <a:gdLst/>
              <a:ahLst/>
              <a:cxnLst/>
              <a:rect l="l" t="t" r="r" b="b"/>
              <a:pathLst>
                <a:path w="20" h="10" extrusionOk="0">
                  <a:moveTo>
                    <a:pt x="20" y="0"/>
                  </a:moveTo>
                  <a:cubicBezTo>
                    <a:pt x="13" y="3"/>
                    <a:pt x="0" y="3"/>
                    <a:pt x="0" y="9"/>
                  </a:cubicBezTo>
                  <a:cubicBezTo>
                    <a:pt x="9" y="7"/>
                    <a:pt x="20" y="9"/>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6"/>
            <p:cNvSpPr/>
            <p:nvPr/>
          </p:nvSpPr>
          <p:spPr>
            <a:xfrm>
              <a:off x="3694674" y="4010240"/>
              <a:ext cx="8755" cy="2824"/>
            </a:xfrm>
            <a:custGeom>
              <a:avLst/>
              <a:gdLst/>
              <a:ahLst/>
              <a:cxnLst/>
              <a:rect l="l" t="t" r="r" b="b"/>
              <a:pathLst>
                <a:path w="31" h="10" extrusionOk="0">
                  <a:moveTo>
                    <a:pt x="30" y="0"/>
                  </a:moveTo>
                  <a:cubicBezTo>
                    <a:pt x="17" y="3"/>
                    <a:pt x="2" y="0"/>
                    <a:pt x="0" y="9"/>
                  </a:cubicBezTo>
                  <a:cubicBezTo>
                    <a:pt x="11" y="7"/>
                    <a:pt x="28" y="9"/>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6"/>
            <p:cNvSpPr/>
            <p:nvPr/>
          </p:nvSpPr>
          <p:spPr>
            <a:xfrm>
              <a:off x="3659372" y="4010240"/>
              <a:ext cx="5931" cy="3389"/>
            </a:xfrm>
            <a:custGeom>
              <a:avLst/>
              <a:gdLst/>
              <a:ahLst/>
              <a:cxnLst/>
              <a:rect l="l" t="t" r="r" b="b"/>
              <a:pathLst>
                <a:path w="21" h="12" extrusionOk="0">
                  <a:moveTo>
                    <a:pt x="16" y="0"/>
                  </a:moveTo>
                  <a:cubicBezTo>
                    <a:pt x="12"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6"/>
            <p:cNvSpPr/>
            <p:nvPr/>
          </p:nvSpPr>
          <p:spPr>
            <a:xfrm>
              <a:off x="4918101" y="4004874"/>
              <a:ext cx="6496" cy="6778"/>
            </a:xfrm>
            <a:custGeom>
              <a:avLst/>
              <a:gdLst/>
              <a:ahLst/>
              <a:cxnLst/>
              <a:rect l="l" t="t" r="r" b="b"/>
              <a:pathLst>
                <a:path w="23" h="24" extrusionOk="0">
                  <a:moveTo>
                    <a:pt x="22" y="19"/>
                  </a:moveTo>
                  <a:cubicBezTo>
                    <a:pt x="20" y="13"/>
                    <a:pt x="22" y="0"/>
                    <a:pt x="12" y="0"/>
                  </a:cubicBezTo>
                  <a:cubicBezTo>
                    <a:pt x="12" y="4"/>
                    <a:pt x="9" y="9"/>
                    <a:pt x="1" y="7"/>
                  </a:cubicBezTo>
                  <a:cubicBezTo>
                    <a:pt x="3" y="15"/>
                    <a:pt x="5" y="24"/>
                    <a:pt x="22"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6"/>
            <p:cNvSpPr/>
            <p:nvPr/>
          </p:nvSpPr>
          <p:spPr>
            <a:xfrm>
              <a:off x="4835918" y="4001767"/>
              <a:ext cx="16098" cy="11861"/>
            </a:xfrm>
            <a:custGeom>
              <a:avLst/>
              <a:gdLst/>
              <a:ahLst/>
              <a:cxnLst/>
              <a:rect l="l" t="t" r="r" b="b"/>
              <a:pathLst>
                <a:path w="57" h="42"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6"/>
            <p:cNvSpPr/>
            <p:nvPr/>
          </p:nvSpPr>
          <p:spPr>
            <a:xfrm>
              <a:off x="5847251" y="3998661"/>
              <a:ext cx="11862" cy="10167"/>
            </a:xfrm>
            <a:custGeom>
              <a:avLst/>
              <a:gdLst/>
              <a:ahLst/>
              <a:cxnLst/>
              <a:rect l="l" t="t" r="r" b="b"/>
              <a:pathLst>
                <a:path w="42" h="36" extrusionOk="0">
                  <a:moveTo>
                    <a:pt x="26" y="35"/>
                  </a:moveTo>
                  <a:cubicBezTo>
                    <a:pt x="41" y="26"/>
                    <a:pt x="41" y="1"/>
                    <a:pt x="18" y="1"/>
                  </a:cubicBezTo>
                  <a:cubicBezTo>
                    <a:pt x="3" y="9"/>
                    <a:pt x="1" y="35"/>
                    <a:pt x="2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6"/>
            <p:cNvSpPr/>
            <p:nvPr/>
          </p:nvSpPr>
          <p:spPr>
            <a:xfrm>
              <a:off x="5468530" y="4004874"/>
              <a:ext cx="5931" cy="1977"/>
            </a:xfrm>
            <a:custGeom>
              <a:avLst/>
              <a:gdLst/>
              <a:ahLst/>
              <a:cxnLst/>
              <a:rect l="l" t="t" r="r" b="b"/>
              <a:pathLst>
                <a:path w="21" h="7" extrusionOk="0">
                  <a:moveTo>
                    <a:pt x="1" y="7"/>
                  </a:moveTo>
                  <a:cubicBezTo>
                    <a:pt x="7" y="4"/>
                    <a:pt x="20" y="7"/>
                    <a:pt x="20" y="0"/>
                  </a:cubicBezTo>
                  <a:cubicBezTo>
                    <a:pt x="12" y="0"/>
                    <a:pt x="1"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6"/>
            <p:cNvSpPr/>
            <p:nvPr/>
          </p:nvSpPr>
          <p:spPr>
            <a:xfrm>
              <a:off x="5052531" y="4002332"/>
              <a:ext cx="9885" cy="4519"/>
            </a:xfrm>
            <a:custGeom>
              <a:avLst/>
              <a:gdLst/>
              <a:ahLst/>
              <a:cxnLst/>
              <a:rect l="l" t="t" r="r" b="b"/>
              <a:pathLst>
                <a:path w="35" h="16" extrusionOk="0">
                  <a:moveTo>
                    <a:pt x="5" y="16"/>
                  </a:moveTo>
                  <a:lnTo>
                    <a:pt x="24" y="16"/>
                  </a:lnTo>
                  <a:cubicBezTo>
                    <a:pt x="24" y="9"/>
                    <a:pt x="32" y="7"/>
                    <a:pt x="35" y="1"/>
                  </a:cubicBezTo>
                  <a:cubicBezTo>
                    <a:pt x="20" y="3"/>
                    <a:pt x="0"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6"/>
            <p:cNvSpPr/>
            <p:nvPr/>
          </p:nvSpPr>
          <p:spPr>
            <a:xfrm>
              <a:off x="5268297" y="3994424"/>
              <a:ext cx="10167" cy="4519"/>
            </a:xfrm>
            <a:custGeom>
              <a:avLst/>
              <a:gdLst/>
              <a:ahLst/>
              <a:cxnLst/>
              <a:rect l="l" t="t" r="r" b="b"/>
              <a:pathLst>
                <a:path w="36" h="16" extrusionOk="0">
                  <a:moveTo>
                    <a:pt x="31" y="1"/>
                  </a:moveTo>
                  <a:cubicBezTo>
                    <a:pt x="14" y="1"/>
                    <a:pt x="5" y="7"/>
                    <a:pt x="1" y="16"/>
                  </a:cubicBezTo>
                  <a:cubicBezTo>
                    <a:pt x="16" y="16"/>
                    <a:pt x="35" y="16"/>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6"/>
            <p:cNvSpPr/>
            <p:nvPr/>
          </p:nvSpPr>
          <p:spPr>
            <a:xfrm>
              <a:off x="5010169" y="3996401"/>
              <a:ext cx="5648" cy="3107"/>
            </a:xfrm>
            <a:custGeom>
              <a:avLst/>
              <a:gdLst/>
              <a:ahLst/>
              <a:cxnLst/>
              <a:rect l="l" t="t" r="r" b="b"/>
              <a:pathLst>
                <a:path w="20" h="11" extrusionOk="0">
                  <a:moveTo>
                    <a:pt x="15" y="2"/>
                  </a:moveTo>
                  <a:cubicBezTo>
                    <a:pt x="13" y="0"/>
                    <a:pt x="0" y="4"/>
                    <a:pt x="5" y="9"/>
                  </a:cubicBezTo>
                  <a:cubicBezTo>
                    <a:pt x="9" y="11"/>
                    <a:pt x="20"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6"/>
            <p:cNvSpPr/>
            <p:nvPr/>
          </p:nvSpPr>
          <p:spPr>
            <a:xfrm>
              <a:off x="4217709" y="3996401"/>
              <a:ext cx="5931" cy="3107"/>
            </a:xfrm>
            <a:custGeom>
              <a:avLst/>
              <a:gdLst/>
              <a:ahLst/>
              <a:cxnLst/>
              <a:rect l="l" t="t" r="r" b="b"/>
              <a:pathLst>
                <a:path w="21" h="11" extrusionOk="0">
                  <a:moveTo>
                    <a:pt x="16" y="2"/>
                  </a:moveTo>
                  <a:cubicBezTo>
                    <a:pt x="14" y="0"/>
                    <a:pt x="1" y="4"/>
                    <a:pt x="5" y="9"/>
                  </a:cubicBezTo>
                  <a:cubicBezTo>
                    <a:pt x="7" y="11"/>
                    <a:pt x="20"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6"/>
            <p:cNvSpPr/>
            <p:nvPr/>
          </p:nvSpPr>
          <p:spPr>
            <a:xfrm>
              <a:off x="5468530" y="3987364"/>
              <a:ext cx="27112" cy="9885"/>
            </a:xfrm>
            <a:custGeom>
              <a:avLst/>
              <a:gdLst/>
              <a:ahLst/>
              <a:cxnLst/>
              <a:rect l="l" t="t" r="r" b="b"/>
              <a:pathLst>
                <a:path w="96" h="35" extrusionOk="0">
                  <a:moveTo>
                    <a:pt x="61" y="34"/>
                  </a:moveTo>
                  <a:cubicBezTo>
                    <a:pt x="95" y="0"/>
                    <a:pt x="1" y="24"/>
                    <a:pt x="61"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6"/>
            <p:cNvSpPr/>
            <p:nvPr/>
          </p:nvSpPr>
          <p:spPr>
            <a:xfrm>
              <a:off x="4777175" y="3986517"/>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6"/>
            <p:cNvSpPr/>
            <p:nvPr/>
          </p:nvSpPr>
          <p:spPr>
            <a:xfrm>
              <a:off x="4878845" y="3972678"/>
              <a:ext cx="11862" cy="12426"/>
            </a:xfrm>
            <a:custGeom>
              <a:avLst/>
              <a:gdLst/>
              <a:ahLst/>
              <a:cxnLst/>
              <a:rect l="l" t="t" r="r" b="b"/>
              <a:pathLst>
                <a:path w="42" h="44" extrusionOk="0">
                  <a:moveTo>
                    <a:pt x="41" y="44"/>
                  </a:moveTo>
                  <a:lnTo>
                    <a:pt x="41" y="3"/>
                  </a:lnTo>
                  <a:cubicBezTo>
                    <a:pt x="5" y="1"/>
                    <a:pt x="11" y="29"/>
                    <a:pt x="1"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6"/>
            <p:cNvSpPr/>
            <p:nvPr/>
          </p:nvSpPr>
          <p:spPr>
            <a:xfrm>
              <a:off x="4314013" y="3976350"/>
              <a:ext cx="16663" cy="11861"/>
            </a:xfrm>
            <a:custGeom>
              <a:avLst/>
              <a:gdLst/>
              <a:ahLst/>
              <a:cxnLst/>
              <a:rect l="l" t="t" r="r" b="b"/>
              <a:pathLst>
                <a:path w="59" h="42" extrusionOk="0">
                  <a:moveTo>
                    <a:pt x="35" y="24"/>
                  </a:moveTo>
                  <a:cubicBezTo>
                    <a:pt x="58" y="1"/>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6"/>
            <p:cNvSpPr/>
            <p:nvPr/>
          </p:nvSpPr>
          <p:spPr>
            <a:xfrm>
              <a:off x="3946872" y="3980586"/>
              <a:ext cx="6213" cy="3389"/>
            </a:xfrm>
            <a:custGeom>
              <a:avLst/>
              <a:gdLst/>
              <a:ahLst/>
              <a:cxnLst/>
              <a:rect l="l" t="t" r="r" b="b"/>
              <a:pathLst>
                <a:path w="22" h="12" extrusionOk="0">
                  <a:moveTo>
                    <a:pt x="7" y="9"/>
                  </a:moveTo>
                  <a:cubicBezTo>
                    <a:pt x="9" y="11"/>
                    <a:pt x="22" y="5"/>
                    <a:pt x="15" y="3"/>
                  </a:cubicBezTo>
                  <a:cubicBezTo>
                    <a:pt x="13" y="1"/>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6"/>
            <p:cNvSpPr/>
            <p:nvPr/>
          </p:nvSpPr>
          <p:spPr>
            <a:xfrm>
              <a:off x="4302434" y="3976350"/>
              <a:ext cx="5648" cy="3389"/>
            </a:xfrm>
            <a:custGeom>
              <a:avLst/>
              <a:gdLst/>
              <a:ahLst/>
              <a:cxnLst/>
              <a:rect l="l" t="t" r="r" b="b"/>
              <a:pathLst>
                <a:path w="20" h="12" extrusionOk="0">
                  <a:moveTo>
                    <a:pt x="16" y="3"/>
                  </a:moveTo>
                  <a:cubicBezTo>
                    <a:pt x="11" y="1"/>
                    <a:pt x="1" y="7"/>
                    <a:pt x="5" y="11"/>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6"/>
            <p:cNvSpPr/>
            <p:nvPr/>
          </p:nvSpPr>
          <p:spPr>
            <a:xfrm>
              <a:off x="5145729" y="3974655"/>
              <a:ext cx="5648" cy="3107"/>
            </a:xfrm>
            <a:custGeom>
              <a:avLst/>
              <a:gdLst/>
              <a:ahLst/>
              <a:cxnLst/>
              <a:rect l="l" t="t" r="r" b="b"/>
              <a:pathLst>
                <a:path w="20" h="11" extrusionOk="0">
                  <a:moveTo>
                    <a:pt x="4" y="9"/>
                  </a:moveTo>
                  <a:cubicBezTo>
                    <a:pt x="7" y="11"/>
                    <a:pt x="19" y="7"/>
                    <a:pt x="15" y="2"/>
                  </a:cubicBezTo>
                  <a:cubicBezTo>
                    <a:pt x="11" y="0"/>
                    <a:pt x="0" y="7"/>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6"/>
            <p:cNvSpPr/>
            <p:nvPr/>
          </p:nvSpPr>
          <p:spPr>
            <a:xfrm>
              <a:off x="4051930" y="3968442"/>
              <a:ext cx="14968" cy="8755"/>
            </a:xfrm>
            <a:custGeom>
              <a:avLst/>
              <a:gdLst/>
              <a:ahLst/>
              <a:cxnLst/>
              <a:rect l="l" t="t" r="r" b="b"/>
              <a:pathLst>
                <a:path w="53" h="31" extrusionOk="0">
                  <a:moveTo>
                    <a:pt x="3" y="11"/>
                  </a:moveTo>
                  <a:cubicBezTo>
                    <a:pt x="5" y="18"/>
                    <a:pt x="1" y="31"/>
                    <a:pt x="14" y="31"/>
                  </a:cubicBezTo>
                  <a:cubicBezTo>
                    <a:pt x="14" y="14"/>
                    <a:pt x="52" y="22"/>
                    <a:pt x="52" y="3"/>
                  </a:cubicBezTo>
                  <a:cubicBezTo>
                    <a:pt x="22" y="11"/>
                    <a:pt x="27" y="1"/>
                    <a:pt x="3"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6"/>
            <p:cNvSpPr/>
            <p:nvPr/>
          </p:nvSpPr>
          <p:spPr>
            <a:xfrm>
              <a:off x="3576059" y="3968442"/>
              <a:ext cx="13556" cy="7060"/>
            </a:xfrm>
            <a:custGeom>
              <a:avLst/>
              <a:gdLst/>
              <a:ahLst/>
              <a:cxnLst/>
              <a:rect l="l" t="t" r="r" b="b"/>
              <a:pathLst>
                <a:path w="48" h="25" extrusionOk="0">
                  <a:moveTo>
                    <a:pt x="22" y="24"/>
                  </a:moveTo>
                  <a:cubicBezTo>
                    <a:pt x="47" y="14"/>
                    <a:pt x="7" y="1"/>
                    <a:pt x="0" y="18"/>
                  </a:cubicBezTo>
                  <a:cubicBezTo>
                    <a:pt x="11" y="18"/>
                    <a:pt x="13" y="22"/>
                    <a:pt x="2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6"/>
            <p:cNvSpPr/>
            <p:nvPr/>
          </p:nvSpPr>
          <p:spPr>
            <a:xfrm>
              <a:off x="4006179" y="3970984"/>
              <a:ext cx="6213" cy="3107"/>
            </a:xfrm>
            <a:custGeom>
              <a:avLst/>
              <a:gdLst/>
              <a:ahLst/>
              <a:cxnLst/>
              <a:rect l="l" t="t" r="r" b="b"/>
              <a:pathLst>
                <a:path w="22" h="11" extrusionOk="0">
                  <a:moveTo>
                    <a:pt x="15" y="2"/>
                  </a:moveTo>
                  <a:cubicBezTo>
                    <a:pt x="13" y="0"/>
                    <a:pt x="0" y="5"/>
                    <a:pt x="4" y="9"/>
                  </a:cubicBezTo>
                  <a:cubicBezTo>
                    <a:pt x="9" y="11"/>
                    <a:pt x="22"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6"/>
            <p:cNvSpPr/>
            <p:nvPr/>
          </p:nvSpPr>
          <p:spPr>
            <a:xfrm>
              <a:off x="5763091" y="3968442"/>
              <a:ext cx="5931" cy="3389"/>
            </a:xfrm>
            <a:custGeom>
              <a:avLst/>
              <a:gdLst/>
              <a:ahLst/>
              <a:cxnLst/>
              <a:rect l="l" t="t" r="r" b="b"/>
              <a:pathLst>
                <a:path w="21" h="12" extrusionOk="0">
                  <a:moveTo>
                    <a:pt x="5" y="11"/>
                  </a:moveTo>
                  <a:cubicBezTo>
                    <a:pt x="7" y="11"/>
                    <a:pt x="20" y="7"/>
                    <a:pt x="16" y="3"/>
                  </a:cubicBezTo>
                  <a:cubicBezTo>
                    <a:pt x="12" y="1"/>
                    <a:pt x="1"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6"/>
            <p:cNvSpPr/>
            <p:nvPr/>
          </p:nvSpPr>
          <p:spPr>
            <a:xfrm>
              <a:off x="4870938" y="3964771"/>
              <a:ext cx="12991" cy="7060"/>
            </a:xfrm>
            <a:custGeom>
              <a:avLst/>
              <a:gdLst/>
              <a:ahLst/>
              <a:cxnLst/>
              <a:rect l="l" t="t" r="r" b="b"/>
              <a:pathLst>
                <a:path w="46" h="25" extrusionOk="0">
                  <a:moveTo>
                    <a:pt x="39" y="16"/>
                  </a:moveTo>
                  <a:cubicBezTo>
                    <a:pt x="46" y="1"/>
                    <a:pt x="1" y="1"/>
                    <a:pt x="9" y="16"/>
                  </a:cubicBezTo>
                  <a:cubicBezTo>
                    <a:pt x="12" y="22"/>
                    <a:pt x="35" y="24"/>
                    <a:pt x="39"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6"/>
            <p:cNvSpPr/>
            <p:nvPr/>
          </p:nvSpPr>
          <p:spPr>
            <a:xfrm>
              <a:off x="4842131" y="3959405"/>
              <a:ext cx="9885" cy="12426"/>
            </a:xfrm>
            <a:custGeom>
              <a:avLst/>
              <a:gdLst/>
              <a:ahLst/>
              <a:cxnLst/>
              <a:rect l="l" t="t" r="r" b="b"/>
              <a:pathLst>
                <a:path w="35" h="44" extrusionOk="0">
                  <a:moveTo>
                    <a:pt x="21" y="43"/>
                  </a:moveTo>
                  <a:cubicBezTo>
                    <a:pt x="17" y="28"/>
                    <a:pt x="34" y="1"/>
                    <a:pt x="2" y="7"/>
                  </a:cubicBezTo>
                  <a:cubicBezTo>
                    <a:pt x="0" y="24"/>
                    <a:pt x="0" y="41"/>
                    <a:pt x="2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6"/>
            <p:cNvSpPr/>
            <p:nvPr/>
          </p:nvSpPr>
          <p:spPr>
            <a:xfrm>
              <a:off x="5819574" y="3964771"/>
              <a:ext cx="5648" cy="3389"/>
            </a:xfrm>
            <a:custGeom>
              <a:avLst/>
              <a:gdLst/>
              <a:ahLst/>
              <a:cxnLst/>
              <a:rect l="l" t="t" r="r" b="b"/>
              <a:pathLst>
                <a:path w="20" h="12" extrusionOk="0">
                  <a:moveTo>
                    <a:pt x="4" y="9"/>
                  </a:moveTo>
                  <a:cubicBezTo>
                    <a:pt x="9" y="12"/>
                    <a:pt x="19" y="5"/>
                    <a:pt x="15" y="3"/>
                  </a:cubicBezTo>
                  <a:cubicBezTo>
                    <a:pt x="13" y="1"/>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6"/>
            <p:cNvSpPr/>
            <p:nvPr/>
          </p:nvSpPr>
          <p:spPr>
            <a:xfrm>
              <a:off x="5587710" y="3958840"/>
              <a:ext cx="6496" cy="3389"/>
            </a:xfrm>
            <a:custGeom>
              <a:avLst/>
              <a:gdLst/>
              <a:ahLst/>
              <a:cxnLst/>
              <a:rect l="l" t="t" r="r" b="b"/>
              <a:pathLst>
                <a:path w="23" h="12" extrusionOk="0">
                  <a:moveTo>
                    <a:pt x="18" y="3"/>
                  </a:moveTo>
                  <a:cubicBezTo>
                    <a:pt x="14" y="0"/>
                    <a:pt x="1" y="7"/>
                    <a:pt x="7" y="9"/>
                  </a:cubicBezTo>
                  <a:cubicBezTo>
                    <a:pt x="9"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6"/>
            <p:cNvSpPr/>
            <p:nvPr/>
          </p:nvSpPr>
          <p:spPr>
            <a:xfrm>
              <a:off x="4489958" y="3952627"/>
              <a:ext cx="11297" cy="7625"/>
            </a:xfrm>
            <a:custGeom>
              <a:avLst/>
              <a:gdLst/>
              <a:ahLst/>
              <a:cxnLst/>
              <a:rect l="l" t="t" r="r" b="b"/>
              <a:pathLst>
                <a:path w="40" h="27" extrusionOk="0">
                  <a:moveTo>
                    <a:pt x="39" y="3"/>
                  </a:moveTo>
                  <a:cubicBezTo>
                    <a:pt x="18" y="1"/>
                    <a:pt x="3" y="5"/>
                    <a:pt x="1" y="18"/>
                  </a:cubicBezTo>
                  <a:cubicBezTo>
                    <a:pt x="20" y="16"/>
                    <a:pt x="22" y="27"/>
                    <a:pt x="39"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6"/>
            <p:cNvSpPr/>
            <p:nvPr/>
          </p:nvSpPr>
          <p:spPr>
            <a:xfrm>
              <a:off x="4306670" y="3955169"/>
              <a:ext cx="2824" cy="5083"/>
            </a:xfrm>
            <a:custGeom>
              <a:avLst/>
              <a:gdLst/>
              <a:ahLst/>
              <a:cxnLst/>
              <a:rect l="l" t="t" r="r" b="b"/>
              <a:pathLst>
                <a:path w="10" h="18" extrusionOk="0">
                  <a:moveTo>
                    <a:pt x="9" y="9"/>
                  </a:moveTo>
                  <a:cubicBezTo>
                    <a:pt x="9" y="5"/>
                    <a:pt x="1" y="1"/>
                    <a:pt x="1" y="9"/>
                  </a:cubicBezTo>
                  <a:cubicBezTo>
                    <a:pt x="1" y="13"/>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6"/>
            <p:cNvSpPr/>
            <p:nvPr/>
          </p:nvSpPr>
          <p:spPr>
            <a:xfrm>
              <a:off x="4044305" y="3949803"/>
              <a:ext cx="17228" cy="9885"/>
            </a:xfrm>
            <a:custGeom>
              <a:avLst/>
              <a:gdLst/>
              <a:ahLst/>
              <a:cxnLst/>
              <a:rect l="l" t="t" r="r" b="b"/>
              <a:pathLst>
                <a:path w="61" h="35" extrusionOk="0">
                  <a:moveTo>
                    <a:pt x="60" y="0"/>
                  </a:moveTo>
                  <a:lnTo>
                    <a:pt x="11" y="0"/>
                  </a:lnTo>
                  <a:cubicBezTo>
                    <a:pt x="11" y="13"/>
                    <a:pt x="9" y="22"/>
                    <a:pt x="0" y="28"/>
                  </a:cubicBezTo>
                  <a:cubicBezTo>
                    <a:pt x="43" y="35"/>
                    <a:pt x="45" y="13"/>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6"/>
            <p:cNvSpPr/>
            <p:nvPr/>
          </p:nvSpPr>
          <p:spPr>
            <a:xfrm>
              <a:off x="4545594" y="3947826"/>
              <a:ext cx="9320" cy="5931"/>
            </a:xfrm>
            <a:custGeom>
              <a:avLst/>
              <a:gdLst/>
              <a:ahLst/>
              <a:cxnLst/>
              <a:rect l="l" t="t" r="r" b="b"/>
              <a:pathLst>
                <a:path w="33" h="21" extrusionOk="0">
                  <a:moveTo>
                    <a:pt x="33" y="1"/>
                  </a:moveTo>
                  <a:lnTo>
                    <a:pt x="13" y="1"/>
                  </a:lnTo>
                  <a:cubicBezTo>
                    <a:pt x="11" y="9"/>
                    <a:pt x="1" y="9"/>
                    <a:pt x="3" y="20"/>
                  </a:cubicBezTo>
                  <a:lnTo>
                    <a:pt x="33"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6"/>
            <p:cNvSpPr/>
            <p:nvPr/>
          </p:nvSpPr>
          <p:spPr>
            <a:xfrm>
              <a:off x="5539982" y="3947261"/>
              <a:ext cx="6213" cy="3389"/>
            </a:xfrm>
            <a:custGeom>
              <a:avLst/>
              <a:gdLst/>
              <a:ahLst/>
              <a:cxnLst/>
              <a:rect l="l" t="t" r="r" b="b"/>
              <a:pathLst>
                <a:path w="22" h="12" extrusionOk="0">
                  <a:moveTo>
                    <a:pt x="16" y="3"/>
                  </a:moveTo>
                  <a:cubicBezTo>
                    <a:pt x="13"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6"/>
            <p:cNvSpPr/>
            <p:nvPr/>
          </p:nvSpPr>
          <p:spPr>
            <a:xfrm>
              <a:off x="5500161" y="3940766"/>
              <a:ext cx="26830" cy="9320"/>
            </a:xfrm>
            <a:custGeom>
              <a:avLst/>
              <a:gdLst/>
              <a:ahLst/>
              <a:cxnLst/>
              <a:rect l="l" t="t" r="r" b="b"/>
              <a:pathLst>
                <a:path w="95" h="33" extrusionOk="0">
                  <a:moveTo>
                    <a:pt x="58" y="32"/>
                  </a:moveTo>
                  <a:cubicBezTo>
                    <a:pt x="94" y="0"/>
                    <a:pt x="0" y="24"/>
                    <a:pt x="58"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6"/>
            <p:cNvSpPr/>
            <p:nvPr/>
          </p:nvSpPr>
          <p:spPr>
            <a:xfrm>
              <a:off x="5050554" y="3943590"/>
              <a:ext cx="10167" cy="6496"/>
            </a:xfrm>
            <a:custGeom>
              <a:avLst/>
              <a:gdLst/>
              <a:ahLst/>
              <a:cxnLst/>
              <a:rect l="l" t="t" r="r" b="b"/>
              <a:pathLst>
                <a:path w="36" h="23" extrusionOk="0">
                  <a:moveTo>
                    <a:pt x="22" y="22"/>
                  </a:moveTo>
                  <a:cubicBezTo>
                    <a:pt x="22" y="14"/>
                    <a:pt x="35" y="12"/>
                    <a:pt x="31" y="1"/>
                  </a:cubicBezTo>
                  <a:lnTo>
                    <a:pt x="12" y="1"/>
                  </a:lnTo>
                  <a:cubicBezTo>
                    <a:pt x="1" y="12"/>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6"/>
            <p:cNvSpPr/>
            <p:nvPr/>
          </p:nvSpPr>
          <p:spPr>
            <a:xfrm>
              <a:off x="5613692" y="3945567"/>
              <a:ext cx="5931" cy="3107"/>
            </a:xfrm>
            <a:custGeom>
              <a:avLst/>
              <a:gdLst/>
              <a:ahLst/>
              <a:cxnLst/>
              <a:rect l="l" t="t" r="r" b="b"/>
              <a:pathLst>
                <a:path w="21" h="11" extrusionOk="0">
                  <a:moveTo>
                    <a:pt x="16" y="0"/>
                  </a:moveTo>
                  <a:cubicBezTo>
                    <a:pt x="12"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6"/>
            <p:cNvSpPr/>
            <p:nvPr/>
          </p:nvSpPr>
          <p:spPr>
            <a:xfrm>
              <a:off x="5097153" y="3945567"/>
              <a:ext cx="6496" cy="3107"/>
            </a:xfrm>
            <a:custGeom>
              <a:avLst/>
              <a:gdLst/>
              <a:ahLst/>
              <a:cxnLst/>
              <a:rect l="l" t="t" r="r" b="b"/>
              <a:pathLst>
                <a:path w="23" h="11" extrusionOk="0">
                  <a:moveTo>
                    <a:pt x="16" y="0"/>
                  </a:moveTo>
                  <a:cubicBezTo>
                    <a:pt x="14" y="0"/>
                    <a:pt x="1" y="5"/>
                    <a:pt x="7" y="9"/>
                  </a:cubicBezTo>
                  <a:cubicBezTo>
                    <a:pt x="9" y="11"/>
                    <a:pt x="22"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6"/>
            <p:cNvSpPr/>
            <p:nvPr/>
          </p:nvSpPr>
          <p:spPr>
            <a:xfrm>
              <a:off x="3695803" y="3945567"/>
              <a:ext cx="6213" cy="3107"/>
            </a:xfrm>
            <a:custGeom>
              <a:avLst/>
              <a:gdLst/>
              <a:ahLst/>
              <a:cxnLst/>
              <a:rect l="l" t="t" r="r" b="b"/>
              <a:pathLst>
                <a:path w="22" h="11" extrusionOk="0">
                  <a:moveTo>
                    <a:pt x="15" y="0"/>
                  </a:moveTo>
                  <a:cubicBezTo>
                    <a:pt x="13" y="0"/>
                    <a:pt x="0" y="5"/>
                    <a:pt x="7" y="9"/>
                  </a:cubicBezTo>
                  <a:cubicBezTo>
                    <a:pt x="9" y="11"/>
                    <a:pt x="22"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6"/>
            <p:cNvSpPr/>
            <p:nvPr/>
          </p:nvSpPr>
          <p:spPr>
            <a:xfrm>
              <a:off x="5549019" y="3937094"/>
              <a:ext cx="16663" cy="11579"/>
            </a:xfrm>
            <a:custGeom>
              <a:avLst/>
              <a:gdLst/>
              <a:ahLst/>
              <a:cxnLst/>
              <a:rect l="l" t="t" r="r" b="b"/>
              <a:pathLst>
                <a:path w="59" h="41" extrusionOk="0">
                  <a:moveTo>
                    <a:pt x="35" y="24"/>
                  </a:moveTo>
                  <a:cubicBezTo>
                    <a:pt x="59"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6"/>
            <p:cNvSpPr/>
            <p:nvPr/>
          </p:nvSpPr>
          <p:spPr>
            <a:xfrm>
              <a:off x="4661667" y="3941330"/>
              <a:ext cx="5931" cy="5648"/>
            </a:xfrm>
            <a:custGeom>
              <a:avLst/>
              <a:gdLst/>
              <a:ahLst/>
              <a:cxnLst/>
              <a:rect l="l" t="t" r="r" b="b"/>
              <a:pathLst>
                <a:path w="21" h="20" extrusionOk="0">
                  <a:moveTo>
                    <a:pt x="20" y="9"/>
                  </a:moveTo>
                  <a:cubicBezTo>
                    <a:pt x="20" y="2"/>
                    <a:pt x="3" y="0"/>
                    <a:pt x="1" y="9"/>
                  </a:cubicBezTo>
                  <a:cubicBezTo>
                    <a:pt x="11"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6"/>
            <p:cNvSpPr/>
            <p:nvPr/>
          </p:nvSpPr>
          <p:spPr>
            <a:xfrm>
              <a:off x="4555761" y="3943025"/>
              <a:ext cx="6496" cy="3389"/>
            </a:xfrm>
            <a:custGeom>
              <a:avLst/>
              <a:gdLst/>
              <a:ahLst/>
              <a:cxnLst/>
              <a:rect l="l" t="t" r="r" b="b"/>
              <a:pathLst>
                <a:path w="23" h="12" extrusionOk="0">
                  <a:moveTo>
                    <a:pt x="7" y="9"/>
                  </a:moveTo>
                  <a:cubicBezTo>
                    <a:pt x="10" y="11"/>
                    <a:pt x="22" y="7"/>
                    <a:pt x="16" y="3"/>
                  </a:cubicBezTo>
                  <a:cubicBezTo>
                    <a:pt x="14" y="1"/>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6"/>
            <p:cNvSpPr/>
            <p:nvPr/>
          </p:nvSpPr>
          <p:spPr>
            <a:xfrm>
              <a:off x="5665092" y="3937659"/>
              <a:ext cx="10167" cy="6213"/>
            </a:xfrm>
            <a:custGeom>
              <a:avLst/>
              <a:gdLst/>
              <a:ahLst/>
              <a:cxnLst/>
              <a:rect l="l" t="t" r="r" b="b"/>
              <a:pathLst>
                <a:path w="36" h="22" extrusionOk="0">
                  <a:moveTo>
                    <a:pt x="22" y="22"/>
                  </a:moveTo>
                  <a:cubicBezTo>
                    <a:pt x="24" y="13"/>
                    <a:pt x="35" y="13"/>
                    <a:pt x="33" y="0"/>
                  </a:cubicBezTo>
                  <a:lnTo>
                    <a:pt x="14" y="0"/>
                  </a:lnTo>
                  <a:cubicBezTo>
                    <a:pt x="1" y="11"/>
                    <a:pt x="3"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6"/>
            <p:cNvSpPr/>
            <p:nvPr/>
          </p:nvSpPr>
          <p:spPr>
            <a:xfrm>
              <a:off x="3554878" y="3941330"/>
              <a:ext cx="5648" cy="3107"/>
            </a:xfrm>
            <a:custGeom>
              <a:avLst/>
              <a:gdLst/>
              <a:ahLst/>
              <a:cxnLst/>
              <a:rect l="l" t="t" r="r" b="b"/>
              <a:pathLst>
                <a:path w="20" h="11" extrusionOk="0">
                  <a:moveTo>
                    <a:pt x="15" y="2"/>
                  </a:moveTo>
                  <a:cubicBezTo>
                    <a:pt x="13" y="0"/>
                    <a:pt x="0" y="7"/>
                    <a:pt x="5" y="9"/>
                  </a:cubicBezTo>
                  <a:cubicBezTo>
                    <a:pt x="9" y="11"/>
                    <a:pt x="20"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6"/>
            <p:cNvSpPr/>
            <p:nvPr/>
          </p:nvSpPr>
          <p:spPr>
            <a:xfrm>
              <a:off x="4430651" y="3935964"/>
              <a:ext cx="5648" cy="4519"/>
            </a:xfrm>
            <a:custGeom>
              <a:avLst/>
              <a:gdLst/>
              <a:ahLst/>
              <a:cxnLst/>
              <a:rect l="l" t="t" r="r" b="b"/>
              <a:pathLst>
                <a:path w="20"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6"/>
            <p:cNvSpPr/>
            <p:nvPr/>
          </p:nvSpPr>
          <p:spPr>
            <a:xfrm>
              <a:off x="5925198" y="3935964"/>
              <a:ext cx="8755" cy="2542"/>
            </a:xfrm>
            <a:custGeom>
              <a:avLst/>
              <a:gdLst/>
              <a:ahLst/>
              <a:cxnLst/>
              <a:rect l="l" t="t" r="r" b="b"/>
              <a:pathLst>
                <a:path w="31" h="9" extrusionOk="0">
                  <a:moveTo>
                    <a:pt x="31" y="0"/>
                  </a:moveTo>
                  <a:cubicBezTo>
                    <a:pt x="18" y="2"/>
                    <a:pt x="3" y="0"/>
                    <a:pt x="1" y="6"/>
                  </a:cubicBezTo>
                  <a:cubicBezTo>
                    <a:pt x="12" y="6"/>
                    <a:pt x="29" y="9"/>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6"/>
            <p:cNvSpPr/>
            <p:nvPr/>
          </p:nvSpPr>
          <p:spPr>
            <a:xfrm>
              <a:off x="4506903" y="3933423"/>
              <a:ext cx="2824" cy="5083"/>
            </a:xfrm>
            <a:custGeom>
              <a:avLst/>
              <a:gdLst/>
              <a:ahLst/>
              <a:cxnLst/>
              <a:rect l="l" t="t" r="r" b="b"/>
              <a:pathLst>
                <a:path w="10" h="18" extrusionOk="0">
                  <a:moveTo>
                    <a:pt x="0" y="9"/>
                  </a:moveTo>
                  <a:cubicBezTo>
                    <a:pt x="0" y="13"/>
                    <a:pt x="7" y="18"/>
                    <a:pt x="9" y="9"/>
                  </a:cubicBezTo>
                  <a:cubicBezTo>
                    <a:pt x="9" y="5"/>
                    <a:pt x="3" y="0"/>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6"/>
            <p:cNvSpPr/>
            <p:nvPr/>
          </p:nvSpPr>
          <p:spPr>
            <a:xfrm>
              <a:off x="4123382" y="3928057"/>
              <a:ext cx="2824" cy="4519"/>
            </a:xfrm>
            <a:custGeom>
              <a:avLst/>
              <a:gdLst/>
              <a:ahLst/>
              <a:cxnLst/>
              <a:rect l="l" t="t" r="r" b="b"/>
              <a:pathLst>
                <a:path w="10" h="16" extrusionOk="0">
                  <a:moveTo>
                    <a:pt x="9" y="7"/>
                  </a:moveTo>
                  <a:cubicBezTo>
                    <a:pt x="9" y="4"/>
                    <a:pt x="1" y="0"/>
                    <a:pt x="1" y="7"/>
                  </a:cubicBezTo>
                  <a:cubicBezTo>
                    <a:pt x="1" y="11"/>
                    <a:pt x="7" y="15"/>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6"/>
            <p:cNvSpPr/>
            <p:nvPr/>
          </p:nvSpPr>
          <p:spPr>
            <a:xfrm>
              <a:off x="5761396" y="3925515"/>
              <a:ext cx="6213" cy="5083"/>
            </a:xfrm>
            <a:custGeom>
              <a:avLst/>
              <a:gdLst/>
              <a:ahLst/>
              <a:cxnLst/>
              <a:rect l="l" t="t" r="r" b="b"/>
              <a:pathLst>
                <a:path w="22" h="18" extrusionOk="0">
                  <a:moveTo>
                    <a:pt x="22" y="9"/>
                  </a:moveTo>
                  <a:cubicBezTo>
                    <a:pt x="20" y="1"/>
                    <a:pt x="9" y="5"/>
                    <a:pt x="0" y="9"/>
                  </a:cubicBezTo>
                  <a:cubicBezTo>
                    <a:pt x="0" y="16"/>
                    <a:pt x="20"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6"/>
            <p:cNvSpPr/>
            <p:nvPr/>
          </p:nvSpPr>
          <p:spPr>
            <a:xfrm>
              <a:off x="4405233" y="3926080"/>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6"/>
            <p:cNvSpPr/>
            <p:nvPr/>
          </p:nvSpPr>
          <p:spPr>
            <a:xfrm>
              <a:off x="3814418" y="3927492"/>
              <a:ext cx="5648" cy="3107"/>
            </a:xfrm>
            <a:custGeom>
              <a:avLst/>
              <a:gdLst/>
              <a:ahLst/>
              <a:cxnLst/>
              <a:rect l="l" t="t" r="r" b="b"/>
              <a:pathLst>
                <a:path w="20" h="11" extrusionOk="0">
                  <a:moveTo>
                    <a:pt x="4" y="9"/>
                  </a:moveTo>
                  <a:cubicBezTo>
                    <a:pt x="9" y="11"/>
                    <a:pt x="19" y="6"/>
                    <a:pt x="15" y="2"/>
                  </a:cubicBezTo>
                  <a:cubicBezTo>
                    <a:pt x="13" y="0"/>
                    <a:pt x="0" y="6"/>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6"/>
            <p:cNvSpPr/>
            <p:nvPr/>
          </p:nvSpPr>
          <p:spPr>
            <a:xfrm>
              <a:off x="3700040" y="3926080"/>
              <a:ext cx="3389" cy="4519"/>
            </a:xfrm>
            <a:custGeom>
              <a:avLst/>
              <a:gdLst/>
              <a:ahLst/>
              <a:cxnLst/>
              <a:rect l="l" t="t" r="r" b="b"/>
              <a:pathLst>
                <a:path w="12" h="16" extrusionOk="0">
                  <a:moveTo>
                    <a:pt x="0" y="7"/>
                  </a:moveTo>
                  <a:cubicBezTo>
                    <a:pt x="0" y="11"/>
                    <a:pt x="9" y="16"/>
                    <a:pt x="11" y="7"/>
                  </a:cubicBezTo>
                  <a:cubicBezTo>
                    <a:pt x="11" y="3"/>
                    <a:pt x="3" y="1"/>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6"/>
            <p:cNvSpPr/>
            <p:nvPr/>
          </p:nvSpPr>
          <p:spPr>
            <a:xfrm>
              <a:off x="5406399" y="3921844"/>
              <a:ext cx="5648" cy="5083"/>
            </a:xfrm>
            <a:custGeom>
              <a:avLst/>
              <a:gdLst/>
              <a:ahLst/>
              <a:cxnLst/>
              <a:rect l="l" t="t" r="r" b="b"/>
              <a:pathLst>
                <a:path w="20" h="18" extrusionOk="0">
                  <a:moveTo>
                    <a:pt x="20" y="9"/>
                  </a:moveTo>
                  <a:cubicBezTo>
                    <a:pt x="17" y="1"/>
                    <a:pt x="9" y="5"/>
                    <a:pt x="0" y="9"/>
                  </a:cubicBezTo>
                  <a:cubicBezTo>
                    <a:pt x="0" y="16"/>
                    <a:pt x="17"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6"/>
            <p:cNvSpPr/>
            <p:nvPr/>
          </p:nvSpPr>
          <p:spPr>
            <a:xfrm>
              <a:off x="5179619" y="3923821"/>
              <a:ext cx="5648" cy="3107"/>
            </a:xfrm>
            <a:custGeom>
              <a:avLst/>
              <a:gdLst/>
              <a:ahLst/>
              <a:cxnLst/>
              <a:rect l="l" t="t" r="r" b="b"/>
              <a:pathLst>
                <a:path w="20" h="11" extrusionOk="0">
                  <a:moveTo>
                    <a:pt x="15" y="2"/>
                  </a:moveTo>
                  <a:cubicBezTo>
                    <a:pt x="11" y="0"/>
                    <a:pt x="0" y="4"/>
                    <a:pt x="4" y="9"/>
                  </a:cubicBezTo>
                  <a:cubicBezTo>
                    <a:pt x="7"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6"/>
            <p:cNvSpPr/>
            <p:nvPr/>
          </p:nvSpPr>
          <p:spPr>
            <a:xfrm>
              <a:off x="4720975" y="3920149"/>
              <a:ext cx="8755" cy="6778"/>
            </a:xfrm>
            <a:custGeom>
              <a:avLst/>
              <a:gdLst/>
              <a:ahLst/>
              <a:cxnLst/>
              <a:rect l="l" t="t" r="r" b="b"/>
              <a:pathLst>
                <a:path w="31" h="24" extrusionOk="0">
                  <a:moveTo>
                    <a:pt x="31" y="0"/>
                  </a:moveTo>
                  <a:lnTo>
                    <a:pt x="11" y="0"/>
                  </a:lnTo>
                  <a:cubicBezTo>
                    <a:pt x="11" y="7"/>
                    <a:pt x="3" y="9"/>
                    <a:pt x="1" y="15"/>
                  </a:cubicBezTo>
                  <a:cubicBezTo>
                    <a:pt x="14" y="15"/>
                    <a:pt x="16" y="24"/>
                    <a:pt x="31" y="22"/>
                  </a:cubicBezTo>
                  <a:cubicBezTo>
                    <a:pt x="31" y="15"/>
                    <a:pt x="31" y="7"/>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6"/>
            <p:cNvSpPr/>
            <p:nvPr/>
          </p:nvSpPr>
          <p:spPr>
            <a:xfrm>
              <a:off x="3808770" y="3920149"/>
              <a:ext cx="10167" cy="4519"/>
            </a:xfrm>
            <a:custGeom>
              <a:avLst/>
              <a:gdLst/>
              <a:ahLst/>
              <a:cxnLst/>
              <a:rect l="l" t="t" r="r" b="b"/>
              <a:pathLst>
                <a:path w="36" h="16" extrusionOk="0">
                  <a:moveTo>
                    <a:pt x="24" y="15"/>
                  </a:moveTo>
                  <a:cubicBezTo>
                    <a:pt x="24" y="7"/>
                    <a:pt x="33" y="7"/>
                    <a:pt x="35" y="0"/>
                  </a:cubicBezTo>
                  <a:cubicBezTo>
                    <a:pt x="20" y="0"/>
                    <a:pt x="1" y="0"/>
                    <a:pt x="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6"/>
            <p:cNvSpPr/>
            <p:nvPr/>
          </p:nvSpPr>
          <p:spPr>
            <a:xfrm>
              <a:off x="5495360" y="3919584"/>
              <a:ext cx="5648" cy="3107"/>
            </a:xfrm>
            <a:custGeom>
              <a:avLst/>
              <a:gdLst/>
              <a:ahLst/>
              <a:cxnLst/>
              <a:rect l="l" t="t" r="r" b="b"/>
              <a:pathLst>
                <a:path w="20" h="11" extrusionOk="0">
                  <a:moveTo>
                    <a:pt x="15" y="2"/>
                  </a:moveTo>
                  <a:cubicBezTo>
                    <a:pt x="13" y="0"/>
                    <a:pt x="0" y="7"/>
                    <a:pt x="4" y="9"/>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6"/>
            <p:cNvSpPr/>
            <p:nvPr/>
          </p:nvSpPr>
          <p:spPr>
            <a:xfrm>
              <a:off x="4502667" y="3912242"/>
              <a:ext cx="16663" cy="9885"/>
            </a:xfrm>
            <a:custGeom>
              <a:avLst/>
              <a:gdLst/>
              <a:ahLst/>
              <a:cxnLst/>
              <a:rect l="l" t="t" r="r" b="b"/>
              <a:pathLst>
                <a:path w="59" h="35" extrusionOk="0">
                  <a:moveTo>
                    <a:pt x="15" y="35"/>
                  </a:moveTo>
                  <a:lnTo>
                    <a:pt x="54" y="35"/>
                  </a:lnTo>
                  <a:cubicBezTo>
                    <a:pt x="58" y="20"/>
                    <a:pt x="37" y="20"/>
                    <a:pt x="43" y="0"/>
                  </a:cubicBezTo>
                  <a:cubicBezTo>
                    <a:pt x="0" y="5"/>
                    <a:pt x="30" y="15"/>
                    <a:pt x="1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6"/>
            <p:cNvSpPr/>
            <p:nvPr/>
          </p:nvSpPr>
          <p:spPr>
            <a:xfrm>
              <a:off x="3698910" y="3919584"/>
              <a:ext cx="5648" cy="3107"/>
            </a:xfrm>
            <a:custGeom>
              <a:avLst/>
              <a:gdLst/>
              <a:ahLst/>
              <a:cxnLst/>
              <a:rect l="l" t="t" r="r" b="b"/>
              <a:pathLst>
                <a:path w="20" h="11" extrusionOk="0">
                  <a:moveTo>
                    <a:pt x="15" y="2"/>
                  </a:moveTo>
                  <a:cubicBezTo>
                    <a:pt x="13" y="0"/>
                    <a:pt x="0" y="7"/>
                    <a:pt x="4" y="9"/>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6"/>
            <p:cNvSpPr/>
            <p:nvPr/>
          </p:nvSpPr>
          <p:spPr>
            <a:xfrm>
              <a:off x="5578108" y="3916478"/>
              <a:ext cx="6213" cy="1977"/>
            </a:xfrm>
            <a:custGeom>
              <a:avLst/>
              <a:gdLst/>
              <a:ahLst/>
              <a:cxnLst/>
              <a:rect l="l" t="t" r="r" b="b"/>
              <a:pathLst>
                <a:path w="22" h="7" extrusionOk="0">
                  <a:moveTo>
                    <a:pt x="22" y="0"/>
                  </a:moveTo>
                  <a:cubicBezTo>
                    <a:pt x="13" y="0"/>
                    <a:pt x="0"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6"/>
            <p:cNvSpPr/>
            <p:nvPr/>
          </p:nvSpPr>
          <p:spPr>
            <a:xfrm>
              <a:off x="4402127" y="3910547"/>
              <a:ext cx="8755" cy="5083"/>
            </a:xfrm>
            <a:custGeom>
              <a:avLst/>
              <a:gdLst/>
              <a:ahLst/>
              <a:cxnLst/>
              <a:rect l="l" t="t" r="r" b="b"/>
              <a:pathLst>
                <a:path w="31" h="18" extrusionOk="0">
                  <a:moveTo>
                    <a:pt x="31" y="15"/>
                  </a:moveTo>
                  <a:lnTo>
                    <a:pt x="31" y="0"/>
                  </a:lnTo>
                  <a:lnTo>
                    <a:pt x="1" y="0"/>
                  </a:lnTo>
                  <a:cubicBezTo>
                    <a:pt x="1" y="13"/>
                    <a:pt x="12" y="17"/>
                    <a:pt x="31"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6"/>
            <p:cNvSpPr/>
            <p:nvPr/>
          </p:nvSpPr>
          <p:spPr>
            <a:xfrm>
              <a:off x="3924278" y="3911677"/>
              <a:ext cx="5931" cy="3389"/>
            </a:xfrm>
            <a:custGeom>
              <a:avLst/>
              <a:gdLst/>
              <a:ahLst/>
              <a:cxnLst/>
              <a:rect l="l" t="t" r="r" b="b"/>
              <a:pathLst>
                <a:path w="21" h="12" extrusionOk="0">
                  <a:moveTo>
                    <a:pt x="16" y="2"/>
                  </a:moveTo>
                  <a:cubicBezTo>
                    <a:pt x="14" y="0"/>
                    <a:pt x="1" y="7"/>
                    <a:pt x="5" y="11"/>
                  </a:cubicBezTo>
                  <a:cubicBezTo>
                    <a:pt x="10"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6"/>
            <p:cNvSpPr/>
            <p:nvPr/>
          </p:nvSpPr>
          <p:spPr>
            <a:xfrm>
              <a:off x="4530626" y="3909700"/>
              <a:ext cx="6213" cy="3389"/>
            </a:xfrm>
            <a:custGeom>
              <a:avLst/>
              <a:gdLst/>
              <a:ahLst/>
              <a:cxnLst/>
              <a:rect l="l" t="t" r="r" b="b"/>
              <a:pathLst>
                <a:path w="22" h="12" extrusionOk="0">
                  <a:moveTo>
                    <a:pt x="15" y="3"/>
                  </a:moveTo>
                  <a:cubicBezTo>
                    <a:pt x="13" y="1"/>
                    <a:pt x="0" y="7"/>
                    <a:pt x="6" y="9"/>
                  </a:cubicBezTo>
                  <a:cubicBezTo>
                    <a:pt x="9" y="12"/>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6"/>
            <p:cNvSpPr/>
            <p:nvPr/>
          </p:nvSpPr>
          <p:spPr>
            <a:xfrm>
              <a:off x="3553748" y="3905464"/>
              <a:ext cx="11014" cy="7625"/>
            </a:xfrm>
            <a:custGeom>
              <a:avLst/>
              <a:gdLst/>
              <a:ahLst/>
              <a:cxnLst/>
              <a:rect l="l" t="t" r="r" b="b"/>
              <a:pathLst>
                <a:path w="39" h="27" extrusionOk="0">
                  <a:moveTo>
                    <a:pt x="0" y="18"/>
                  </a:moveTo>
                  <a:cubicBezTo>
                    <a:pt x="13" y="27"/>
                    <a:pt x="37" y="27"/>
                    <a:pt x="39" y="12"/>
                  </a:cubicBezTo>
                  <a:cubicBezTo>
                    <a:pt x="26" y="3"/>
                    <a:pt x="2" y="1"/>
                    <a:pt x="0"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6"/>
            <p:cNvSpPr/>
            <p:nvPr/>
          </p:nvSpPr>
          <p:spPr>
            <a:xfrm>
              <a:off x="5848945" y="3906311"/>
              <a:ext cx="3389" cy="4519"/>
            </a:xfrm>
            <a:custGeom>
              <a:avLst/>
              <a:gdLst/>
              <a:ahLst/>
              <a:cxnLst/>
              <a:rect l="l" t="t" r="r" b="b"/>
              <a:pathLst>
                <a:path w="12" h="16" extrusionOk="0">
                  <a:moveTo>
                    <a:pt x="12" y="9"/>
                  </a:moveTo>
                  <a:cubicBezTo>
                    <a:pt x="12" y="4"/>
                    <a:pt x="3" y="0"/>
                    <a:pt x="1" y="9"/>
                  </a:cubicBezTo>
                  <a:cubicBezTo>
                    <a:pt x="1" y="13"/>
                    <a:pt x="10" y="15"/>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6"/>
            <p:cNvSpPr/>
            <p:nvPr/>
          </p:nvSpPr>
          <p:spPr>
            <a:xfrm>
              <a:off x="4554631" y="3906876"/>
              <a:ext cx="5648" cy="3954"/>
            </a:xfrm>
            <a:custGeom>
              <a:avLst/>
              <a:gdLst/>
              <a:ahLst/>
              <a:cxnLst/>
              <a:rect l="l" t="t" r="r" b="b"/>
              <a:pathLst>
                <a:path w="20"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6"/>
            <p:cNvSpPr/>
            <p:nvPr/>
          </p:nvSpPr>
          <p:spPr>
            <a:xfrm>
              <a:off x="5939318" y="3904334"/>
              <a:ext cx="3107" cy="4519"/>
            </a:xfrm>
            <a:custGeom>
              <a:avLst/>
              <a:gdLst/>
              <a:ahLst/>
              <a:cxnLst/>
              <a:rect l="l" t="t" r="r" b="b"/>
              <a:pathLst>
                <a:path w="11" h="16" extrusionOk="0">
                  <a:moveTo>
                    <a:pt x="11" y="9"/>
                  </a:moveTo>
                  <a:cubicBezTo>
                    <a:pt x="11" y="5"/>
                    <a:pt x="2" y="1"/>
                    <a:pt x="0" y="9"/>
                  </a:cubicBezTo>
                  <a:cubicBezTo>
                    <a:pt x="0" y="11"/>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6"/>
            <p:cNvSpPr/>
            <p:nvPr/>
          </p:nvSpPr>
          <p:spPr>
            <a:xfrm>
              <a:off x="5815338" y="3898968"/>
              <a:ext cx="12144" cy="9885"/>
            </a:xfrm>
            <a:custGeom>
              <a:avLst/>
              <a:gdLst/>
              <a:ahLst/>
              <a:cxnLst/>
              <a:rect l="l" t="t" r="r" b="b"/>
              <a:pathLst>
                <a:path w="43" h="35" extrusionOk="0">
                  <a:moveTo>
                    <a:pt x="11" y="35"/>
                  </a:moveTo>
                  <a:lnTo>
                    <a:pt x="30" y="35"/>
                  </a:lnTo>
                  <a:cubicBezTo>
                    <a:pt x="36" y="18"/>
                    <a:pt x="43" y="9"/>
                    <a:pt x="19" y="0"/>
                  </a:cubicBezTo>
                  <a:cubicBezTo>
                    <a:pt x="28" y="18"/>
                    <a:pt x="0" y="13"/>
                    <a:pt x="0" y="28"/>
                  </a:cubicBezTo>
                  <a:cubicBezTo>
                    <a:pt x="6" y="28"/>
                    <a:pt x="13" y="28"/>
                    <a:pt x="11"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6"/>
            <p:cNvSpPr/>
            <p:nvPr/>
          </p:nvSpPr>
          <p:spPr>
            <a:xfrm>
              <a:off x="5786814" y="3902639"/>
              <a:ext cx="3389" cy="4519"/>
            </a:xfrm>
            <a:custGeom>
              <a:avLst/>
              <a:gdLst/>
              <a:ahLst/>
              <a:cxnLst/>
              <a:rect l="l" t="t" r="r" b="b"/>
              <a:pathLst>
                <a:path w="12" h="16" extrusionOk="0">
                  <a:moveTo>
                    <a:pt x="11" y="7"/>
                  </a:moveTo>
                  <a:cubicBezTo>
                    <a:pt x="11" y="5"/>
                    <a:pt x="3"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6"/>
            <p:cNvSpPr/>
            <p:nvPr/>
          </p:nvSpPr>
          <p:spPr>
            <a:xfrm>
              <a:off x="4426414" y="3896991"/>
              <a:ext cx="24571" cy="10167"/>
            </a:xfrm>
            <a:custGeom>
              <a:avLst/>
              <a:gdLst/>
              <a:ahLst/>
              <a:cxnLst/>
              <a:rect l="l" t="t" r="r" b="b"/>
              <a:pathLst>
                <a:path w="87" h="36" extrusionOk="0">
                  <a:moveTo>
                    <a:pt x="35" y="35"/>
                  </a:moveTo>
                  <a:cubicBezTo>
                    <a:pt x="86" y="5"/>
                    <a:pt x="1" y="1"/>
                    <a:pt x="3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6"/>
            <p:cNvSpPr/>
            <p:nvPr/>
          </p:nvSpPr>
          <p:spPr>
            <a:xfrm>
              <a:off x="4566210" y="3902639"/>
              <a:ext cx="5648" cy="1977"/>
            </a:xfrm>
            <a:custGeom>
              <a:avLst/>
              <a:gdLst/>
              <a:ahLst/>
              <a:cxnLst/>
              <a:rect l="l" t="t" r="r" b="b"/>
              <a:pathLst>
                <a:path w="20" h="7" extrusionOk="0">
                  <a:moveTo>
                    <a:pt x="20" y="0"/>
                  </a:moveTo>
                  <a:cubicBezTo>
                    <a:pt x="11" y="2"/>
                    <a:pt x="0" y="0"/>
                    <a:pt x="0" y="7"/>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6"/>
            <p:cNvSpPr/>
            <p:nvPr/>
          </p:nvSpPr>
          <p:spPr>
            <a:xfrm>
              <a:off x="4345926" y="3900663"/>
              <a:ext cx="5931" cy="3954"/>
            </a:xfrm>
            <a:custGeom>
              <a:avLst/>
              <a:gdLst/>
              <a:ahLst/>
              <a:cxnLst/>
              <a:rect l="l" t="t" r="r" b="b"/>
              <a:pathLst>
                <a:path w="21"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6"/>
            <p:cNvSpPr/>
            <p:nvPr/>
          </p:nvSpPr>
          <p:spPr>
            <a:xfrm>
              <a:off x="3928514" y="3900098"/>
              <a:ext cx="3389" cy="5083"/>
            </a:xfrm>
            <a:custGeom>
              <a:avLst/>
              <a:gdLst/>
              <a:ahLst/>
              <a:cxnLst/>
              <a:rect l="l" t="t" r="r" b="b"/>
              <a:pathLst>
                <a:path w="12" h="18" extrusionOk="0">
                  <a:moveTo>
                    <a:pt x="12" y="9"/>
                  </a:moveTo>
                  <a:cubicBezTo>
                    <a:pt x="12" y="5"/>
                    <a:pt x="3" y="1"/>
                    <a:pt x="1" y="9"/>
                  </a:cubicBezTo>
                  <a:cubicBezTo>
                    <a:pt x="1" y="14"/>
                    <a:pt x="10"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6"/>
            <p:cNvSpPr/>
            <p:nvPr/>
          </p:nvSpPr>
          <p:spPr>
            <a:xfrm>
              <a:off x="5341726" y="3896426"/>
              <a:ext cx="2542" cy="4519"/>
            </a:xfrm>
            <a:custGeom>
              <a:avLst/>
              <a:gdLst/>
              <a:ahLst/>
              <a:cxnLst/>
              <a:rect l="l" t="t" r="r" b="b"/>
              <a:pathLst>
                <a:path w="9" h="16" extrusionOk="0">
                  <a:moveTo>
                    <a:pt x="9" y="9"/>
                  </a:moveTo>
                  <a:cubicBezTo>
                    <a:pt x="9" y="5"/>
                    <a:pt x="2" y="1"/>
                    <a:pt x="0" y="9"/>
                  </a:cubicBezTo>
                  <a:cubicBezTo>
                    <a:pt x="0" y="12"/>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6"/>
            <p:cNvSpPr/>
            <p:nvPr/>
          </p:nvSpPr>
          <p:spPr>
            <a:xfrm>
              <a:off x="3571823" y="3895862"/>
              <a:ext cx="6213" cy="3389"/>
            </a:xfrm>
            <a:custGeom>
              <a:avLst/>
              <a:gdLst/>
              <a:ahLst/>
              <a:cxnLst/>
              <a:rect l="l" t="t" r="r" b="b"/>
              <a:pathLst>
                <a:path w="22" h="12" extrusionOk="0">
                  <a:moveTo>
                    <a:pt x="15" y="3"/>
                  </a:moveTo>
                  <a:cubicBezTo>
                    <a:pt x="13" y="1"/>
                    <a:pt x="0" y="7"/>
                    <a:pt x="7" y="11"/>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6"/>
            <p:cNvSpPr/>
            <p:nvPr/>
          </p:nvSpPr>
          <p:spPr>
            <a:xfrm>
              <a:off x="3861017" y="3886824"/>
              <a:ext cx="5648" cy="8190"/>
            </a:xfrm>
            <a:custGeom>
              <a:avLst/>
              <a:gdLst/>
              <a:ahLst/>
              <a:cxnLst/>
              <a:rect l="l" t="t" r="r" b="b"/>
              <a:pathLst>
                <a:path w="20" h="29" extrusionOk="0">
                  <a:moveTo>
                    <a:pt x="19" y="1"/>
                  </a:moveTo>
                  <a:lnTo>
                    <a:pt x="0" y="1"/>
                  </a:lnTo>
                  <a:lnTo>
                    <a:pt x="0" y="28"/>
                  </a:lnTo>
                  <a:lnTo>
                    <a:pt x="19" y="2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6"/>
            <p:cNvSpPr/>
            <p:nvPr/>
          </p:nvSpPr>
          <p:spPr>
            <a:xfrm>
              <a:off x="5436053" y="3890496"/>
              <a:ext cx="5648" cy="3389"/>
            </a:xfrm>
            <a:custGeom>
              <a:avLst/>
              <a:gdLst/>
              <a:ahLst/>
              <a:cxnLst/>
              <a:rect l="l" t="t" r="r" b="b"/>
              <a:pathLst>
                <a:path w="20" h="12" extrusionOk="0">
                  <a:moveTo>
                    <a:pt x="15" y="3"/>
                  </a:moveTo>
                  <a:cubicBezTo>
                    <a:pt x="13" y="0"/>
                    <a:pt x="0" y="5"/>
                    <a:pt x="4" y="9"/>
                  </a:cubicBezTo>
                  <a:cubicBezTo>
                    <a:pt x="9"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6"/>
            <p:cNvSpPr/>
            <p:nvPr/>
          </p:nvSpPr>
          <p:spPr>
            <a:xfrm>
              <a:off x="5347091" y="3888519"/>
              <a:ext cx="8755" cy="2824"/>
            </a:xfrm>
            <a:custGeom>
              <a:avLst/>
              <a:gdLst/>
              <a:ahLst/>
              <a:cxnLst/>
              <a:rect l="l" t="t" r="r" b="b"/>
              <a:pathLst>
                <a:path w="31" h="10" extrusionOk="0">
                  <a:moveTo>
                    <a:pt x="30" y="1"/>
                  </a:moveTo>
                  <a:cubicBezTo>
                    <a:pt x="20" y="3"/>
                    <a:pt x="2" y="1"/>
                    <a:pt x="0" y="10"/>
                  </a:cubicBezTo>
                  <a:cubicBezTo>
                    <a:pt x="13" y="7"/>
                    <a:pt x="28" y="10"/>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6"/>
            <p:cNvSpPr/>
            <p:nvPr/>
          </p:nvSpPr>
          <p:spPr>
            <a:xfrm>
              <a:off x="5352457" y="3883153"/>
              <a:ext cx="6496" cy="2259"/>
            </a:xfrm>
            <a:custGeom>
              <a:avLst/>
              <a:gdLst/>
              <a:ahLst/>
              <a:cxnLst/>
              <a:rect l="l" t="t" r="r" b="b"/>
              <a:pathLst>
                <a:path w="23" h="8" extrusionOk="0">
                  <a:moveTo>
                    <a:pt x="22" y="1"/>
                  </a:moveTo>
                  <a:cubicBezTo>
                    <a:pt x="13" y="1"/>
                    <a:pt x="1" y="1"/>
                    <a:pt x="1"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6"/>
            <p:cNvSpPr/>
            <p:nvPr/>
          </p:nvSpPr>
          <p:spPr>
            <a:xfrm>
              <a:off x="4753735" y="3882588"/>
              <a:ext cx="5648" cy="3389"/>
            </a:xfrm>
            <a:custGeom>
              <a:avLst/>
              <a:gdLst/>
              <a:ahLst/>
              <a:cxnLst/>
              <a:rect l="l" t="t" r="r" b="b"/>
              <a:pathLst>
                <a:path w="20" h="12" extrusionOk="0">
                  <a:moveTo>
                    <a:pt x="15" y="3"/>
                  </a:moveTo>
                  <a:cubicBezTo>
                    <a:pt x="11" y="1"/>
                    <a:pt x="0" y="5"/>
                    <a:pt x="5" y="9"/>
                  </a:cubicBezTo>
                  <a:cubicBezTo>
                    <a:pt x="7" y="11"/>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6"/>
            <p:cNvSpPr/>
            <p:nvPr/>
          </p:nvSpPr>
          <p:spPr>
            <a:xfrm>
              <a:off x="3550642" y="3878917"/>
              <a:ext cx="9320" cy="6496"/>
            </a:xfrm>
            <a:custGeom>
              <a:avLst/>
              <a:gdLst/>
              <a:ahLst/>
              <a:cxnLst/>
              <a:rect l="l" t="t" r="r" b="b"/>
              <a:pathLst>
                <a:path w="33" h="23" extrusionOk="0">
                  <a:moveTo>
                    <a:pt x="0" y="22"/>
                  </a:moveTo>
                  <a:lnTo>
                    <a:pt x="20" y="22"/>
                  </a:lnTo>
                  <a:cubicBezTo>
                    <a:pt x="22" y="14"/>
                    <a:pt x="33" y="11"/>
                    <a:pt x="30" y="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6"/>
            <p:cNvSpPr/>
            <p:nvPr/>
          </p:nvSpPr>
          <p:spPr>
            <a:xfrm>
              <a:off x="5493948" y="3874116"/>
              <a:ext cx="8190" cy="9885"/>
            </a:xfrm>
            <a:custGeom>
              <a:avLst/>
              <a:gdLst/>
              <a:ahLst/>
              <a:cxnLst/>
              <a:rect l="l" t="t" r="r" b="b"/>
              <a:pathLst>
                <a:path w="29" h="35" extrusionOk="0">
                  <a:moveTo>
                    <a:pt x="20" y="33"/>
                  </a:moveTo>
                  <a:cubicBezTo>
                    <a:pt x="20" y="28"/>
                    <a:pt x="22" y="24"/>
                    <a:pt x="29" y="24"/>
                  </a:cubicBezTo>
                  <a:lnTo>
                    <a:pt x="29" y="11"/>
                  </a:lnTo>
                  <a:cubicBezTo>
                    <a:pt x="5" y="1"/>
                    <a:pt x="1" y="35"/>
                    <a:pt x="20"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6"/>
            <p:cNvSpPr/>
            <p:nvPr/>
          </p:nvSpPr>
          <p:spPr>
            <a:xfrm>
              <a:off x="5166910" y="3878917"/>
              <a:ext cx="9885" cy="4519"/>
            </a:xfrm>
            <a:custGeom>
              <a:avLst/>
              <a:gdLst/>
              <a:ahLst/>
              <a:cxnLst/>
              <a:rect l="l" t="t" r="r" b="b"/>
              <a:pathLst>
                <a:path w="35" h="16" extrusionOk="0">
                  <a:moveTo>
                    <a:pt x="30" y="1"/>
                  </a:moveTo>
                  <a:cubicBezTo>
                    <a:pt x="13" y="1"/>
                    <a:pt x="4" y="7"/>
                    <a:pt x="0" y="16"/>
                  </a:cubicBezTo>
                  <a:cubicBezTo>
                    <a:pt x="15" y="14"/>
                    <a:pt x="34" y="16"/>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6"/>
            <p:cNvSpPr/>
            <p:nvPr/>
          </p:nvSpPr>
          <p:spPr>
            <a:xfrm>
              <a:off x="5874363" y="3872986"/>
              <a:ext cx="14403" cy="12991"/>
            </a:xfrm>
            <a:custGeom>
              <a:avLst/>
              <a:gdLst/>
              <a:ahLst/>
              <a:cxnLst/>
              <a:rect l="l" t="t" r="r" b="b"/>
              <a:pathLst>
                <a:path w="51" h="46" extrusionOk="0">
                  <a:moveTo>
                    <a:pt x="1" y="9"/>
                  </a:moveTo>
                  <a:lnTo>
                    <a:pt x="1" y="22"/>
                  </a:lnTo>
                  <a:cubicBezTo>
                    <a:pt x="18" y="45"/>
                    <a:pt x="50"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6"/>
            <p:cNvSpPr/>
            <p:nvPr/>
          </p:nvSpPr>
          <p:spPr>
            <a:xfrm>
              <a:off x="5337489" y="3878352"/>
              <a:ext cx="5648" cy="3389"/>
            </a:xfrm>
            <a:custGeom>
              <a:avLst/>
              <a:gdLst/>
              <a:ahLst/>
              <a:cxnLst/>
              <a:rect l="l" t="t" r="r" b="b"/>
              <a:pathLst>
                <a:path w="20" h="12" extrusionOk="0">
                  <a:moveTo>
                    <a:pt x="15" y="3"/>
                  </a:moveTo>
                  <a:cubicBezTo>
                    <a:pt x="11" y="1"/>
                    <a:pt x="0" y="7"/>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6"/>
            <p:cNvSpPr/>
            <p:nvPr/>
          </p:nvSpPr>
          <p:spPr>
            <a:xfrm>
              <a:off x="4443359" y="3865078"/>
              <a:ext cx="15533" cy="19487"/>
            </a:xfrm>
            <a:custGeom>
              <a:avLst/>
              <a:gdLst/>
              <a:ahLst/>
              <a:cxnLst/>
              <a:rect l="l" t="t" r="r" b="b"/>
              <a:pathLst>
                <a:path w="55" h="69" extrusionOk="0">
                  <a:moveTo>
                    <a:pt x="54" y="43"/>
                  </a:moveTo>
                  <a:lnTo>
                    <a:pt x="54" y="28"/>
                  </a:lnTo>
                  <a:cubicBezTo>
                    <a:pt x="16" y="0"/>
                    <a:pt x="1" y="69"/>
                    <a:pt x="54"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6"/>
            <p:cNvSpPr/>
            <p:nvPr/>
          </p:nvSpPr>
          <p:spPr>
            <a:xfrm>
              <a:off x="4995766" y="3872986"/>
              <a:ext cx="6213" cy="3107"/>
            </a:xfrm>
            <a:custGeom>
              <a:avLst/>
              <a:gdLst/>
              <a:ahLst/>
              <a:cxnLst/>
              <a:rect l="l" t="t" r="r" b="b"/>
              <a:pathLst>
                <a:path w="22" h="11" extrusionOk="0">
                  <a:moveTo>
                    <a:pt x="17" y="0"/>
                  </a:moveTo>
                  <a:cubicBezTo>
                    <a:pt x="13" y="0"/>
                    <a:pt x="0" y="5"/>
                    <a:pt x="6" y="9"/>
                  </a:cubicBezTo>
                  <a:cubicBezTo>
                    <a:pt x="9" y="11"/>
                    <a:pt x="21" y="5"/>
                    <a:pt x="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6"/>
            <p:cNvSpPr/>
            <p:nvPr/>
          </p:nvSpPr>
          <p:spPr>
            <a:xfrm>
              <a:off x="5299363" y="3855476"/>
              <a:ext cx="22029" cy="17792"/>
            </a:xfrm>
            <a:custGeom>
              <a:avLst/>
              <a:gdLst/>
              <a:ahLst/>
              <a:cxnLst/>
              <a:rect l="l" t="t" r="r" b="b"/>
              <a:pathLst>
                <a:path w="78" h="63" extrusionOk="0">
                  <a:moveTo>
                    <a:pt x="0" y="62"/>
                  </a:moveTo>
                  <a:cubicBezTo>
                    <a:pt x="77" y="54"/>
                    <a:pt x="2" y="0"/>
                    <a:pt x="0" y="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6"/>
            <p:cNvSpPr/>
            <p:nvPr/>
          </p:nvSpPr>
          <p:spPr>
            <a:xfrm>
              <a:off x="3993470" y="3865078"/>
              <a:ext cx="3107" cy="4519"/>
            </a:xfrm>
            <a:custGeom>
              <a:avLst/>
              <a:gdLst/>
              <a:ahLst/>
              <a:cxnLst/>
              <a:rect l="l" t="t" r="r" b="b"/>
              <a:pathLst>
                <a:path w="11" h="16" extrusionOk="0">
                  <a:moveTo>
                    <a:pt x="11" y="9"/>
                  </a:moveTo>
                  <a:cubicBezTo>
                    <a:pt x="11" y="5"/>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6"/>
            <p:cNvSpPr/>
            <p:nvPr/>
          </p:nvSpPr>
          <p:spPr>
            <a:xfrm>
              <a:off x="5527273" y="3861407"/>
              <a:ext cx="9885" cy="6213"/>
            </a:xfrm>
            <a:custGeom>
              <a:avLst/>
              <a:gdLst/>
              <a:ahLst/>
              <a:cxnLst/>
              <a:rect l="l" t="t" r="r" b="b"/>
              <a:pathLst>
                <a:path w="35" h="22" extrusionOk="0">
                  <a:moveTo>
                    <a:pt x="31" y="1"/>
                  </a:moveTo>
                  <a:lnTo>
                    <a:pt x="1" y="1"/>
                  </a:lnTo>
                  <a:lnTo>
                    <a:pt x="1" y="22"/>
                  </a:lnTo>
                  <a:lnTo>
                    <a:pt x="22" y="22"/>
                  </a:lnTo>
                  <a:cubicBezTo>
                    <a:pt x="22" y="13"/>
                    <a:pt x="35" y="11"/>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6"/>
            <p:cNvSpPr/>
            <p:nvPr/>
          </p:nvSpPr>
          <p:spPr>
            <a:xfrm>
              <a:off x="5397926" y="3861407"/>
              <a:ext cx="8755" cy="6213"/>
            </a:xfrm>
            <a:custGeom>
              <a:avLst/>
              <a:gdLst/>
              <a:ahLst/>
              <a:cxnLst/>
              <a:rect l="l" t="t" r="r" b="b"/>
              <a:pathLst>
                <a:path w="31" h="22" extrusionOk="0">
                  <a:moveTo>
                    <a:pt x="30" y="7"/>
                  </a:moveTo>
                  <a:cubicBezTo>
                    <a:pt x="20" y="7"/>
                    <a:pt x="17" y="3"/>
                    <a:pt x="11" y="1"/>
                  </a:cubicBezTo>
                  <a:cubicBezTo>
                    <a:pt x="11" y="7"/>
                    <a:pt x="2" y="9"/>
                    <a:pt x="0" y="13"/>
                  </a:cubicBezTo>
                  <a:cubicBezTo>
                    <a:pt x="11" y="13"/>
                    <a:pt x="11" y="20"/>
                    <a:pt x="20" y="22"/>
                  </a:cubicBezTo>
                  <a:cubicBezTo>
                    <a:pt x="20" y="13"/>
                    <a:pt x="28" y="13"/>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6"/>
            <p:cNvSpPr/>
            <p:nvPr/>
          </p:nvSpPr>
          <p:spPr>
            <a:xfrm>
              <a:off x="4155577" y="3865078"/>
              <a:ext cx="6213" cy="3389"/>
            </a:xfrm>
            <a:custGeom>
              <a:avLst/>
              <a:gdLst/>
              <a:ahLst/>
              <a:cxnLst/>
              <a:rect l="l" t="t" r="r" b="b"/>
              <a:pathLst>
                <a:path w="22" h="12" extrusionOk="0">
                  <a:moveTo>
                    <a:pt x="15" y="0"/>
                  </a:moveTo>
                  <a:cubicBezTo>
                    <a:pt x="13" y="0"/>
                    <a:pt x="0" y="5"/>
                    <a:pt x="7" y="9"/>
                  </a:cubicBezTo>
                  <a:cubicBezTo>
                    <a:pt x="9" y="11"/>
                    <a:pt x="22"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6"/>
            <p:cNvSpPr/>
            <p:nvPr/>
          </p:nvSpPr>
          <p:spPr>
            <a:xfrm>
              <a:off x="3581990" y="3863384"/>
              <a:ext cx="2824" cy="4236"/>
            </a:xfrm>
            <a:custGeom>
              <a:avLst/>
              <a:gdLst/>
              <a:ahLst/>
              <a:cxnLst/>
              <a:rect l="l" t="t" r="r" b="b"/>
              <a:pathLst>
                <a:path w="10" h="15" extrusionOk="0">
                  <a:moveTo>
                    <a:pt x="9" y="6"/>
                  </a:moveTo>
                  <a:cubicBezTo>
                    <a:pt x="9" y="4"/>
                    <a:pt x="1" y="0"/>
                    <a:pt x="1" y="6"/>
                  </a:cubicBezTo>
                  <a:cubicBezTo>
                    <a:pt x="1" y="11"/>
                    <a:pt x="7" y="15"/>
                    <a:pt x="9" y="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6"/>
            <p:cNvSpPr/>
            <p:nvPr/>
          </p:nvSpPr>
          <p:spPr>
            <a:xfrm>
              <a:off x="5461470" y="3860842"/>
              <a:ext cx="5648" cy="3389"/>
            </a:xfrm>
            <a:custGeom>
              <a:avLst/>
              <a:gdLst/>
              <a:ahLst/>
              <a:cxnLst/>
              <a:rect l="l" t="t" r="r" b="b"/>
              <a:pathLst>
                <a:path w="20" h="12" extrusionOk="0">
                  <a:moveTo>
                    <a:pt x="15" y="3"/>
                  </a:moveTo>
                  <a:cubicBezTo>
                    <a:pt x="13" y="0"/>
                    <a:pt x="0" y="7"/>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6"/>
            <p:cNvSpPr/>
            <p:nvPr/>
          </p:nvSpPr>
          <p:spPr>
            <a:xfrm>
              <a:off x="5354434" y="3857171"/>
              <a:ext cx="9885" cy="4519"/>
            </a:xfrm>
            <a:custGeom>
              <a:avLst/>
              <a:gdLst/>
              <a:ahLst/>
              <a:cxnLst/>
              <a:rect l="l" t="t" r="r" b="b"/>
              <a:pathLst>
                <a:path w="35" h="16" extrusionOk="0">
                  <a:moveTo>
                    <a:pt x="24" y="16"/>
                  </a:moveTo>
                  <a:cubicBezTo>
                    <a:pt x="24" y="9"/>
                    <a:pt x="32" y="7"/>
                    <a:pt x="34" y="1"/>
                  </a:cubicBezTo>
                  <a:cubicBezTo>
                    <a:pt x="19" y="3"/>
                    <a:pt x="0" y="1"/>
                    <a:pt x="4"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6"/>
            <p:cNvSpPr/>
            <p:nvPr/>
          </p:nvSpPr>
          <p:spPr>
            <a:xfrm>
              <a:off x="5143752" y="3855476"/>
              <a:ext cx="3389" cy="4519"/>
            </a:xfrm>
            <a:custGeom>
              <a:avLst/>
              <a:gdLst/>
              <a:ahLst/>
              <a:cxnLst/>
              <a:rect l="l" t="t" r="r" b="b"/>
              <a:pathLst>
                <a:path w="12" h="16" extrusionOk="0">
                  <a:moveTo>
                    <a:pt x="11" y="7"/>
                  </a:moveTo>
                  <a:cubicBezTo>
                    <a:pt x="11" y="4"/>
                    <a:pt x="3" y="0"/>
                    <a:pt x="1" y="7"/>
                  </a:cubicBezTo>
                  <a:cubicBezTo>
                    <a:pt x="1"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6"/>
            <p:cNvSpPr/>
            <p:nvPr/>
          </p:nvSpPr>
          <p:spPr>
            <a:xfrm>
              <a:off x="4938153" y="3853499"/>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6"/>
            <p:cNvSpPr/>
            <p:nvPr/>
          </p:nvSpPr>
          <p:spPr>
            <a:xfrm>
              <a:off x="3549512" y="3854911"/>
              <a:ext cx="5648" cy="3107"/>
            </a:xfrm>
            <a:custGeom>
              <a:avLst/>
              <a:gdLst/>
              <a:ahLst/>
              <a:cxnLst/>
              <a:rect l="l" t="t" r="r" b="b"/>
              <a:pathLst>
                <a:path w="20" h="11" extrusionOk="0">
                  <a:moveTo>
                    <a:pt x="4" y="9"/>
                  </a:moveTo>
                  <a:cubicBezTo>
                    <a:pt x="7" y="11"/>
                    <a:pt x="19" y="6"/>
                    <a:pt x="15" y="2"/>
                  </a:cubicBezTo>
                  <a:cubicBezTo>
                    <a:pt x="13" y="0"/>
                    <a:pt x="0" y="6"/>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6"/>
            <p:cNvSpPr/>
            <p:nvPr/>
          </p:nvSpPr>
          <p:spPr>
            <a:xfrm>
              <a:off x="4815302" y="3849263"/>
              <a:ext cx="6496" cy="3389"/>
            </a:xfrm>
            <a:custGeom>
              <a:avLst/>
              <a:gdLst/>
              <a:ahLst/>
              <a:cxnLst/>
              <a:rect l="l" t="t" r="r" b="b"/>
              <a:pathLst>
                <a:path w="23" h="12" extrusionOk="0">
                  <a:moveTo>
                    <a:pt x="16" y="1"/>
                  </a:moveTo>
                  <a:cubicBezTo>
                    <a:pt x="14" y="1"/>
                    <a:pt x="1" y="5"/>
                    <a:pt x="7" y="9"/>
                  </a:cubicBezTo>
                  <a:cubicBezTo>
                    <a:pt x="9" y="11"/>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6"/>
            <p:cNvSpPr/>
            <p:nvPr/>
          </p:nvSpPr>
          <p:spPr>
            <a:xfrm>
              <a:off x="4589651" y="3847004"/>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6"/>
            <p:cNvSpPr/>
            <p:nvPr/>
          </p:nvSpPr>
          <p:spPr>
            <a:xfrm>
              <a:off x="4334629" y="3845027"/>
              <a:ext cx="6213" cy="5083"/>
            </a:xfrm>
            <a:custGeom>
              <a:avLst/>
              <a:gdLst/>
              <a:ahLst/>
              <a:cxnLst/>
              <a:rect l="l" t="t" r="r" b="b"/>
              <a:pathLst>
                <a:path w="22" h="18" extrusionOk="0">
                  <a:moveTo>
                    <a:pt x="22" y="9"/>
                  </a:moveTo>
                  <a:cubicBezTo>
                    <a:pt x="19" y="1"/>
                    <a:pt x="11" y="5"/>
                    <a:pt x="0" y="9"/>
                  </a:cubicBezTo>
                  <a:cubicBezTo>
                    <a:pt x="0" y="18"/>
                    <a:pt x="19"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6"/>
            <p:cNvSpPr/>
            <p:nvPr/>
          </p:nvSpPr>
          <p:spPr>
            <a:xfrm>
              <a:off x="4500972" y="3841355"/>
              <a:ext cx="6213" cy="5366"/>
            </a:xfrm>
            <a:custGeom>
              <a:avLst/>
              <a:gdLst/>
              <a:ahLst/>
              <a:cxnLst/>
              <a:rect l="l" t="t" r="r" b="b"/>
              <a:pathLst>
                <a:path w="22" h="19" extrusionOk="0">
                  <a:moveTo>
                    <a:pt x="21" y="9"/>
                  </a:moveTo>
                  <a:cubicBezTo>
                    <a:pt x="21" y="1"/>
                    <a:pt x="2" y="1"/>
                    <a:pt x="0" y="9"/>
                  </a:cubicBezTo>
                  <a:cubicBezTo>
                    <a:pt x="13" y="7"/>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6"/>
            <p:cNvSpPr/>
            <p:nvPr/>
          </p:nvSpPr>
          <p:spPr>
            <a:xfrm>
              <a:off x="4545594" y="3834295"/>
              <a:ext cx="14686" cy="12991"/>
            </a:xfrm>
            <a:custGeom>
              <a:avLst/>
              <a:gdLst/>
              <a:ahLst/>
              <a:cxnLst/>
              <a:rect l="l" t="t" r="r" b="b"/>
              <a:pathLst>
                <a:path w="52" h="46" extrusionOk="0">
                  <a:moveTo>
                    <a:pt x="52" y="13"/>
                  </a:moveTo>
                  <a:cubicBezTo>
                    <a:pt x="20" y="17"/>
                    <a:pt x="22" y="0"/>
                    <a:pt x="3" y="13"/>
                  </a:cubicBezTo>
                  <a:cubicBezTo>
                    <a:pt x="1" y="45"/>
                    <a:pt x="50" y="32"/>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6"/>
            <p:cNvSpPr/>
            <p:nvPr/>
          </p:nvSpPr>
          <p:spPr>
            <a:xfrm>
              <a:off x="5039823" y="3835990"/>
              <a:ext cx="8755" cy="5648"/>
            </a:xfrm>
            <a:custGeom>
              <a:avLst/>
              <a:gdLst/>
              <a:ahLst/>
              <a:cxnLst/>
              <a:rect l="l" t="t" r="r" b="b"/>
              <a:pathLst>
                <a:path w="31" h="20" extrusionOk="0">
                  <a:moveTo>
                    <a:pt x="30" y="1"/>
                  </a:moveTo>
                  <a:lnTo>
                    <a:pt x="0" y="1"/>
                  </a:lnTo>
                  <a:lnTo>
                    <a:pt x="0" y="20"/>
                  </a:lnTo>
                  <a:lnTo>
                    <a:pt x="30"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6"/>
            <p:cNvSpPr/>
            <p:nvPr/>
          </p:nvSpPr>
          <p:spPr>
            <a:xfrm>
              <a:off x="4585415" y="3835990"/>
              <a:ext cx="6496" cy="7060"/>
            </a:xfrm>
            <a:custGeom>
              <a:avLst/>
              <a:gdLst/>
              <a:ahLst/>
              <a:cxnLst/>
              <a:rect l="l" t="t" r="r" b="b"/>
              <a:pathLst>
                <a:path w="23" h="25" extrusionOk="0">
                  <a:moveTo>
                    <a:pt x="22" y="22"/>
                  </a:moveTo>
                  <a:lnTo>
                    <a:pt x="22" y="7"/>
                  </a:lnTo>
                  <a:cubicBezTo>
                    <a:pt x="12" y="7"/>
                    <a:pt x="9" y="1"/>
                    <a:pt x="1" y="1"/>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6"/>
            <p:cNvSpPr/>
            <p:nvPr/>
          </p:nvSpPr>
          <p:spPr>
            <a:xfrm>
              <a:off x="4252728" y="3823846"/>
              <a:ext cx="5931" cy="5083"/>
            </a:xfrm>
            <a:custGeom>
              <a:avLst/>
              <a:gdLst/>
              <a:ahLst/>
              <a:cxnLst/>
              <a:rect l="l" t="t" r="r" b="b"/>
              <a:pathLst>
                <a:path w="21" h="18" extrusionOk="0">
                  <a:moveTo>
                    <a:pt x="20" y="9"/>
                  </a:moveTo>
                  <a:cubicBezTo>
                    <a:pt x="20" y="1"/>
                    <a:pt x="3" y="1"/>
                    <a:pt x="1" y="9"/>
                  </a:cubicBezTo>
                  <a:cubicBezTo>
                    <a:pt x="12" y="7"/>
                    <a:pt x="16"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6"/>
            <p:cNvSpPr/>
            <p:nvPr/>
          </p:nvSpPr>
          <p:spPr>
            <a:xfrm>
              <a:off x="4347338" y="3814244"/>
              <a:ext cx="15251" cy="12426"/>
            </a:xfrm>
            <a:custGeom>
              <a:avLst/>
              <a:gdLst/>
              <a:ahLst/>
              <a:cxnLst/>
              <a:rect l="l" t="t" r="r" b="b"/>
              <a:pathLst>
                <a:path w="54" h="44" extrusionOk="0">
                  <a:moveTo>
                    <a:pt x="45" y="43"/>
                  </a:moveTo>
                  <a:cubicBezTo>
                    <a:pt x="54" y="1"/>
                    <a:pt x="0" y="37"/>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6"/>
            <p:cNvSpPr/>
            <p:nvPr/>
          </p:nvSpPr>
          <p:spPr>
            <a:xfrm>
              <a:off x="5503832" y="3821586"/>
              <a:ext cx="5648" cy="3107"/>
            </a:xfrm>
            <a:custGeom>
              <a:avLst/>
              <a:gdLst/>
              <a:ahLst/>
              <a:cxnLst/>
              <a:rect l="l" t="t" r="r" b="b"/>
              <a:pathLst>
                <a:path w="20" h="11" extrusionOk="0">
                  <a:moveTo>
                    <a:pt x="15" y="2"/>
                  </a:moveTo>
                  <a:cubicBezTo>
                    <a:pt x="13" y="0"/>
                    <a:pt x="0" y="7"/>
                    <a:pt x="4" y="9"/>
                  </a:cubicBezTo>
                  <a:cubicBezTo>
                    <a:pt x="6"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6"/>
            <p:cNvSpPr/>
            <p:nvPr/>
          </p:nvSpPr>
          <p:spPr>
            <a:xfrm>
              <a:off x="5103366" y="3815938"/>
              <a:ext cx="10450" cy="8190"/>
            </a:xfrm>
            <a:custGeom>
              <a:avLst/>
              <a:gdLst/>
              <a:ahLst/>
              <a:cxnLst/>
              <a:rect l="l" t="t" r="r" b="b"/>
              <a:pathLst>
                <a:path w="37" h="29" extrusionOk="0">
                  <a:moveTo>
                    <a:pt x="35" y="29"/>
                  </a:moveTo>
                  <a:cubicBezTo>
                    <a:pt x="37" y="14"/>
                    <a:pt x="32" y="3"/>
                    <a:pt x="15" y="1"/>
                  </a:cubicBezTo>
                  <a:cubicBezTo>
                    <a:pt x="11" y="12"/>
                    <a:pt x="0" y="14"/>
                    <a:pt x="5"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6"/>
            <p:cNvSpPr/>
            <p:nvPr/>
          </p:nvSpPr>
          <p:spPr>
            <a:xfrm>
              <a:off x="3845767" y="3813679"/>
              <a:ext cx="16663" cy="11861"/>
            </a:xfrm>
            <a:custGeom>
              <a:avLst/>
              <a:gdLst/>
              <a:ahLst/>
              <a:cxnLst/>
              <a:rect l="l" t="t" r="r" b="b"/>
              <a:pathLst>
                <a:path w="59" h="42" extrusionOk="0">
                  <a:moveTo>
                    <a:pt x="35" y="24"/>
                  </a:moveTo>
                  <a:cubicBezTo>
                    <a:pt x="58"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6"/>
            <p:cNvSpPr/>
            <p:nvPr/>
          </p:nvSpPr>
          <p:spPr>
            <a:xfrm>
              <a:off x="3544428" y="3814244"/>
              <a:ext cx="6496" cy="7060"/>
            </a:xfrm>
            <a:custGeom>
              <a:avLst/>
              <a:gdLst/>
              <a:ahLst/>
              <a:cxnLst/>
              <a:rect l="l" t="t" r="r" b="b"/>
              <a:pathLst>
                <a:path w="23" h="25" extrusionOk="0">
                  <a:moveTo>
                    <a:pt x="22" y="22"/>
                  </a:moveTo>
                  <a:lnTo>
                    <a:pt x="22" y="7"/>
                  </a:lnTo>
                  <a:cubicBezTo>
                    <a:pt x="14" y="7"/>
                    <a:pt x="12" y="3"/>
                    <a:pt x="3" y="1"/>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6"/>
            <p:cNvSpPr/>
            <p:nvPr/>
          </p:nvSpPr>
          <p:spPr>
            <a:xfrm>
              <a:off x="4290855" y="3815938"/>
              <a:ext cx="5931" cy="3389"/>
            </a:xfrm>
            <a:custGeom>
              <a:avLst/>
              <a:gdLst/>
              <a:ahLst/>
              <a:cxnLst/>
              <a:rect l="l" t="t" r="r" b="b"/>
              <a:pathLst>
                <a:path w="21" h="12" extrusionOk="0">
                  <a:moveTo>
                    <a:pt x="16" y="1"/>
                  </a:moveTo>
                  <a:cubicBezTo>
                    <a:pt x="14" y="1"/>
                    <a:pt x="1" y="5"/>
                    <a:pt x="5" y="10"/>
                  </a:cubicBezTo>
                  <a:cubicBezTo>
                    <a:pt x="9" y="12"/>
                    <a:pt x="20"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6"/>
            <p:cNvSpPr/>
            <p:nvPr/>
          </p:nvSpPr>
          <p:spPr>
            <a:xfrm>
              <a:off x="5513435" y="3812549"/>
              <a:ext cx="5648" cy="3671"/>
            </a:xfrm>
            <a:custGeom>
              <a:avLst/>
              <a:gdLst/>
              <a:ahLst/>
              <a:cxnLst/>
              <a:rect l="l" t="t" r="r" b="b"/>
              <a:pathLst>
                <a:path w="20" h="13" extrusionOk="0">
                  <a:moveTo>
                    <a:pt x="20" y="0"/>
                  </a:moveTo>
                  <a:lnTo>
                    <a:pt x="0" y="0"/>
                  </a:lnTo>
                  <a:lnTo>
                    <a:pt x="0"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6"/>
            <p:cNvSpPr/>
            <p:nvPr/>
          </p:nvSpPr>
          <p:spPr>
            <a:xfrm>
              <a:off x="3945459" y="3810572"/>
              <a:ext cx="5931" cy="3954"/>
            </a:xfrm>
            <a:custGeom>
              <a:avLst/>
              <a:gdLst/>
              <a:ahLst/>
              <a:cxnLst/>
              <a:rect l="l" t="t" r="r" b="b"/>
              <a:pathLst>
                <a:path w="21"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6"/>
            <p:cNvSpPr/>
            <p:nvPr/>
          </p:nvSpPr>
          <p:spPr>
            <a:xfrm>
              <a:off x="3507149" y="3808878"/>
              <a:ext cx="14686" cy="6213"/>
            </a:xfrm>
            <a:custGeom>
              <a:avLst/>
              <a:gdLst/>
              <a:ahLst/>
              <a:cxnLst/>
              <a:rect l="l" t="t" r="r" b="b"/>
              <a:pathLst>
                <a:path w="52" h="22" extrusionOk="0">
                  <a:moveTo>
                    <a:pt x="4" y="13"/>
                  </a:moveTo>
                  <a:cubicBezTo>
                    <a:pt x="17" y="13"/>
                    <a:pt x="19" y="22"/>
                    <a:pt x="34" y="20"/>
                  </a:cubicBezTo>
                  <a:cubicBezTo>
                    <a:pt x="52" y="2"/>
                    <a:pt x="0" y="0"/>
                    <a:pt x="4"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6"/>
            <p:cNvSpPr/>
            <p:nvPr/>
          </p:nvSpPr>
          <p:spPr>
            <a:xfrm>
              <a:off x="3938399" y="3810007"/>
              <a:ext cx="6213" cy="3389"/>
            </a:xfrm>
            <a:custGeom>
              <a:avLst/>
              <a:gdLst/>
              <a:ahLst/>
              <a:cxnLst/>
              <a:rect l="l" t="t" r="r" b="b"/>
              <a:pathLst>
                <a:path w="22" h="12" extrusionOk="0">
                  <a:moveTo>
                    <a:pt x="15" y="3"/>
                  </a:moveTo>
                  <a:cubicBezTo>
                    <a:pt x="13" y="1"/>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6"/>
            <p:cNvSpPr/>
            <p:nvPr/>
          </p:nvSpPr>
          <p:spPr>
            <a:xfrm>
              <a:off x="3565045" y="3810572"/>
              <a:ext cx="5931" cy="2259"/>
            </a:xfrm>
            <a:custGeom>
              <a:avLst/>
              <a:gdLst/>
              <a:ahLst/>
              <a:cxnLst/>
              <a:rect l="l" t="t" r="r" b="b"/>
              <a:pathLst>
                <a:path w="21" h="8" extrusionOk="0">
                  <a:moveTo>
                    <a:pt x="20" y="1"/>
                  </a:moveTo>
                  <a:cubicBezTo>
                    <a:pt x="12" y="1"/>
                    <a:pt x="1" y="1"/>
                    <a:pt x="1" y="7"/>
                  </a:cubicBezTo>
                  <a:cubicBezTo>
                    <a:pt x="7"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4" descr="Notepad++ Cannot Open Large Files - Technipages">
            <a:extLst>
              <a:ext uri="{FF2B5EF4-FFF2-40B4-BE49-F238E27FC236}">
                <a16:creationId xmlns:a16="http://schemas.microsoft.com/office/drawing/2014/main" xmlns="" id="{D6311F46-87B5-1A99-E128-D7DA196392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19405" b="3145"/>
          <a:stretch/>
        </p:blipFill>
        <p:spPr bwMode="auto">
          <a:xfrm>
            <a:off x="2760621" y="1183089"/>
            <a:ext cx="545054" cy="3864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Word Processing Descriptive Questions (part-1) - IDB-BISEW Exam Questions  And Answer Bank">
            <a:extLst>
              <a:ext uri="{FF2B5EF4-FFF2-40B4-BE49-F238E27FC236}">
                <a16:creationId xmlns:a16="http://schemas.microsoft.com/office/drawing/2014/main" xmlns="" id="{1D668A85-3B8A-B073-088E-9A0EF773F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541" y="3510633"/>
            <a:ext cx="462043" cy="4852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Скачать Microsoft PowerPoint 2010 (Повер Поинт 2010) на русском бесплатно">
            <a:extLst>
              <a:ext uri="{FF2B5EF4-FFF2-40B4-BE49-F238E27FC236}">
                <a16:creationId xmlns:a16="http://schemas.microsoft.com/office/drawing/2014/main" xmlns="" id="{912223A3-C84B-BEB0-F07A-CC5CC2E33B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072" y="3403025"/>
            <a:ext cx="481262" cy="4812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descr="Best Spreadsheets Software in 2021: Compare Reviews on 30+ | G2">
            <a:extLst>
              <a:ext uri="{FF2B5EF4-FFF2-40B4-BE49-F238E27FC236}">
                <a16:creationId xmlns:a16="http://schemas.microsoft.com/office/drawing/2014/main" xmlns="" id="{9A3363BC-1465-77C6-99BD-D7CD4EEC8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3540" y="1073128"/>
            <a:ext cx="496419" cy="496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790"/>
        <p:cNvGrpSpPr/>
        <p:nvPr/>
      </p:nvGrpSpPr>
      <p:grpSpPr>
        <a:xfrm>
          <a:off x="0" y="0"/>
          <a:ext cx="0" cy="0"/>
          <a:chOff x="0" y="0"/>
          <a:chExt cx="0" cy="0"/>
        </a:xfrm>
      </p:grpSpPr>
      <p:cxnSp>
        <p:nvCxnSpPr>
          <p:cNvPr id="1791" name="Google Shape;1791;p26"/>
          <p:cNvCxnSpPr/>
          <p:nvPr/>
        </p:nvCxnSpPr>
        <p:spPr>
          <a:xfrm flipH="1">
            <a:off x="4620323" y="1537531"/>
            <a:ext cx="1721700" cy="481800"/>
          </a:xfrm>
          <a:prstGeom prst="bentConnector3">
            <a:avLst>
              <a:gd name="adj1" fmla="val 16870"/>
            </a:avLst>
          </a:prstGeom>
          <a:noFill/>
          <a:ln w="19050" cap="flat" cmpd="sng">
            <a:solidFill>
              <a:schemeClr val="accent4"/>
            </a:solidFill>
            <a:prstDash val="solid"/>
            <a:round/>
            <a:headEnd type="none" w="med" len="med"/>
            <a:tailEnd type="none" w="med" len="med"/>
          </a:ln>
        </p:spPr>
      </p:cxnSp>
      <p:cxnSp>
        <p:nvCxnSpPr>
          <p:cNvPr id="1793" name="Google Shape;1793;p26"/>
          <p:cNvCxnSpPr/>
          <p:nvPr/>
        </p:nvCxnSpPr>
        <p:spPr>
          <a:xfrm>
            <a:off x="4620323" y="3493656"/>
            <a:ext cx="1721700" cy="481800"/>
          </a:xfrm>
          <a:prstGeom prst="bentConnector3">
            <a:avLst>
              <a:gd name="adj1" fmla="val 83130"/>
            </a:avLst>
          </a:prstGeom>
          <a:noFill/>
          <a:ln w="19050" cap="flat" cmpd="sng">
            <a:solidFill>
              <a:schemeClr val="accent6"/>
            </a:solidFill>
            <a:prstDash val="solid"/>
            <a:round/>
            <a:headEnd type="none" w="med" len="med"/>
            <a:tailEnd type="none" w="med" len="med"/>
          </a:ln>
        </p:spPr>
      </p:cxnSp>
      <p:cxnSp>
        <p:nvCxnSpPr>
          <p:cNvPr id="1794" name="Google Shape;1794;p26"/>
          <p:cNvCxnSpPr>
            <a:stCxn id="1795" idx="3"/>
          </p:cNvCxnSpPr>
          <p:nvPr/>
        </p:nvCxnSpPr>
        <p:spPr>
          <a:xfrm>
            <a:off x="2794500" y="1537531"/>
            <a:ext cx="1721700" cy="481800"/>
          </a:xfrm>
          <a:prstGeom prst="bentConnector3">
            <a:avLst>
              <a:gd name="adj1" fmla="val 16870"/>
            </a:avLst>
          </a:prstGeom>
          <a:noFill/>
          <a:ln w="19050" cap="flat" cmpd="sng">
            <a:solidFill>
              <a:schemeClr val="accent2"/>
            </a:solidFill>
            <a:prstDash val="solid"/>
            <a:round/>
            <a:headEnd type="none" w="med" len="med"/>
            <a:tailEnd type="none" w="med" len="med"/>
          </a:ln>
        </p:spPr>
      </p:cxnSp>
      <p:cxnSp>
        <p:nvCxnSpPr>
          <p:cNvPr id="1798" name="Google Shape;1798;p26"/>
          <p:cNvCxnSpPr/>
          <p:nvPr/>
        </p:nvCxnSpPr>
        <p:spPr>
          <a:xfrm flipH="1">
            <a:off x="2793905" y="3493656"/>
            <a:ext cx="1721700" cy="481800"/>
          </a:xfrm>
          <a:prstGeom prst="bentConnector3">
            <a:avLst>
              <a:gd name="adj1" fmla="val 83130"/>
            </a:avLst>
          </a:prstGeom>
          <a:noFill/>
          <a:ln w="19050" cap="flat" cmpd="sng">
            <a:solidFill>
              <a:schemeClr val="accent3"/>
            </a:solidFill>
            <a:prstDash val="solid"/>
            <a:round/>
            <a:headEnd type="none" w="med" len="med"/>
            <a:tailEnd type="none" w="med" len="med"/>
          </a:ln>
        </p:spPr>
      </p:cxnSp>
      <p:sp>
        <p:nvSpPr>
          <p:cNvPr id="1800" name="Google Shape;1800;p26"/>
          <p:cNvSpPr txBox="1"/>
          <p:nvPr/>
        </p:nvSpPr>
        <p:spPr>
          <a:xfrm>
            <a:off x="5968093" y="1658183"/>
            <a:ext cx="2937855" cy="57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деректерді сұрыптау, тапсырыс беру және сандық мәндерді есептеу үшін пайдалануға болатын жолдар мен бағандардың қиылысуынан пайда болған ұяшықтарда сақтайды.</a:t>
            </a:r>
            <a:endParaRPr sz="1200" dirty="0">
              <a:latin typeface="Roboto"/>
              <a:ea typeface="Roboto"/>
              <a:cs typeface="Roboto"/>
              <a:sym typeface="Roboto"/>
            </a:endParaRPr>
          </a:p>
        </p:txBody>
      </p:sp>
      <p:sp>
        <p:nvSpPr>
          <p:cNvPr id="1801" name="Google Shape;1801;p26"/>
          <p:cNvSpPr/>
          <p:nvPr/>
        </p:nvSpPr>
        <p:spPr>
          <a:xfrm>
            <a:off x="6341400" y="1263728"/>
            <a:ext cx="2309700" cy="42440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700" dirty="0">
                <a:solidFill>
                  <a:schemeClr val="accent4"/>
                </a:solidFill>
                <a:latin typeface="Fira Sans Extra Condensed Medium"/>
                <a:ea typeface="Fira Sans Extra Condensed Medium"/>
                <a:cs typeface="Fira Sans Extra Condensed Medium"/>
                <a:sym typeface="Fira Sans Extra Condensed Medium"/>
              </a:rPr>
              <a:t>Графикалық манипуляция</a:t>
            </a:r>
            <a:endParaRPr dirty="0">
              <a:solidFill>
                <a:schemeClr val="accent4"/>
              </a:solidFill>
            </a:endParaRPr>
          </a:p>
        </p:txBody>
      </p:sp>
      <p:sp>
        <p:nvSpPr>
          <p:cNvPr id="1803" name="Google Shape;1803;p26"/>
          <p:cNvSpPr txBox="1"/>
          <p:nvPr/>
        </p:nvSpPr>
        <p:spPr>
          <a:xfrm>
            <a:off x="6004032" y="4117062"/>
            <a:ext cx="2901916" cy="534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компьютердің көмегімен фотосуреттерді жақсарту үшін қолданылады</a:t>
            </a:r>
            <a:endParaRPr sz="1200" dirty="0">
              <a:latin typeface="Roboto"/>
              <a:ea typeface="Roboto"/>
              <a:cs typeface="Roboto"/>
              <a:sym typeface="Roboto"/>
            </a:endParaRPr>
          </a:p>
        </p:txBody>
      </p:sp>
      <p:sp>
        <p:nvSpPr>
          <p:cNvPr id="1804" name="Google Shape;1804;p26"/>
          <p:cNvSpPr/>
          <p:nvPr/>
        </p:nvSpPr>
        <p:spPr>
          <a:xfrm>
            <a:off x="6341400" y="3635260"/>
            <a:ext cx="2309700" cy="48179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700" dirty="0">
                <a:solidFill>
                  <a:schemeClr val="accent6"/>
                </a:solidFill>
                <a:latin typeface="Fira Sans Extra Condensed Medium"/>
                <a:ea typeface="Fira Sans Extra Condensed Medium"/>
                <a:cs typeface="Fira Sans Extra Condensed Medium"/>
                <a:sym typeface="Fira Sans Extra Condensed Medium"/>
              </a:rPr>
              <a:t>Фотосуреттерді өңдеу</a:t>
            </a:r>
            <a:endParaRPr dirty="0">
              <a:solidFill>
                <a:schemeClr val="accent6"/>
              </a:solidFill>
            </a:endParaRPr>
          </a:p>
        </p:txBody>
      </p:sp>
      <p:sp>
        <p:nvSpPr>
          <p:cNvPr id="1806" name="Google Shape;1806;p26"/>
          <p:cNvSpPr txBox="1"/>
          <p:nvPr/>
        </p:nvSpPr>
        <p:spPr>
          <a:xfrm>
            <a:off x="394809" y="4117062"/>
            <a:ext cx="2911834" cy="75825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белгілі бір қосымшаға қажетті ақпарат массивін ұйымдастыруға және басқаруға мүмкіндік береді.</a:t>
            </a:r>
            <a:endParaRPr lang="en-US" sz="1200" dirty="0">
              <a:latin typeface="Roboto"/>
              <a:ea typeface="Roboto"/>
              <a:cs typeface="Roboto"/>
              <a:sym typeface="Roboto"/>
            </a:endParaRPr>
          </a:p>
        </p:txBody>
      </p:sp>
      <p:sp>
        <p:nvSpPr>
          <p:cNvPr id="1807" name="Google Shape;1807;p26"/>
          <p:cNvSpPr/>
          <p:nvPr/>
        </p:nvSpPr>
        <p:spPr>
          <a:xfrm>
            <a:off x="484800" y="3800893"/>
            <a:ext cx="2309700" cy="301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700" dirty="0">
                <a:solidFill>
                  <a:schemeClr val="accent3"/>
                </a:solidFill>
                <a:latin typeface="Fira Sans Extra Condensed Medium"/>
                <a:ea typeface="Fira Sans Extra Condensed Medium"/>
                <a:cs typeface="Fira Sans Extra Condensed Medium"/>
                <a:sym typeface="Fira Sans Extra Condensed Medium"/>
              </a:rPr>
              <a:t>ДҚБЖ</a:t>
            </a:r>
            <a:endParaRPr dirty="0">
              <a:solidFill>
                <a:schemeClr val="accent3"/>
              </a:solidFill>
            </a:endParaRPr>
          </a:p>
        </p:txBody>
      </p:sp>
      <p:sp>
        <p:nvSpPr>
          <p:cNvPr id="1808" name="Google Shape;1808;p26"/>
          <p:cNvSpPr txBox="1"/>
          <p:nvPr/>
        </p:nvSpPr>
        <p:spPr>
          <a:xfrm>
            <a:off x="311700" y="1688141"/>
            <a:ext cx="2807057" cy="63842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пайдаланушыға клиптер деп аталатын бейнежазбалардың үзінділерін алуға және оларды уақыт шкаласы бойынша кесуге, қосуға, кесуге немесе реттеуге мүмкіндік береді.</a:t>
            </a:r>
            <a:endParaRPr lang="en-US" sz="1200" dirty="0">
              <a:latin typeface="Roboto"/>
              <a:ea typeface="Roboto"/>
              <a:cs typeface="Roboto"/>
              <a:sym typeface="Roboto"/>
            </a:endParaRPr>
          </a:p>
        </p:txBody>
      </p:sp>
      <p:sp>
        <p:nvSpPr>
          <p:cNvPr id="1795" name="Google Shape;1795;p26"/>
          <p:cNvSpPr/>
          <p:nvPr/>
        </p:nvSpPr>
        <p:spPr>
          <a:xfrm>
            <a:off x="484800" y="1386931"/>
            <a:ext cx="2309700" cy="301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ru-RU" sz="1700" dirty="0">
                <a:solidFill>
                  <a:schemeClr val="accent2"/>
                </a:solidFill>
                <a:latin typeface="Fira Sans Extra Condensed Medium"/>
                <a:ea typeface="Fira Sans Extra Condensed Medium"/>
                <a:cs typeface="Fira Sans Extra Condensed Medium"/>
                <a:sym typeface="Fira Sans Extra Condensed Medium"/>
              </a:rPr>
              <a:t>Бейне монтаждау</a:t>
            </a:r>
            <a:endParaRPr lang="en-US" dirty="0">
              <a:solidFill>
                <a:schemeClr val="accent2"/>
              </a:solidFill>
            </a:endParaRPr>
          </a:p>
        </p:txBody>
      </p:sp>
      <p:sp>
        <p:nvSpPr>
          <p:cNvPr id="1809" name="Google Shape;1809;p26"/>
          <p:cNvSpPr txBox="1">
            <a:spLocks noGrp="1"/>
          </p:cNvSpPr>
          <p:nvPr>
            <p:ph type="title"/>
          </p:nvPr>
        </p:nvSpPr>
        <p:spPr>
          <a:xfrm>
            <a:off x="311700" y="3688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dirty="0"/>
              <a:t>Жалпы мақсаттағы бағдарламалық жасақтама түрлері</a:t>
            </a:r>
            <a:endParaRPr dirty="0"/>
          </a:p>
        </p:txBody>
      </p:sp>
      <p:sp>
        <p:nvSpPr>
          <p:cNvPr id="2085" name="Google Shape;2085;p26"/>
          <p:cNvSpPr/>
          <p:nvPr/>
        </p:nvSpPr>
        <p:spPr>
          <a:xfrm>
            <a:off x="3462239" y="3960112"/>
            <a:ext cx="13003" cy="7934"/>
          </a:xfrm>
          <a:custGeom>
            <a:avLst/>
            <a:gdLst/>
            <a:ahLst/>
            <a:cxnLst/>
            <a:rect l="l" t="t" r="r" b="b"/>
            <a:pathLst>
              <a:path w="59" h="36" extrusionOk="0">
                <a:moveTo>
                  <a:pt x="31" y="1"/>
                </a:moveTo>
                <a:cubicBezTo>
                  <a:pt x="22" y="14"/>
                  <a:pt x="7" y="22"/>
                  <a:pt x="1" y="35"/>
                </a:cubicBezTo>
                <a:cubicBezTo>
                  <a:pt x="22" y="35"/>
                  <a:pt x="59" y="12"/>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6"/>
          <p:cNvSpPr/>
          <p:nvPr/>
        </p:nvSpPr>
        <p:spPr>
          <a:xfrm>
            <a:off x="3410887" y="3965842"/>
            <a:ext cx="4408" cy="2645"/>
          </a:xfrm>
          <a:custGeom>
            <a:avLst/>
            <a:gdLst/>
            <a:ahLst/>
            <a:cxnLst/>
            <a:rect l="l" t="t" r="r" b="b"/>
            <a:pathLst>
              <a:path w="20" h="12" extrusionOk="0">
                <a:moveTo>
                  <a:pt x="5" y="9"/>
                </a:moveTo>
                <a:cubicBezTo>
                  <a:pt x="7" y="11"/>
                  <a:pt x="20" y="7"/>
                  <a:pt x="15" y="3"/>
                </a:cubicBezTo>
                <a:cubicBezTo>
                  <a:pt x="11" y="1"/>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6"/>
          <p:cNvSpPr/>
          <p:nvPr/>
        </p:nvSpPr>
        <p:spPr>
          <a:xfrm>
            <a:off x="3407582" y="3913388"/>
            <a:ext cx="11020" cy="8816"/>
          </a:xfrm>
          <a:custGeom>
            <a:avLst/>
            <a:gdLst/>
            <a:ahLst/>
            <a:cxnLst/>
            <a:rect l="l" t="t" r="r" b="b"/>
            <a:pathLst>
              <a:path w="50" h="40" extrusionOk="0">
                <a:moveTo>
                  <a:pt x="39" y="33"/>
                </a:moveTo>
                <a:cubicBezTo>
                  <a:pt x="50" y="14"/>
                  <a:pt x="7" y="1"/>
                  <a:pt x="0" y="18"/>
                </a:cubicBezTo>
                <a:cubicBezTo>
                  <a:pt x="15" y="22"/>
                  <a:pt x="9" y="40"/>
                  <a:pt x="39"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6"/>
          <p:cNvSpPr/>
          <p:nvPr/>
        </p:nvSpPr>
        <p:spPr>
          <a:xfrm>
            <a:off x="3496400" y="3916694"/>
            <a:ext cx="4849" cy="2645"/>
          </a:xfrm>
          <a:custGeom>
            <a:avLst/>
            <a:gdLst/>
            <a:ahLst/>
            <a:cxnLst/>
            <a:rect l="l" t="t" r="r" b="b"/>
            <a:pathLst>
              <a:path w="22" h="12" extrusionOk="0">
                <a:moveTo>
                  <a:pt x="17" y="3"/>
                </a:moveTo>
                <a:cubicBezTo>
                  <a:pt x="13" y="1"/>
                  <a:pt x="0" y="7"/>
                  <a:pt x="7" y="10"/>
                </a:cubicBezTo>
                <a:cubicBezTo>
                  <a:pt x="9" y="12"/>
                  <a:pt x="22"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6"/>
          <p:cNvSpPr/>
          <p:nvPr/>
        </p:nvSpPr>
        <p:spPr>
          <a:xfrm>
            <a:off x="3486923" y="3906336"/>
            <a:ext cx="1984" cy="3526"/>
          </a:xfrm>
          <a:custGeom>
            <a:avLst/>
            <a:gdLst/>
            <a:ahLst/>
            <a:cxnLst/>
            <a:rect l="l" t="t" r="r" b="b"/>
            <a:pathLst>
              <a:path w="9" h="16" extrusionOk="0">
                <a:moveTo>
                  <a:pt x="9" y="9"/>
                </a:moveTo>
                <a:cubicBezTo>
                  <a:pt x="9" y="5"/>
                  <a:pt x="2" y="1"/>
                  <a:pt x="0" y="9"/>
                </a:cubicBezTo>
                <a:cubicBezTo>
                  <a:pt x="0" y="14"/>
                  <a:pt x="7"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6"/>
          <p:cNvSpPr/>
          <p:nvPr/>
        </p:nvSpPr>
        <p:spPr>
          <a:xfrm>
            <a:off x="3373641" y="4210921"/>
            <a:ext cx="4408" cy="2424"/>
          </a:xfrm>
          <a:custGeom>
            <a:avLst/>
            <a:gdLst/>
            <a:ahLst/>
            <a:cxnLst/>
            <a:rect l="l" t="t" r="r" b="b"/>
            <a:pathLst>
              <a:path w="20" h="11" extrusionOk="0">
                <a:moveTo>
                  <a:pt x="5" y="9"/>
                </a:moveTo>
                <a:cubicBezTo>
                  <a:pt x="9" y="11"/>
                  <a:pt x="20"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6"/>
          <p:cNvSpPr/>
          <p:nvPr/>
        </p:nvSpPr>
        <p:spPr>
          <a:xfrm>
            <a:off x="3356010" y="4148108"/>
            <a:ext cx="4628" cy="2645"/>
          </a:xfrm>
          <a:custGeom>
            <a:avLst/>
            <a:gdLst/>
            <a:ahLst/>
            <a:cxnLst/>
            <a:rect l="l" t="t" r="r" b="b"/>
            <a:pathLst>
              <a:path w="21" h="12" extrusionOk="0">
                <a:moveTo>
                  <a:pt x="16" y="3"/>
                </a:moveTo>
                <a:cubicBezTo>
                  <a:pt x="12" y="0"/>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6"/>
          <p:cNvSpPr/>
          <p:nvPr/>
        </p:nvSpPr>
        <p:spPr>
          <a:xfrm>
            <a:off x="3371217" y="4146565"/>
            <a:ext cx="4849" cy="2645"/>
          </a:xfrm>
          <a:custGeom>
            <a:avLst/>
            <a:gdLst/>
            <a:ahLst/>
            <a:cxnLst/>
            <a:rect l="l" t="t" r="r" b="b"/>
            <a:pathLst>
              <a:path w="22" h="12" extrusionOk="0">
                <a:moveTo>
                  <a:pt x="16" y="3"/>
                </a:moveTo>
                <a:cubicBezTo>
                  <a:pt x="13" y="1"/>
                  <a:pt x="1" y="5"/>
                  <a:pt x="7" y="10"/>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6"/>
          <p:cNvSpPr/>
          <p:nvPr/>
        </p:nvSpPr>
        <p:spPr>
          <a:xfrm>
            <a:off x="3493094" y="4143921"/>
            <a:ext cx="7273" cy="3967"/>
          </a:xfrm>
          <a:custGeom>
            <a:avLst/>
            <a:gdLst/>
            <a:ahLst/>
            <a:cxnLst/>
            <a:rect l="l" t="t" r="r" b="b"/>
            <a:pathLst>
              <a:path w="33" h="18" extrusionOk="0">
                <a:moveTo>
                  <a:pt x="32" y="15"/>
                </a:moveTo>
                <a:lnTo>
                  <a:pt x="32" y="0"/>
                </a:lnTo>
                <a:lnTo>
                  <a:pt x="2" y="0"/>
                </a:lnTo>
                <a:cubicBezTo>
                  <a:pt x="0" y="13"/>
                  <a:pt x="13" y="17"/>
                  <a:pt x="32"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6"/>
          <p:cNvSpPr/>
          <p:nvPr/>
        </p:nvSpPr>
        <p:spPr>
          <a:xfrm>
            <a:off x="3469512" y="4137750"/>
            <a:ext cx="14766" cy="8595"/>
          </a:xfrm>
          <a:custGeom>
            <a:avLst/>
            <a:gdLst/>
            <a:ahLst/>
            <a:cxnLst/>
            <a:rect l="l" t="t" r="r" b="b"/>
            <a:pathLst>
              <a:path w="67" h="39" extrusionOk="0">
                <a:moveTo>
                  <a:pt x="19" y="37"/>
                </a:moveTo>
                <a:cubicBezTo>
                  <a:pt x="66" y="39"/>
                  <a:pt x="47" y="5"/>
                  <a:pt x="19" y="0"/>
                </a:cubicBezTo>
                <a:cubicBezTo>
                  <a:pt x="0" y="15"/>
                  <a:pt x="26" y="13"/>
                  <a:pt x="1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6"/>
          <p:cNvSpPr/>
          <p:nvPr/>
        </p:nvSpPr>
        <p:spPr>
          <a:xfrm>
            <a:off x="3440640" y="4142378"/>
            <a:ext cx="4408" cy="1763"/>
          </a:xfrm>
          <a:custGeom>
            <a:avLst/>
            <a:gdLst/>
            <a:ahLst/>
            <a:cxnLst/>
            <a:rect l="l" t="t" r="r" b="b"/>
            <a:pathLst>
              <a:path w="20" h="8" extrusionOk="0">
                <a:moveTo>
                  <a:pt x="20" y="1"/>
                </a:moveTo>
                <a:cubicBezTo>
                  <a:pt x="13" y="3"/>
                  <a:pt x="0" y="1"/>
                  <a:pt x="0" y="7"/>
                </a:cubicBezTo>
                <a:cubicBezTo>
                  <a:pt x="9"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6"/>
          <p:cNvSpPr/>
          <p:nvPr/>
        </p:nvSpPr>
        <p:spPr>
          <a:xfrm>
            <a:off x="3439759" y="4132901"/>
            <a:ext cx="4408" cy="2645"/>
          </a:xfrm>
          <a:custGeom>
            <a:avLst/>
            <a:gdLst/>
            <a:ahLst/>
            <a:cxnLst/>
            <a:rect l="l" t="t" r="r" b="b"/>
            <a:pathLst>
              <a:path w="20" h="12" extrusionOk="0">
                <a:moveTo>
                  <a:pt x="15" y="3"/>
                </a:moveTo>
                <a:cubicBezTo>
                  <a:pt x="13" y="1"/>
                  <a:pt x="0" y="5"/>
                  <a:pt x="4" y="9"/>
                </a:cubicBezTo>
                <a:cubicBezTo>
                  <a:pt x="7"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6"/>
          <p:cNvSpPr/>
          <p:nvPr/>
        </p:nvSpPr>
        <p:spPr>
          <a:xfrm>
            <a:off x="3348075" y="4130256"/>
            <a:ext cx="4849" cy="3526"/>
          </a:xfrm>
          <a:custGeom>
            <a:avLst/>
            <a:gdLst/>
            <a:ahLst/>
            <a:cxnLst/>
            <a:rect l="l" t="t" r="r" b="b"/>
            <a:pathLst>
              <a:path w="22" h="16" extrusionOk="0">
                <a:moveTo>
                  <a:pt x="22" y="0"/>
                </a:moveTo>
                <a:lnTo>
                  <a:pt x="1" y="0"/>
                </a:lnTo>
                <a:lnTo>
                  <a:pt x="1" y="15"/>
                </a:lnTo>
                <a:lnTo>
                  <a:pt x="22"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6"/>
          <p:cNvSpPr/>
          <p:nvPr/>
        </p:nvSpPr>
        <p:spPr>
          <a:xfrm>
            <a:off x="3458052" y="4122102"/>
            <a:ext cx="2645" cy="3967"/>
          </a:xfrm>
          <a:custGeom>
            <a:avLst/>
            <a:gdLst/>
            <a:ahLst/>
            <a:cxnLst/>
            <a:rect l="l" t="t" r="r" b="b"/>
            <a:pathLst>
              <a:path w="12" h="18" extrusionOk="0">
                <a:moveTo>
                  <a:pt x="11" y="9"/>
                </a:moveTo>
                <a:cubicBezTo>
                  <a:pt x="11" y="5"/>
                  <a:pt x="3" y="1"/>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6"/>
          <p:cNvSpPr/>
          <p:nvPr/>
        </p:nvSpPr>
        <p:spPr>
          <a:xfrm>
            <a:off x="3457170" y="4117473"/>
            <a:ext cx="4408" cy="2424"/>
          </a:xfrm>
          <a:custGeom>
            <a:avLst/>
            <a:gdLst/>
            <a:ahLst/>
            <a:cxnLst/>
            <a:rect l="l" t="t" r="r" b="b"/>
            <a:pathLst>
              <a:path w="20" h="11" extrusionOk="0">
                <a:moveTo>
                  <a:pt x="5" y="9"/>
                </a:moveTo>
                <a:cubicBezTo>
                  <a:pt x="9" y="11"/>
                  <a:pt x="20"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6"/>
          <p:cNvSpPr/>
          <p:nvPr/>
        </p:nvSpPr>
        <p:spPr>
          <a:xfrm>
            <a:off x="3492433" y="4059730"/>
            <a:ext cx="11240" cy="5069"/>
          </a:xfrm>
          <a:custGeom>
            <a:avLst/>
            <a:gdLst/>
            <a:ahLst/>
            <a:cxnLst/>
            <a:rect l="l" t="t" r="r" b="b"/>
            <a:pathLst>
              <a:path w="51" h="23" extrusionOk="0">
                <a:moveTo>
                  <a:pt x="5" y="14"/>
                </a:moveTo>
                <a:cubicBezTo>
                  <a:pt x="18" y="16"/>
                  <a:pt x="18" y="22"/>
                  <a:pt x="35" y="22"/>
                </a:cubicBezTo>
                <a:cubicBezTo>
                  <a:pt x="50" y="5"/>
                  <a:pt x="1" y="1"/>
                  <a:pt x="5"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6"/>
          <p:cNvSpPr/>
          <p:nvPr/>
        </p:nvSpPr>
        <p:spPr>
          <a:xfrm>
            <a:off x="3408463" y="4047168"/>
            <a:ext cx="5069" cy="2424"/>
          </a:xfrm>
          <a:custGeom>
            <a:avLst/>
            <a:gdLst/>
            <a:ahLst/>
            <a:cxnLst/>
            <a:rect l="l" t="t" r="r" b="b"/>
            <a:pathLst>
              <a:path w="23" h="11" extrusionOk="0">
                <a:moveTo>
                  <a:pt x="16" y="2"/>
                </a:moveTo>
                <a:cubicBezTo>
                  <a:pt x="14" y="0"/>
                  <a:pt x="1" y="7"/>
                  <a:pt x="7" y="9"/>
                </a:cubicBezTo>
                <a:cubicBezTo>
                  <a:pt x="9" y="11"/>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6"/>
          <p:cNvSpPr/>
          <p:nvPr/>
        </p:nvSpPr>
        <p:spPr>
          <a:xfrm>
            <a:off x="3400970" y="4039895"/>
            <a:ext cx="7714" cy="7934"/>
          </a:xfrm>
          <a:custGeom>
            <a:avLst/>
            <a:gdLst/>
            <a:ahLst/>
            <a:cxnLst/>
            <a:rect l="l" t="t" r="r" b="b"/>
            <a:pathLst>
              <a:path w="35" h="36" extrusionOk="0">
                <a:moveTo>
                  <a:pt x="0" y="7"/>
                </a:moveTo>
                <a:lnTo>
                  <a:pt x="0" y="35"/>
                </a:lnTo>
                <a:lnTo>
                  <a:pt x="30" y="35"/>
                </a:lnTo>
                <a:cubicBezTo>
                  <a:pt x="33" y="18"/>
                  <a:pt x="35" y="1"/>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6"/>
          <p:cNvSpPr/>
          <p:nvPr/>
        </p:nvSpPr>
        <p:spPr>
          <a:xfrm>
            <a:off x="3453864" y="4038572"/>
            <a:ext cx="4408" cy="1543"/>
          </a:xfrm>
          <a:custGeom>
            <a:avLst/>
            <a:gdLst/>
            <a:ahLst/>
            <a:cxnLst/>
            <a:rect l="l" t="t" r="r" b="b"/>
            <a:pathLst>
              <a:path w="20" h="7" extrusionOk="0">
                <a:moveTo>
                  <a:pt x="20" y="1"/>
                </a:moveTo>
                <a:cubicBezTo>
                  <a:pt x="13" y="1"/>
                  <a:pt x="0" y="1"/>
                  <a:pt x="0" y="7"/>
                </a:cubicBezTo>
                <a:cubicBezTo>
                  <a:pt x="9"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4" name="Google Shape;2104;p26"/>
          <p:cNvGrpSpPr/>
          <p:nvPr/>
        </p:nvGrpSpPr>
        <p:grpSpPr>
          <a:xfrm>
            <a:off x="3201575" y="1768711"/>
            <a:ext cx="2740850" cy="2356190"/>
            <a:chOff x="3201575" y="1768711"/>
            <a:chExt cx="2740850" cy="2356190"/>
          </a:xfrm>
        </p:grpSpPr>
        <p:sp>
          <p:nvSpPr>
            <p:cNvPr id="2105" name="Google Shape;2105;p26"/>
            <p:cNvSpPr/>
            <p:nvPr/>
          </p:nvSpPr>
          <p:spPr>
            <a:xfrm>
              <a:off x="3201575" y="3822716"/>
              <a:ext cx="2727612" cy="302184"/>
            </a:xfrm>
            <a:custGeom>
              <a:avLst/>
              <a:gdLst/>
              <a:ahLst/>
              <a:cxnLst/>
              <a:rect l="l" t="t" r="r" b="b"/>
              <a:pathLst>
                <a:path w="9658" h="1070" extrusionOk="0">
                  <a:moveTo>
                    <a:pt x="4828" y="1"/>
                  </a:moveTo>
                  <a:cubicBezTo>
                    <a:pt x="2162" y="1"/>
                    <a:pt x="1" y="240"/>
                    <a:pt x="1" y="534"/>
                  </a:cubicBezTo>
                  <a:cubicBezTo>
                    <a:pt x="1" y="829"/>
                    <a:pt x="2162" y="1069"/>
                    <a:pt x="4828" y="1069"/>
                  </a:cubicBezTo>
                  <a:cubicBezTo>
                    <a:pt x="7495" y="1069"/>
                    <a:pt x="9658" y="829"/>
                    <a:pt x="9658" y="534"/>
                  </a:cubicBezTo>
                  <a:cubicBezTo>
                    <a:pt x="9658" y="240"/>
                    <a:pt x="7495" y="1"/>
                    <a:pt x="482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6"/>
            <p:cNvSpPr/>
            <p:nvPr/>
          </p:nvSpPr>
          <p:spPr>
            <a:xfrm>
              <a:off x="3458574" y="3867620"/>
              <a:ext cx="301060" cy="64391"/>
            </a:xfrm>
            <a:custGeom>
              <a:avLst/>
              <a:gdLst/>
              <a:ahLst/>
              <a:cxnLst/>
              <a:rect l="l" t="t" r="r" b="b"/>
              <a:pathLst>
                <a:path w="1066" h="228" extrusionOk="0">
                  <a:moveTo>
                    <a:pt x="59" y="0"/>
                  </a:moveTo>
                  <a:cubicBezTo>
                    <a:pt x="1" y="169"/>
                    <a:pt x="316" y="180"/>
                    <a:pt x="391" y="184"/>
                  </a:cubicBezTo>
                  <a:cubicBezTo>
                    <a:pt x="466" y="191"/>
                    <a:pt x="541" y="195"/>
                    <a:pt x="616" y="199"/>
                  </a:cubicBezTo>
                  <a:cubicBezTo>
                    <a:pt x="763" y="210"/>
                    <a:pt x="913" y="218"/>
                    <a:pt x="1061" y="227"/>
                  </a:cubicBezTo>
                  <a:lnTo>
                    <a:pt x="1065" y="171"/>
                  </a:lnTo>
                  <a:cubicBezTo>
                    <a:pt x="1065" y="171"/>
                    <a:pt x="1063" y="171"/>
                    <a:pt x="1063" y="169"/>
                  </a:cubicBezTo>
                  <a:cubicBezTo>
                    <a:pt x="948" y="161"/>
                    <a:pt x="830" y="152"/>
                    <a:pt x="714" y="131"/>
                  </a:cubicBezTo>
                  <a:cubicBezTo>
                    <a:pt x="704" y="129"/>
                    <a:pt x="705" y="109"/>
                    <a:pt x="717" y="109"/>
                  </a:cubicBezTo>
                  <a:cubicBezTo>
                    <a:pt x="717" y="109"/>
                    <a:pt x="718" y="109"/>
                    <a:pt x="718" y="109"/>
                  </a:cubicBezTo>
                  <a:lnTo>
                    <a:pt x="720" y="64"/>
                  </a:lnTo>
                  <a:cubicBezTo>
                    <a:pt x="656" y="60"/>
                    <a:pt x="594" y="56"/>
                    <a:pt x="530" y="51"/>
                  </a:cubicBezTo>
                  <a:cubicBezTo>
                    <a:pt x="436" y="43"/>
                    <a:pt x="339" y="36"/>
                    <a:pt x="243" y="28"/>
                  </a:cubicBezTo>
                  <a:cubicBezTo>
                    <a:pt x="200" y="24"/>
                    <a:pt x="121" y="30"/>
                    <a:pt x="76" y="11"/>
                  </a:cubicBezTo>
                  <a:cubicBezTo>
                    <a:pt x="69" y="6"/>
                    <a:pt x="63" y="4"/>
                    <a:pt x="59"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6"/>
            <p:cNvSpPr/>
            <p:nvPr/>
          </p:nvSpPr>
          <p:spPr>
            <a:xfrm>
              <a:off x="3661349" y="3885695"/>
              <a:ext cx="1900687" cy="76817"/>
            </a:xfrm>
            <a:custGeom>
              <a:avLst/>
              <a:gdLst/>
              <a:ahLst/>
              <a:cxnLst/>
              <a:rect l="l" t="t" r="r" b="b"/>
              <a:pathLst>
                <a:path w="6730" h="272" extrusionOk="0">
                  <a:moveTo>
                    <a:pt x="2" y="0"/>
                  </a:moveTo>
                  <a:lnTo>
                    <a:pt x="0" y="45"/>
                  </a:lnTo>
                  <a:cubicBezTo>
                    <a:pt x="114" y="56"/>
                    <a:pt x="230" y="69"/>
                    <a:pt x="345" y="73"/>
                  </a:cubicBezTo>
                  <a:cubicBezTo>
                    <a:pt x="367" y="73"/>
                    <a:pt x="367" y="105"/>
                    <a:pt x="347" y="105"/>
                  </a:cubicBezTo>
                  <a:lnTo>
                    <a:pt x="343" y="161"/>
                  </a:lnTo>
                  <a:cubicBezTo>
                    <a:pt x="345" y="161"/>
                    <a:pt x="347" y="163"/>
                    <a:pt x="347" y="163"/>
                  </a:cubicBezTo>
                  <a:cubicBezTo>
                    <a:pt x="647" y="178"/>
                    <a:pt x="949" y="193"/>
                    <a:pt x="1249" y="204"/>
                  </a:cubicBezTo>
                  <a:cubicBezTo>
                    <a:pt x="1849" y="225"/>
                    <a:pt x="2450" y="240"/>
                    <a:pt x="3050" y="251"/>
                  </a:cubicBezTo>
                  <a:cubicBezTo>
                    <a:pt x="3543" y="261"/>
                    <a:pt x="4036" y="272"/>
                    <a:pt x="4530" y="272"/>
                  </a:cubicBezTo>
                  <a:cubicBezTo>
                    <a:pt x="4640" y="272"/>
                    <a:pt x="4751" y="271"/>
                    <a:pt x="4862" y="270"/>
                  </a:cubicBezTo>
                  <a:cubicBezTo>
                    <a:pt x="5155" y="268"/>
                    <a:pt x="5451" y="259"/>
                    <a:pt x="5747" y="242"/>
                  </a:cubicBezTo>
                  <a:cubicBezTo>
                    <a:pt x="5892" y="234"/>
                    <a:pt x="6040" y="225"/>
                    <a:pt x="6188" y="210"/>
                  </a:cubicBezTo>
                  <a:cubicBezTo>
                    <a:pt x="6269" y="204"/>
                    <a:pt x="6730" y="199"/>
                    <a:pt x="6687" y="9"/>
                  </a:cubicBezTo>
                  <a:lnTo>
                    <a:pt x="6687" y="9"/>
                  </a:lnTo>
                  <a:cubicBezTo>
                    <a:pt x="6643" y="37"/>
                    <a:pt x="6572" y="41"/>
                    <a:pt x="6510" y="41"/>
                  </a:cubicBezTo>
                  <a:cubicBezTo>
                    <a:pt x="6486" y="41"/>
                    <a:pt x="6463" y="40"/>
                    <a:pt x="6444" y="40"/>
                  </a:cubicBezTo>
                  <a:cubicBezTo>
                    <a:pt x="6433" y="40"/>
                    <a:pt x="6423" y="40"/>
                    <a:pt x="6415" y="41"/>
                  </a:cubicBezTo>
                  <a:cubicBezTo>
                    <a:pt x="5478" y="109"/>
                    <a:pt x="4539" y="140"/>
                    <a:pt x="3599" y="140"/>
                  </a:cubicBezTo>
                  <a:cubicBezTo>
                    <a:pt x="2942" y="140"/>
                    <a:pt x="2285" y="125"/>
                    <a:pt x="1628" y="97"/>
                  </a:cubicBezTo>
                  <a:cubicBezTo>
                    <a:pt x="1225" y="80"/>
                    <a:pt x="821" y="56"/>
                    <a:pt x="418" y="30"/>
                  </a:cubicBezTo>
                  <a:cubicBezTo>
                    <a:pt x="279" y="20"/>
                    <a:pt x="142" y="11"/>
                    <a:pt x="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6"/>
            <p:cNvSpPr/>
            <p:nvPr/>
          </p:nvSpPr>
          <p:spPr>
            <a:xfrm>
              <a:off x="3483426" y="3460942"/>
              <a:ext cx="2056865" cy="447910"/>
            </a:xfrm>
            <a:custGeom>
              <a:avLst/>
              <a:gdLst/>
              <a:ahLst/>
              <a:cxnLst/>
              <a:rect l="l" t="t" r="r" b="b"/>
              <a:pathLst>
                <a:path w="7283" h="1586" extrusionOk="0">
                  <a:moveTo>
                    <a:pt x="561" y="853"/>
                  </a:moveTo>
                  <a:cubicBezTo>
                    <a:pt x="562" y="853"/>
                    <a:pt x="563" y="853"/>
                    <a:pt x="564" y="853"/>
                  </a:cubicBezTo>
                  <a:cubicBezTo>
                    <a:pt x="667" y="897"/>
                    <a:pt x="766" y="913"/>
                    <a:pt x="873" y="913"/>
                  </a:cubicBezTo>
                  <a:cubicBezTo>
                    <a:pt x="892" y="913"/>
                    <a:pt x="912" y="912"/>
                    <a:pt x="932" y="911"/>
                  </a:cubicBezTo>
                  <a:cubicBezTo>
                    <a:pt x="954" y="911"/>
                    <a:pt x="954" y="943"/>
                    <a:pt x="932" y="947"/>
                  </a:cubicBezTo>
                  <a:cubicBezTo>
                    <a:pt x="911" y="950"/>
                    <a:pt x="890" y="951"/>
                    <a:pt x="868" y="951"/>
                  </a:cubicBezTo>
                  <a:cubicBezTo>
                    <a:pt x="760" y="951"/>
                    <a:pt x="652" y="921"/>
                    <a:pt x="555" y="875"/>
                  </a:cubicBezTo>
                  <a:cubicBezTo>
                    <a:pt x="546" y="869"/>
                    <a:pt x="552" y="853"/>
                    <a:pt x="561" y="853"/>
                  </a:cubicBezTo>
                  <a:close/>
                  <a:moveTo>
                    <a:pt x="637" y="951"/>
                  </a:moveTo>
                  <a:cubicBezTo>
                    <a:pt x="638" y="951"/>
                    <a:pt x="640" y="951"/>
                    <a:pt x="641" y="952"/>
                  </a:cubicBezTo>
                  <a:cubicBezTo>
                    <a:pt x="727" y="975"/>
                    <a:pt x="810" y="988"/>
                    <a:pt x="900" y="992"/>
                  </a:cubicBezTo>
                  <a:cubicBezTo>
                    <a:pt x="919" y="992"/>
                    <a:pt x="919" y="1025"/>
                    <a:pt x="900" y="1025"/>
                  </a:cubicBezTo>
                  <a:cubicBezTo>
                    <a:pt x="810" y="1020"/>
                    <a:pt x="720" y="1003"/>
                    <a:pt x="635" y="973"/>
                  </a:cubicBezTo>
                  <a:cubicBezTo>
                    <a:pt x="623" y="969"/>
                    <a:pt x="625" y="951"/>
                    <a:pt x="637" y="951"/>
                  </a:cubicBezTo>
                  <a:close/>
                  <a:moveTo>
                    <a:pt x="4057" y="99"/>
                  </a:moveTo>
                  <a:cubicBezTo>
                    <a:pt x="4064" y="99"/>
                    <a:pt x="4071" y="104"/>
                    <a:pt x="4072" y="112"/>
                  </a:cubicBezTo>
                  <a:cubicBezTo>
                    <a:pt x="4552" y="112"/>
                    <a:pt x="5034" y="114"/>
                    <a:pt x="5516" y="116"/>
                  </a:cubicBezTo>
                  <a:cubicBezTo>
                    <a:pt x="5518" y="110"/>
                    <a:pt x="5524" y="106"/>
                    <a:pt x="5531" y="106"/>
                  </a:cubicBezTo>
                  <a:cubicBezTo>
                    <a:pt x="5537" y="106"/>
                    <a:pt x="5543" y="110"/>
                    <a:pt x="5546" y="119"/>
                  </a:cubicBezTo>
                  <a:cubicBezTo>
                    <a:pt x="5805" y="119"/>
                    <a:pt x="6064" y="121"/>
                    <a:pt x="6323" y="123"/>
                  </a:cubicBezTo>
                  <a:lnTo>
                    <a:pt x="6327" y="123"/>
                  </a:lnTo>
                  <a:cubicBezTo>
                    <a:pt x="6330" y="122"/>
                    <a:pt x="6333" y="122"/>
                    <a:pt x="6336" y="122"/>
                  </a:cubicBezTo>
                  <a:cubicBezTo>
                    <a:pt x="6341" y="122"/>
                    <a:pt x="6347" y="124"/>
                    <a:pt x="6351" y="129"/>
                  </a:cubicBezTo>
                  <a:cubicBezTo>
                    <a:pt x="6389" y="168"/>
                    <a:pt x="6426" y="211"/>
                    <a:pt x="6460" y="253"/>
                  </a:cubicBezTo>
                  <a:lnTo>
                    <a:pt x="6475" y="253"/>
                  </a:lnTo>
                  <a:cubicBezTo>
                    <a:pt x="6476" y="253"/>
                    <a:pt x="6477" y="253"/>
                    <a:pt x="6478" y="253"/>
                  </a:cubicBezTo>
                  <a:cubicBezTo>
                    <a:pt x="6495" y="253"/>
                    <a:pt x="6498" y="275"/>
                    <a:pt x="6488" y="286"/>
                  </a:cubicBezTo>
                  <a:cubicBezTo>
                    <a:pt x="6636" y="468"/>
                    <a:pt x="6758" y="667"/>
                    <a:pt x="6841" y="887"/>
                  </a:cubicBezTo>
                  <a:cubicBezTo>
                    <a:pt x="6865" y="896"/>
                    <a:pt x="6863" y="935"/>
                    <a:pt x="6833" y="937"/>
                  </a:cubicBezTo>
                  <a:cubicBezTo>
                    <a:pt x="5800" y="988"/>
                    <a:pt x="4764" y="1020"/>
                    <a:pt x="3729" y="1025"/>
                  </a:cubicBezTo>
                  <a:cubicBezTo>
                    <a:pt x="3563" y="1026"/>
                    <a:pt x="3396" y="1027"/>
                    <a:pt x="3227" y="1027"/>
                  </a:cubicBezTo>
                  <a:cubicBezTo>
                    <a:pt x="2377" y="1027"/>
                    <a:pt x="1509" y="1002"/>
                    <a:pt x="680" y="847"/>
                  </a:cubicBezTo>
                  <a:cubicBezTo>
                    <a:pt x="665" y="845"/>
                    <a:pt x="665" y="823"/>
                    <a:pt x="675" y="817"/>
                  </a:cubicBezTo>
                  <a:cubicBezTo>
                    <a:pt x="675" y="812"/>
                    <a:pt x="675" y="810"/>
                    <a:pt x="677" y="806"/>
                  </a:cubicBezTo>
                  <a:cubicBezTo>
                    <a:pt x="827" y="564"/>
                    <a:pt x="1012" y="333"/>
                    <a:pt x="1204" y="125"/>
                  </a:cubicBezTo>
                  <a:cubicBezTo>
                    <a:pt x="1209" y="121"/>
                    <a:pt x="1213" y="119"/>
                    <a:pt x="1218" y="119"/>
                  </a:cubicBezTo>
                  <a:cubicBezTo>
                    <a:pt x="1224" y="119"/>
                    <a:pt x="1230" y="123"/>
                    <a:pt x="1234" y="129"/>
                  </a:cubicBezTo>
                  <a:cubicBezTo>
                    <a:pt x="1421" y="111"/>
                    <a:pt x="1610" y="106"/>
                    <a:pt x="1799" y="106"/>
                  </a:cubicBezTo>
                  <a:cubicBezTo>
                    <a:pt x="2038" y="106"/>
                    <a:pt x="2278" y="114"/>
                    <a:pt x="2515" y="114"/>
                  </a:cubicBezTo>
                  <a:cubicBezTo>
                    <a:pt x="2935" y="112"/>
                    <a:pt x="3355" y="112"/>
                    <a:pt x="3774" y="112"/>
                  </a:cubicBezTo>
                  <a:lnTo>
                    <a:pt x="4042" y="112"/>
                  </a:lnTo>
                  <a:cubicBezTo>
                    <a:pt x="4043" y="104"/>
                    <a:pt x="4050" y="99"/>
                    <a:pt x="4057" y="99"/>
                  </a:cubicBezTo>
                  <a:close/>
                  <a:moveTo>
                    <a:pt x="6918" y="1361"/>
                  </a:moveTo>
                  <a:cubicBezTo>
                    <a:pt x="6938" y="1361"/>
                    <a:pt x="6938" y="1391"/>
                    <a:pt x="6918" y="1393"/>
                  </a:cubicBezTo>
                  <a:cubicBezTo>
                    <a:pt x="6888" y="1396"/>
                    <a:pt x="6858" y="1397"/>
                    <a:pt x="6828" y="1397"/>
                  </a:cubicBezTo>
                  <a:cubicBezTo>
                    <a:pt x="6768" y="1397"/>
                    <a:pt x="6707" y="1392"/>
                    <a:pt x="6649" y="1386"/>
                  </a:cubicBezTo>
                  <a:cubicBezTo>
                    <a:pt x="6636" y="1384"/>
                    <a:pt x="6634" y="1365"/>
                    <a:pt x="6649" y="1365"/>
                  </a:cubicBezTo>
                  <a:cubicBezTo>
                    <a:pt x="6680" y="1367"/>
                    <a:pt x="6711" y="1368"/>
                    <a:pt x="6743" y="1368"/>
                  </a:cubicBezTo>
                  <a:cubicBezTo>
                    <a:pt x="6801" y="1368"/>
                    <a:pt x="6860" y="1365"/>
                    <a:pt x="6918" y="1361"/>
                  </a:cubicBezTo>
                  <a:close/>
                  <a:moveTo>
                    <a:pt x="6888" y="1423"/>
                  </a:moveTo>
                  <a:cubicBezTo>
                    <a:pt x="6910" y="1423"/>
                    <a:pt x="6909" y="1457"/>
                    <a:pt x="6886" y="1459"/>
                  </a:cubicBezTo>
                  <a:cubicBezTo>
                    <a:pt x="6807" y="1469"/>
                    <a:pt x="6726" y="1474"/>
                    <a:pt x="6645" y="1474"/>
                  </a:cubicBezTo>
                  <a:cubicBezTo>
                    <a:pt x="6585" y="1474"/>
                    <a:pt x="6524" y="1471"/>
                    <a:pt x="6464" y="1466"/>
                  </a:cubicBezTo>
                  <a:cubicBezTo>
                    <a:pt x="6447" y="1464"/>
                    <a:pt x="6447" y="1438"/>
                    <a:pt x="6464" y="1438"/>
                  </a:cubicBezTo>
                  <a:cubicBezTo>
                    <a:pt x="6494" y="1439"/>
                    <a:pt x="6523" y="1439"/>
                    <a:pt x="6553" y="1439"/>
                  </a:cubicBezTo>
                  <a:cubicBezTo>
                    <a:pt x="6664" y="1439"/>
                    <a:pt x="6774" y="1433"/>
                    <a:pt x="6886" y="1423"/>
                  </a:cubicBezTo>
                  <a:cubicBezTo>
                    <a:pt x="6887" y="1423"/>
                    <a:pt x="6888" y="1423"/>
                    <a:pt x="6888" y="1423"/>
                  </a:cubicBezTo>
                  <a:close/>
                  <a:moveTo>
                    <a:pt x="4030" y="1125"/>
                  </a:moveTo>
                  <a:cubicBezTo>
                    <a:pt x="4062" y="1125"/>
                    <a:pt x="4093" y="1128"/>
                    <a:pt x="4119" y="1136"/>
                  </a:cubicBezTo>
                  <a:cubicBezTo>
                    <a:pt x="4241" y="1177"/>
                    <a:pt x="4301" y="1346"/>
                    <a:pt x="4361" y="1446"/>
                  </a:cubicBezTo>
                  <a:cubicBezTo>
                    <a:pt x="4372" y="1461"/>
                    <a:pt x="4361" y="1476"/>
                    <a:pt x="4348" y="1481"/>
                  </a:cubicBezTo>
                  <a:cubicBezTo>
                    <a:pt x="4353" y="1496"/>
                    <a:pt x="4346" y="1517"/>
                    <a:pt x="4325" y="1517"/>
                  </a:cubicBezTo>
                  <a:cubicBezTo>
                    <a:pt x="3884" y="1511"/>
                    <a:pt x="3438" y="1517"/>
                    <a:pt x="2995" y="1489"/>
                  </a:cubicBezTo>
                  <a:cubicBezTo>
                    <a:pt x="2993" y="1489"/>
                    <a:pt x="2991" y="1489"/>
                    <a:pt x="2988" y="1487"/>
                  </a:cubicBezTo>
                  <a:cubicBezTo>
                    <a:pt x="2980" y="1485"/>
                    <a:pt x="2971" y="1476"/>
                    <a:pt x="2973" y="1468"/>
                  </a:cubicBezTo>
                  <a:cubicBezTo>
                    <a:pt x="2993" y="1384"/>
                    <a:pt x="3033" y="1202"/>
                    <a:pt x="3117" y="1153"/>
                  </a:cubicBezTo>
                  <a:cubicBezTo>
                    <a:pt x="3145" y="1136"/>
                    <a:pt x="3182" y="1134"/>
                    <a:pt x="3216" y="1134"/>
                  </a:cubicBezTo>
                  <a:cubicBezTo>
                    <a:pt x="3226" y="1134"/>
                    <a:pt x="3235" y="1134"/>
                    <a:pt x="3245" y="1134"/>
                  </a:cubicBezTo>
                  <a:cubicBezTo>
                    <a:pt x="3252" y="1134"/>
                    <a:pt x="3258" y="1134"/>
                    <a:pt x="3265" y="1134"/>
                  </a:cubicBezTo>
                  <a:cubicBezTo>
                    <a:pt x="3372" y="1132"/>
                    <a:pt x="3479" y="1132"/>
                    <a:pt x="3586" y="1132"/>
                  </a:cubicBezTo>
                  <a:cubicBezTo>
                    <a:pt x="3693" y="1132"/>
                    <a:pt x="3800" y="1129"/>
                    <a:pt x="3907" y="1129"/>
                  </a:cubicBezTo>
                  <a:cubicBezTo>
                    <a:pt x="3944" y="1129"/>
                    <a:pt x="3988" y="1125"/>
                    <a:pt x="4030" y="1125"/>
                  </a:cubicBezTo>
                  <a:close/>
                  <a:moveTo>
                    <a:pt x="1061" y="1"/>
                  </a:moveTo>
                  <a:cubicBezTo>
                    <a:pt x="1052" y="7"/>
                    <a:pt x="1044" y="14"/>
                    <a:pt x="1037" y="20"/>
                  </a:cubicBezTo>
                  <a:cubicBezTo>
                    <a:pt x="1042" y="26"/>
                    <a:pt x="1044" y="37"/>
                    <a:pt x="1037" y="44"/>
                  </a:cubicBezTo>
                  <a:cubicBezTo>
                    <a:pt x="812" y="350"/>
                    <a:pt x="564" y="639"/>
                    <a:pt x="324" y="932"/>
                  </a:cubicBezTo>
                  <a:cubicBezTo>
                    <a:pt x="262" y="1007"/>
                    <a:pt x="202" y="1082"/>
                    <a:pt x="140" y="1159"/>
                  </a:cubicBezTo>
                  <a:cubicBezTo>
                    <a:pt x="121" y="1183"/>
                    <a:pt x="1" y="1309"/>
                    <a:pt x="1" y="1333"/>
                  </a:cubicBezTo>
                  <a:cubicBezTo>
                    <a:pt x="3" y="1365"/>
                    <a:pt x="101" y="1399"/>
                    <a:pt x="125" y="1406"/>
                  </a:cubicBezTo>
                  <a:cubicBezTo>
                    <a:pt x="296" y="1455"/>
                    <a:pt x="517" y="1438"/>
                    <a:pt x="697" y="1451"/>
                  </a:cubicBezTo>
                  <a:cubicBezTo>
                    <a:pt x="1871" y="1537"/>
                    <a:pt x="3047" y="1585"/>
                    <a:pt x="4223" y="1585"/>
                  </a:cubicBezTo>
                  <a:cubicBezTo>
                    <a:pt x="4420" y="1585"/>
                    <a:pt x="4617" y="1584"/>
                    <a:pt x="4813" y="1581"/>
                  </a:cubicBezTo>
                  <a:cubicBezTo>
                    <a:pt x="5505" y="1573"/>
                    <a:pt x="6197" y="1545"/>
                    <a:pt x="6886" y="1498"/>
                  </a:cubicBezTo>
                  <a:cubicBezTo>
                    <a:pt x="6972" y="1491"/>
                    <a:pt x="7090" y="1502"/>
                    <a:pt x="7171" y="1476"/>
                  </a:cubicBezTo>
                  <a:cubicBezTo>
                    <a:pt x="7220" y="1461"/>
                    <a:pt x="7283" y="1459"/>
                    <a:pt x="7283" y="1382"/>
                  </a:cubicBezTo>
                  <a:cubicBezTo>
                    <a:pt x="7283" y="1363"/>
                    <a:pt x="7229" y="1284"/>
                    <a:pt x="7223" y="1275"/>
                  </a:cubicBezTo>
                  <a:cubicBezTo>
                    <a:pt x="7143" y="1132"/>
                    <a:pt x="7060" y="992"/>
                    <a:pt x="6974" y="851"/>
                  </a:cubicBezTo>
                  <a:cubicBezTo>
                    <a:pt x="6807" y="575"/>
                    <a:pt x="6627" y="303"/>
                    <a:pt x="6443" y="35"/>
                  </a:cubicBezTo>
                  <a:cubicBezTo>
                    <a:pt x="5888" y="50"/>
                    <a:pt x="5333" y="54"/>
                    <a:pt x="4779" y="54"/>
                  </a:cubicBezTo>
                  <a:cubicBezTo>
                    <a:pt x="4434" y="54"/>
                    <a:pt x="4090" y="52"/>
                    <a:pt x="3747" y="50"/>
                  </a:cubicBezTo>
                  <a:cubicBezTo>
                    <a:pt x="3632" y="49"/>
                    <a:pt x="3517" y="49"/>
                    <a:pt x="3402" y="49"/>
                  </a:cubicBezTo>
                  <a:cubicBezTo>
                    <a:pt x="3238" y="49"/>
                    <a:pt x="3074" y="50"/>
                    <a:pt x="2909" y="50"/>
                  </a:cubicBezTo>
                  <a:cubicBezTo>
                    <a:pt x="2292" y="50"/>
                    <a:pt x="1673" y="45"/>
                    <a:pt x="106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6"/>
            <p:cNvSpPr/>
            <p:nvPr/>
          </p:nvSpPr>
          <p:spPr>
            <a:xfrm>
              <a:off x="3764148" y="2534620"/>
              <a:ext cx="1599062" cy="924909"/>
            </a:xfrm>
            <a:custGeom>
              <a:avLst/>
              <a:gdLst/>
              <a:ahLst/>
              <a:cxnLst/>
              <a:rect l="l" t="t" r="r" b="b"/>
              <a:pathLst>
                <a:path w="5662" h="3275" extrusionOk="0">
                  <a:moveTo>
                    <a:pt x="5329" y="137"/>
                  </a:moveTo>
                  <a:cubicBezTo>
                    <a:pt x="5396" y="137"/>
                    <a:pt x="5465" y="183"/>
                    <a:pt x="5496" y="240"/>
                  </a:cubicBezTo>
                  <a:cubicBezTo>
                    <a:pt x="5505" y="253"/>
                    <a:pt x="5493" y="265"/>
                    <a:pt x="5481" y="265"/>
                  </a:cubicBezTo>
                  <a:cubicBezTo>
                    <a:pt x="5476" y="265"/>
                    <a:pt x="5470" y="263"/>
                    <a:pt x="5466" y="257"/>
                  </a:cubicBezTo>
                  <a:cubicBezTo>
                    <a:pt x="5421" y="184"/>
                    <a:pt x="5355" y="167"/>
                    <a:pt x="5276" y="165"/>
                  </a:cubicBezTo>
                  <a:cubicBezTo>
                    <a:pt x="5267" y="165"/>
                    <a:pt x="5265" y="154"/>
                    <a:pt x="5271" y="150"/>
                  </a:cubicBezTo>
                  <a:cubicBezTo>
                    <a:pt x="5290" y="141"/>
                    <a:pt x="5309" y="137"/>
                    <a:pt x="5329" y="137"/>
                  </a:cubicBezTo>
                  <a:close/>
                  <a:moveTo>
                    <a:pt x="5220" y="202"/>
                  </a:moveTo>
                  <a:cubicBezTo>
                    <a:pt x="5278" y="202"/>
                    <a:pt x="5336" y="220"/>
                    <a:pt x="5383" y="254"/>
                  </a:cubicBezTo>
                  <a:cubicBezTo>
                    <a:pt x="5397" y="267"/>
                    <a:pt x="5387" y="290"/>
                    <a:pt x="5373" y="290"/>
                  </a:cubicBezTo>
                  <a:cubicBezTo>
                    <a:pt x="5370" y="290"/>
                    <a:pt x="5367" y="289"/>
                    <a:pt x="5363" y="287"/>
                  </a:cubicBezTo>
                  <a:cubicBezTo>
                    <a:pt x="5314" y="250"/>
                    <a:pt x="5263" y="231"/>
                    <a:pt x="5201" y="227"/>
                  </a:cubicBezTo>
                  <a:cubicBezTo>
                    <a:pt x="5186" y="225"/>
                    <a:pt x="5186" y="205"/>
                    <a:pt x="5201" y="203"/>
                  </a:cubicBezTo>
                  <a:cubicBezTo>
                    <a:pt x="5207" y="203"/>
                    <a:pt x="5213" y="202"/>
                    <a:pt x="5220" y="202"/>
                  </a:cubicBezTo>
                  <a:close/>
                  <a:moveTo>
                    <a:pt x="260" y="974"/>
                  </a:moveTo>
                  <a:cubicBezTo>
                    <a:pt x="273" y="974"/>
                    <a:pt x="286" y="988"/>
                    <a:pt x="279" y="1004"/>
                  </a:cubicBezTo>
                  <a:cubicBezTo>
                    <a:pt x="251" y="1060"/>
                    <a:pt x="238" y="1115"/>
                    <a:pt x="242" y="1178"/>
                  </a:cubicBezTo>
                  <a:cubicBezTo>
                    <a:pt x="242" y="1185"/>
                    <a:pt x="235" y="1190"/>
                    <a:pt x="229" y="1190"/>
                  </a:cubicBezTo>
                  <a:cubicBezTo>
                    <a:pt x="224" y="1190"/>
                    <a:pt x="220" y="1187"/>
                    <a:pt x="219" y="1182"/>
                  </a:cubicBezTo>
                  <a:cubicBezTo>
                    <a:pt x="208" y="1113"/>
                    <a:pt x="217" y="1047"/>
                    <a:pt x="245" y="985"/>
                  </a:cubicBezTo>
                  <a:cubicBezTo>
                    <a:pt x="248" y="977"/>
                    <a:pt x="254" y="974"/>
                    <a:pt x="260" y="974"/>
                  </a:cubicBezTo>
                  <a:close/>
                  <a:moveTo>
                    <a:pt x="328" y="1031"/>
                  </a:moveTo>
                  <a:cubicBezTo>
                    <a:pt x="337" y="1031"/>
                    <a:pt x="347" y="1038"/>
                    <a:pt x="347" y="1049"/>
                  </a:cubicBezTo>
                  <a:cubicBezTo>
                    <a:pt x="345" y="1126"/>
                    <a:pt x="332" y="1212"/>
                    <a:pt x="313" y="1289"/>
                  </a:cubicBezTo>
                  <a:cubicBezTo>
                    <a:pt x="312" y="1293"/>
                    <a:pt x="309" y="1295"/>
                    <a:pt x="305" y="1295"/>
                  </a:cubicBezTo>
                  <a:cubicBezTo>
                    <a:pt x="300" y="1295"/>
                    <a:pt x="294" y="1291"/>
                    <a:pt x="294" y="1285"/>
                  </a:cubicBezTo>
                  <a:cubicBezTo>
                    <a:pt x="292" y="1208"/>
                    <a:pt x="298" y="1120"/>
                    <a:pt x="313" y="1043"/>
                  </a:cubicBezTo>
                  <a:cubicBezTo>
                    <a:pt x="315" y="1035"/>
                    <a:pt x="321" y="1031"/>
                    <a:pt x="328" y="1031"/>
                  </a:cubicBezTo>
                  <a:close/>
                  <a:moveTo>
                    <a:pt x="3253" y="368"/>
                  </a:moveTo>
                  <a:cubicBezTo>
                    <a:pt x="3873" y="368"/>
                    <a:pt x="4493" y="377"/>
                    <a:pt x="5113" y="396"/>
                  </a:cubicBezTo>
                  <a:cubicBezTo>
                    <a:pt x="5130" y="398"/>
                    <a:pt x="5138" y="409"/>
                    <a:pt x="5138" y="422"/>
                  </a:cubicBezTo>
                  <a:cubicBezTo>
                    <a:pt x="5151" y="424"/>
                    <a:pt x="5162" y="426"/>
                    <a:pt x="5173" y="428"/>
                  </a:cubicBezTo>
                  <a:cubicBezTo>
                    <a:pt x="5179" y="428"/>
                    <a:pt x="5183" y="430"/>
                    <a:pt x="5190" y="432"/>
                  </a:cubicBezTo>
                  <a:cubicBezTo>
                    <a:pt x="5190" y="434"/>
                    <a:pt x="5192" y="434"/>
                    <a:pt x="5192" y="434"/>
                  </a:cubicBezTo>
                  <a:cubicBezTo>
                    <a:pt x="5203" y="439"/>
                    <a:pt x="5205" y="449"/>
                    <a:pt x="5201" y="456"/>
                  </a:cubicBezTo>
                  <a:cubicBezTo>
                    <a:pt x="5196" y="871"/>
                    <a:pt x="5194" y="1287"/>
                    <a:pt x="5188" y="1702"/>
                  </a:cubicBezTo>
                  <a:cubicBezTo>
                    <a:pt x="5183" y="2111"/>
                    <a:pt x="5201" y="2527"/>
                    <a:pt x="5166" y="2936"/>
                  </a:cubicBezTo>
                  <a:cubicBezTo>
                    <a:pt x="5173" y="2947"/>
                    <a:pt x="5166" y="2966"/>
                    <a:pt x="5149" y="2966"/>
                  </a:cubicBezTo>
                  <a:cubicBezTo>
                    <a:pt x="4735" y="2975"/>
                    <a:pt x="4322" y="2979"/>
                    <a:pt x="3908" y="2979"/>
                  </a:cubicBezTo>
                  <a:cubicBezTo>
                    <a:pt x="3525" y="2979"/>
                    <a:pt x="3142" y="2975"/>
                    <a:pt x="2759" y="2970"/>
                  </a:cubicBezTo>
                  <a:cubicBezTo>
                    <a:pt x="1964" y="2960"/>
                    <a:pt x="1159" y="2979"/>
                    <a:pt x="369" y="2912"/>
                  </a:cubicBezTo>
                  <a:cubicBezTo>
                    <a:pt x="354" y="2910"/>
                    <a:pt x="352" y="2893"/>
                    <a:pt x="362" y="2887"/>
                  </a:cubicBezTo>
                  <a:cubicBezTo>
                    <a:pt x="358" y="2885"/>
                    <a:pt x="354" y="2880"/>
                    <a:pt x="354" y="2874"/>
                  </a:cubicBezTo>
                  <a:cubicBezTo>
                    <a:pt x="313" y="2240"/>
                    <a:pt x="341" y="1595"/>
                    <a:pt x="369" y="961"/>
                  </a:cubicBezTo>
                  <a:cubicBezTo>
                    <a:pt x="375" y="820"/>
                    <a:pt x="362" y="655"/>
                    <a:pt x="392" y="516"/>
                  </a:cubicBezTo>
                  <a:cubicBezTo>
                    <a:pt x="403" y="471"/>
                    <a:pt x="405" y="452"/>
                    <a:pt x="450" y="430"/>
                  </a:cubicBezTo>
                  <a:cubicBezTo>
                    <a:pt x="486" y="413"/>
                    <a:pt x="544" y="409"/>
                    <a:pt x="604" y="409"/>
                  </a:cubicBezTo>
                  <a:cubicBezTo>
                    <a:pt x="667" y="409"/>
                    <a:pt x="734" y="413"/>
                    <a:pt x="782" y="413"/>
                  </a:cubicBezTo>
                  <a:cubicBezTo>
                    <a:pt x="791" y="413"/>
                    <a:pt x="799" y="413"/>
                    <a:pt x="806" y="413"/>
                  </a:cubicBezTo>
                  <a:cubicBezTo>
                    <a:pt x="966" y="407"/>
                    <a:pt x="1127" y="402"/>
                    <a:pt x="1288" y="398"/>
                  </a:cubicBezTo>
                  <a:cubicBezTo>
                    <a:pt x="1942" y="378"/>
                    <a:pt x="2598" y="368"/>
                    <a:pt x="3253" y="368"/>
                  </a:cubicBezTo>
                  <a:close/>
                  <a:moveTo>
                    <a:pt x="4832" y="3047"/>
                  </a:moveTo>
                  <a:cubicBezTo>
                    <a:pt x="4916" y="3052"/>
                    <a:pt x="4999" y="3052"/>
                    <a:pt x="5081" y="3056"/>
                  </a:cubicBezTo>
                  <a:cubicBezTo>
                    <a:pt x="5101" y="3056"/>
                    <a:pt x="5100" y="3086"/>
                    <a:pt x="5082" y="3086"/>
                  </a:cubicBezTo>
                  <a:cubicBezTo>
                    <a:pt x="5082" y="3086"/>
                    <a:pt x="5081" y="3086"/>
                    <a:pt x="5081" y="3086"/>
                  </a:cubicBezTo>
                  <a:cubicBezTo>
                    <a:pt x="4999" y="3082"/>
                    <a:pt x="4916" y="3073"/>
                    <a:pt x="4832" y="3069"/>
                  </a:cubicBezTo>
                  <a:cubicBezTo>
                    <a:pt x="4819" y="3067"/>
                    <a:pt x="4819" y="3047"/>
                    <a:pt x="4832" y="3047"/>
                  </a:cubicBezTo>
                  <a:close/>
                  <a:moveTo>
                    <a:pt x="5157" y="3072"/>
                  </a:moveTo>
                  <a:cubicBezTo>
                    <a:pt x="5174" y="3072"/>
                    <a:pt x="5182" y="3099"/>
                    <a:pt x="5162" y="3105"/>
                  </a:cubicBezTo>
                  <a:cubicBezTo>
                    <a:pt x="5093" y="3127"/>
                    <a:pt x="5023" y="3135"/>
                    <a:pt x="4952" y="3137"/>
                  </a:cubicBezTo>
                  <a:cubicBezTo>
                    <a:pt x="4935" y="3137"/>
                    <a:pt x="4935" y="3112"/>
                    <a:pt x="4952" y="3109"/>
                  </a:cubicBezTo>
                  <a:cubicBezTo>
                    <a:pt x="5021" y="3105"/>
                    <a:pt x="5085" y="3092"/>
                    <a:pt x="5151" y="3073"/>
                  </a:cubicBezTo>
                  <a:cubicBezTo>
                    <a:pt x="5153" y="3072"/>
                    <a:pt x="5155" y="3072"/>
                    <a:pt x="5157" y="3072"/>
                  </a:cubicBezTo>
                  <a:close/>
                  <a:moveTo>
                    <a:pt x="1264" y="0"/>
                  </a:moveTo>
                  <a:cubicBezTo>
                    <a:pt x="995" y="0"/>
                    <a:pt x="726" y="7"/>
                    <a:pt x="459" y="30"/>
                  </a:cubicBezTo>
                  <a:cubicBezTo>
                    <a:pt x="367" y="38"/>
                    <a:pt x="200" y="27"/>
                    <a:pt x="118" y="70"/>
                  </a:cubicBezTo>
                  <a:cubicBezTo>
                    <a:pt x="0" y="130"/>
                    <a:pt x="35" y="336"/>
                    <a:pt x="33" y="437"/>
                  </a:cubicBezTo>
                  <a:cubicBezTo>
                    <a:pt x="33" y="619"/>
                    <a:pt x="33" y="803"/>
                    <a:pt x="35" y="985"/>
                  </a:cubicBezTo>
                  <a:cubicBezTo>
                    <a:pt x="35" y="1734"/>
                    <a:pt x="56" y="2486"/>
                    <a:pt x="39" y="3236"/>
                  </a:cubicBezTo>
                  <a:cubicBezTo>
                    <a:pt x="172" y="3233"/>
                    <a:pt x="305" y="3232"/>
                    <a:pt x="438" y="3232"/>
                  </a:cubicBezTo>
                  <a:cubicBezTo>
                    <a:pt x="1210" y="3232"/>
                    <a:pt x="1984" y="3269"/>
                    <a:pt x="2753" y="3272"/>
                  </a:cubicBezTo>
                  <a:cubicBezTo>
                    <a:pt x="2956" y="3274"/>
                    <a:pt x="3160" y="3274"/>
                    <a:pt x="3363" y="3274"/>
                  </a:cubicBezTo>
                  <a:cubicBezTo>
                    <a:pt x="4062" y="3274"/>
                    <a:pt x="4762" y="3267"/>
                    <a:pt x="5460" y="3266"/>
                  </a:cubicBezTo>
                  <a:cubicBezTo>
                    <a:pt x="5458" y="3261"/>
                    <a:pt x="5455" y="3257"/>
                    <a:pt x="5455" y="3251"/>
                  </a:cubicBezTo>
                  <a:cubicBezTo>
                    <a:pt x="5432" y="2396"/>
                    <a:pt x="5460" y="1537"/>
                    <a:pt x="5545" y="685"/>
                  </a:cubicBezTo>
                  <a:cubicBezTo>
                    <a:pt x="5563" y="497"/>
                    <a:pt x="5661" y="143"/>
                    <a:pt x="5410" y="77"/>
                  </a:cubicBezTo>
                  <a:cubicBezTo>
                    <a:pt x="5339" y="57"/>
                    <a:pt x="5259" y="52"/>
                    <a:pt x="5178" y="52"/>
                  </a:cubicBezTo>
                  <a:cubicBezTo>
                    <a:pt x="5093" y="52"/>
                    <a:pt x="5007" y="58"/>
                    <a:pt x="4928" y="58"/>
                  </a:cubicBezTo>
                  <a:cubicBezTo>
                    <a:pt x="4915" y="58"/>
                    <a:pt x="4902" y="58"/>
                    <a:pt x="4890" y="57"/>
                  </a:cubicBezTo>
                  <a:cubicBezTo>
                    <a:pt x="4507" y="51"/>
                    <a:pt x="4123" y="45"/>
                    <a:pt x="3742" y="38"/>
                  </a:cubicBezTo>
                  <a:cubicBezTo>
                    <a:pt x="2999" y="25"/>
                    <a:pt x="2258" y="8"/>
                    <a:pt x="1517" y="2"/>
                  </a:cubicBezTo>
                  <a:cubicBezTo>
                    <a:pt x="1432" y="1"/>
                    <a:pt x="1348" y="0"/>
                    <a:pt x="126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6"/>
            <p:cNvSpPr/>
            <p:nvPr/>
          </p:nvSpPr>
          <p:spPr>
            <a:xfrm>
              <a:off x="4708266" y="3563741"/>
              <a:ext cx="79078" cy="55918"/>
            </a:xfrm>
            <a:custGeom>
              <a:avLst/>
              <a:gdLst/>
              <a:ahLst/>
              <a:cxnLst/>
              <a:rect l="l" t="t" r="r" b="b"/>
              <a:pathLst>
                <a:path w="280" h="198" extrusionOk="0">
                  <a:moveTo>
                    <a:pt x="262" y="1"/>
                  </a:moveTo>
                  <a:cubicBezTo>
                    <a:pt x="176" y="3"/>
                    <a:pt x="88" y="3"/>
                    <a:pt x="1" y="5"/>
                  </a:cubicBezTo>
                  <a:cubicBezTo>
                    <a:pt x="7" y="69"/>
                    <a:pt x="11" y="134"/>
                    <a:pt x="18" y="198"/>
                  </a:cubicBezTo>
                  <a:cubicBezTo>
                    <a:pt x="103" y="196"/>
                    <a:pt x="191" y="194"/>
                    <a:pt x="279" y="189"/>
                  </a:cubicBezTo>
                  <a:cubicBezTo>
                    <a:pt x="275" y="125"/>
                    <a:pt x="271" y="63"/>
                    <a:pt x="2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6"/>
            <p:cNvSpPr/>
            <p:nvPr/>
          </p:nvSpPr>
          <p:spPr>
            <a:xfrm>
              <a:off x="4635120" y="3565153"/>
              <a:ext cx="69193" cy="57048"/>
            </a:xfrm>
            <a:custGeom>
              <a:avLst/>
              <a:gdLst/>
              <a:ahLst/>
              <a:cxnLst/>
              <a:rect l="l" t="t" r="r" b="b"/>
              <a:pathLst>
                <a:path w="245" h="202" extrusionOk="0">
                  <a:moveTo>
                    <a:pt x="221" y="0"/>
                  </a:moveTo>
                  <a:cubicBezTo>
                    <a:pt x="148" y="0"/>
                    <a:pt x="75" y="0"/>
                    <a:pt x="1" y="2"/>
                  </a:cubicBezTo>
                  <a:cubicBezTo>
                    <a:pt x="3" y="69"/>
                    <a:pt x="7" y="135"/>
                    <a:pt x="11" y="201"/>
                  </a:cubicBezTo>
                  <a:cubicBezTo>
                    <a:pt x="88" y="199"/>
                    <a:pt x="168" y="197"/>
                    <a:pt x="245" y="195"/>
                  </a:cubicBezTo>
                  <a:cubicBezTo>
                    <a:pt x="236" y="131"/>
                    <a:pt x="228" y="64"/>
                    <a:pt x="22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6"/>
            <p:cNvSpPr/>
            <p:nvPr/>
          </p:nvSpPr>
          <p:spPr>
            <a:xfrm>
              <a:off x="4552937" y="3565718"/>
              <a:ext cx="77665" cy="57613"/>
            </a:xfrm>
            <a:custGeom>
              <a:avLst/>
              <a:gdLst/>
              <a:ahLst/>
              <a:cxnLst/>
              <a:rect l="l" t="t" r="r" b="b"/>
              <a:pathLst>
                <a:path w="275" h="204" extrusionOk="0">
                  <a:moveTo>
                    <a:pt x="0" y="0"/>
                  </a:moveTo>
                  <a:cubicBezTo>
                    <a:pt x="2" y="67"/>
                    <a:pt x="5" y="135"/>
                    <a:pt x="5" y="204"/>
                  </a:cubicBezTo>
                  <a:lnTo>
                    <a:pt x="28" y="204"/>
                  </a:lnTo>
                  <a:cubicBezTo>
                    <a:pt x="109" y="202"/>
                    <a:pt x="193" y="202"/>
                    <a:pt x="274" y="199"/>
                  </a:cubicBezTo>
                  <a:cubicBezTo>
                    <a:pt x="268" y="133"/>
                    <a:pt x="262" y="67"/>
                    <a:pt x="2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6"/>
            <p:cNvSpPr/>
            <p:nvPr/>
          </p:nvSpPr>
          <p:spPr>
            <a:xfrm>
              <a:off x="4458045" y="3565153"/>
              <a:ext cx="89527" cy="58177"/>
            </a:xfrm>
            <a:custGeom>
              <a:avLst/>
              <a:gdLst/>
              <a:ahLst/>
              <a:cxnLst/>
              <a:rect l="l" t="t" r="r" b="b"/>
              <a:pathLst>
                <a:path w="317" h="206" extrusionOk="0">
                  <a:moveTo>
                    <a:pt x="0" y="0"/>
                  </a:moveTo>
                  <a:cubicBezTo>
                    <a:pt x="0" y="69"/>
                    <a:pt x="0" y="135"/>
                    <a:pt x="0" y="204"/>
                  </a:cubicBezTo>
                  <a:cubicBezTo>
                    <a:pt x="105" y="204"/>
                    <a:pt x="212" y="206"/>
                    <a:pt x="317" y="206"/>
                  </a:cubicBezTo>
                  <a:cubicBezTo>
                    <a:pt x="313" y="137"/>
                    <a:pt x="311" y="71"/>
                    <a:pt x="306" y="2"/>
                  </a:cubicBezTo>
                  <a:cubicBezTo>
                    <a:pt x="206" y="2"/>
                    <a:pt x="103" y="2"/>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6"/>
            <p:cNvSpPr/>
            <p:nvPr/>
          </p:nvSpPr>
          <p:spPr>
            <a:xfrm>
              <a:off x="4458610" y="3505846"/>
              <a:ext cx="87833" cy="48011"/>
            </a:xfrm>
            <a:custGeom>
              <a:avLst/>
              <a:gdLst/>
              <a:ahLst/>
              <a:cxnLst/>
              <a:rect l="l" t="t" r="r" b="b"/>
              <a:pathLst>
                <a:path w="311" h="170" extrusionOk="0">
                  <a:moveTo>
                    <a:pt x="0" y="0"/>
                  </a:moveTo>
                  <a:cubicBezTo>
                    <a:pt x="0" y="56"/>
                    <a:pt x="0" y="112"/>
                    <a:pt x="0" y="167"/>
                  </a:cubicBezTo>
                  <a:cubicBezTo>
                    <a:pt x="101" y="167"/>
                    <a:pt x="201" y="169"/>
                    <a:pt x="302" y="169"/>
                  </a:cubicBezTo>
                  <a:cubicBezTo>
                    <a:pt x="302" y="118"/>
                    <a:pt x="300" y="69"/>
                    <a:pt x="298" y="17"/>
                  </a:cubicBezTo>
                  <a:cubicBezTo>
                    <a:pt x="298" y="9"/>
                    <a:pt x="304" y="5"/>
                    <a:pt x="311" y="5"/>
                  </a:cubicBezTo>
                  <a:lnTo>
                    <a:pt x="311" y="0"/>
                  </a:lnTo>
                  <a:cubicBezTo>
                    <a:pt x="242" y="0"/>
                    <a:pt x="173" y="1"/>
                    <a:pt x="104" y="1"/>
                  </a:cubicBezTo>
                  <a:cubicBezTo>
                    <a:pt x="69" y="1"/>
                    <a:pt x="34" y="1"/>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6"/>
            <p:cNvSpPr/>
            <p:nvPr/>
          </p:nvSpPr>
          <p:spPr>
            <a:xfrm>
              <a:off x="4546159" y="3505846"/>
              <a:ext cx="79642" cy="48011"/>
            </a:xfrm>
            <a:custGeom>
              <a:avLst/>
              <a:gdLst/>
              <a:ahLst/>
              <a:cxnLst/>
              <a:rect l="l" t="t" r="r" b="b"/>
              <a:pathLst>
                <a:path w="282" h="170" extrusionOk="0">
                  <a:moveTo>
                    <a:pt x="1" y="0"/>
                  </a:moveTo>
                  <a:lnTo>
                    <a:pt x="1" y="5"/>
                  </a:lnTo>
                  <a:cubicBezTo>
                    <a:pt x="9" y="5"/>
                    <a:pt x="16" y="9"/>
                    <a:pt x="16" y="17"/>
                  </a:cubicBezTo>
                  <a:cubicBezTo>
                    <a:pt x="18" y="69"/>
                    <a:pt x="20" y="118"/>
                    <a:pt x="22" y="169"/>
                  </a:cubicBezTo>
                  <a:lnTo>
                    <a:pt x="281" y="169"/>
                  </a:lnTo>
                  <a:cubicBezTo>
                    <a:pt x="277" y="114"/>
                    <a:pt x="277" y="58"/>
                    <a:pt x="27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6"/>
            <p:cNvSpPr/>
            <p:nvPr/>
          </p:nvSpPr>
          <p:spPr>
            <a:xfrm>
              <a:off x="4633426" y="3506411"/>
              <a:ext cx="63544" cy="47446"/>
            </a:xfrm>
            <a:custGeom>
              <a:avLst/>
              <a:gdLst/>
              <a:ahLst/>
              <a:cxnLst/>
              <a:rect l="l" t="t" r="r" b="b"/>
              <a:pathLst>
                <a:path w="225" h="168" extrusionOk="0">
                  <a:moveTo>
                    <a:pt x="0" y="0"/>
                  </a:moveTo>
                  <a:cubicBezTo>
                    <a:pt x="2" y="56"/>
                    <a:pt x="4" y="112"/>
                    <a:pt x="4" y="167"/>
                  </a:cubicBezTo>
                  <a:cubicBezTo>
                    <a:pt x="79" y="165"/>
                    <a:pt x="152" y="165"/>
                    <a:pt x="225" y="163"/>
                  </a:cubicBezTo>
                  <a:cubicBezTo>
                    <a:pt x="221" y="110"/>
                    <a:pt x="219" y="54"/>
                    <a:pt x="21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6"/>
            <p:cNvSpPr/>
            <p:nvPr/>
          </p:nvSpPr>
          <p:spPr>
            <a:xfrm>
              <a:off x="4702900" y="3505846"/>
              <a:ext cx="78230" cy="46881"/>
            </a:xfrm>
            <a:custGeom>
              <a:avLst/>
              <a:gdLst/>
              <a:ahLst/>
              <a:cxnLst/>
              <a:rect l="l" t="t" r="r" b="b"/>
              <a:pathLst>
                <a:path w="277" h="166" extrusionOk="0">
                  <a:moveTo>
                    <a:pt x="0" y="0"/>
                  </a:moveTo>
                  <a:lnTo>
                    <a:pt x="0" y="0"/>
                  </a:lnTo>
                  <a:cubicBezTo>
                    <a:pt x="7" y="56"/>
                    <a:pt x="11" y="109"/>
                    <a:pt x="15" y="165"/>
                  </a:cubicBezTo>
                  <a:cubicBezTo>
                    <a:pt x="103" y="165"/>
                    <a:pt x="189" y="161"/>
                    <a:pt x="277" y="161"/>
                  </a:cubicBezTo>
                  <a:cubicBezTo>
                    <a:pt x="270" y="118"/>
                    <a:pt x="266" y="75"/>
                    <a:pt x="257" y="32"/>
                  </a:cubicBezTo>
                  <a:cubicBezTo>
                    <a:pt x="255" y="20"/>
                    <a:pt x="266" y="13"/>
                    <a:pt x="275" y="13"/>
                  </a:cubicBezTo>
                  <a:lnTo>
                    <a:pt x="275" y="2"/>
                  </a:lnTo>
                  <a:cubicBezTo>
                    <a:pt x="185" y="2"/>
                    <a:pt x="93" y="2"/>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6"/>
            <p:cNvSpPr/>
            <p:nvPr/>
          </p:nvSpPr>
          <p:spPr>
            <a:xfrm>
              <a:off x="4780282" y="3506411"/>
              <a:ext cx="69193" cy="44339"/>
            </a:xfrm>
            <a:custGeom>
              <a:avLst/>
              <a:gdLst/>
              <a:ahLst/>
              <a:cxnLst/>
              <a:rect l="l" t="t" r="r" b="b"/>
              <a:pathLst>
                <a:path w="245" h="157" extrusionOk="0">
                  <a:moveTo>
                    <a:pt x="1" y="0"/>
                  </a:moveTo>
                  <a:lnTo>
                    <a:pt x="1" y="11"/>
                  </a:lnTo>
                  <a:cubicBezTo>
                    <a:pt x="7" y="11"/>
                    <a:pt x="13" y="13"/>
                    <a:pt x="13" y="22"/>
                  </a:cubicBezTo>
                  <a:cubicBezTo>
                    <a:pt x="22" y="67"/>
                    <a:pt x="31" y="112"/>
                    <a:pt x="37" y="157"/>
                  </a:cubicBezTo>
                  <a:cubicBezTo>
                    <a:pt x="105" y="157"/>
                    <a:pt x="176" y="155"/>
                    <a:pt x="245" y="155"/>
                  </a:cubicBezTo>
                  <a:cubicBezTo>
                    <a:pt x="238" y="101"/>
                    <a:pt x="228" y="50"/>
                    <a:pt x="2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6"/>
            <p:cNvSpPr/>
            <p:nvPr/>
          </p:nvSpPr>
          <p:spPr>
            <a:xfrm>
              <a:off x="3457444" y="2518240"/>
              <a:ext cx="2122669" cy="1462345"/>
            </a:xfrm>
            <a:custGeom>
              <a:avLst/>
              <a:gdLst/>
              <a:ahLst/>
              <a:cxnLst/>
              <a:rect l="l" t="t" r="r" b="b"/>
              <a:pathLst>
                <a:path w="7516" h="5178" extrusionOk="0">
                  <a:moveTo>
                    <a:pt x="2383" y="58"/>
                  </a:moveTo>
                  <a:cubicBezTo>
                    <a:pt x="2456" y="58"/>
                    <a:pt x="2530" y="59"/>
                    <a:pt x="2603" y="60"/>
                  </a:cubicBezTo>
                  <a:cubicBezTo>
                    <a:pt x="3344" y="66"/>
                    <a:pt x="4085" y="83"/>
                    <a:pt x="4828" y="96"/>
                  </a:cubicBezTo>
                  <a:cubicBezTo>
                    <a:pt x="5211" y="103"/>
                    <a:pt x="5593" y="109"/>
                    <a:pt x="5976" y="115"/>
                  </a:cubicBezTo>
                  <a:cubicBezTo>
                    <a:pt x="5989" y="116"/>
                    <a:pt x="6001" y="116"/>
                    <a:pt x="6014" y="116"/>
                  </a:cubicBezTo>
                  <a:cubicBezTo>
                    <a:pt x="6094" y="116"/>
                    <a:pt x="6180" y="110"/>
                    <a:pt x="6265" y="110"/>
                  </a:cubicBezTo>
                  <a:cubicBezTo>
                    <a:pt x="6346" y="110"/>
                    <a:pt x="6425" y="115"/>
                    <a:pt x="6496" y="135"/>
                  </a:cubicBezTo>
                  <a:cubicBezTo>
                    <a:pt x="6747" y="203"/>
                    <a:pt x="6649" y="555"/>
                    <a:pt x="6631" y="743"/>
                  </a:cubicBezTo>
                  <a:cubicBezTo>
                    <a:pt x="6546" y="1595"/>
                    <a:pt x="6518" y="2454"/>
                    <a:pt x="6541" y="3309"/>
                  </a:cubicBezTo>
                  <a:cubicBezTo>
                    <a:pt x="6541" y="3315"/>
                    <a:pt x="6544" y="3319"/>
                    <a:pt x="6546" y="3324"/>
                  </a:cubicBezTo>
                  <a:cubicBezTo>
                    <a:pt x="5792" y="3326"/>
                    <a:pt x="5037" y="3333"/>
                    <a:pt x="4282" y="3333"/>
                  </a:cubicBezTo>
                  <a:cubicBezTo>
                    <a:pt x="4134" y="3333"/>
                    <a:pt x="3986" y="3333"/>
                    <a:pt x="3839" y="3332"/>
                  </a:cubicBezTo>
                  <a:cubicBezTo>
                    <a:pt x="3081" y="3327"/>
                    <a:pt x="2322" y="3291"/>
                    <a:pt x="1564" y="3291"/>
                  </a:cubicBezTo>
                  <a:cubicBezTo>
                    <a:pt x="1418" y="3291"/>
                    <a:pt x="1271" y="3293"/>
                    <a:pt x="1125" y="3296"/>
                  </a:cubicBezTo>
                  <a:cubicBezTo>
                    <a:pt x="1142" y="2544"/>
                    <a:pt x="1121" y="1792"/>
                    <a:pt x="1121" y="1043"/>
                  </a:cubicBezTo>
                  <a:cubicBezTo>
                    <a:pt x="1121" y="861"/>
                    <a:pt x="1121" y="677"/>
                    <a:pt x="1121" y="495"/>
                  </a:cubicBezTo>
                  <a:cubicBezTo>
                    <a:pt x="1121" y="394"/>
                    <a:pt x="1086" y="188"/>
                    <a:pt x="1204" y="128"/>
                  </a:cubicBezTo>
                  <a:cubicBezTo>
                    <a:pt x="1286" y="88"/>
                    <a:pt x="1453" y="96"/>
                    <a:pt x="1545" y="90"/>
                  </a:cubicBezTo>
                  <a:cubicBezTo>
                    <a:pt x="1823" y="66"/>
                    <a:pt x="2103" y="58"/>
                    <a:pt x="2383" y="58"/>
                  </a:cubicBezTo>
                  <a:close/>
                  <a:moveTo>
                    <a:pt x="1153" y="3339"/>
                  </a:moveTo>
                  <a:cubicBezTo>
                    <a:pt x="1765" y="3383"/>
                    <a:pt x="2384" y="3388"/>
                    <a:pt x="3001" y="3388"/>
                  </a:cubicBezTo>
                  <a:cubicBezTo>
                    <a:pt x="3166" y="3388"/>
                    <a:pt x="3330" y="3387"/>
                    <a:pt x="3494" y="3387"/>
                  </a:cubicBezTo>
                  <a:cubicBezTo>
                    <a:pt x="3609" y="3387"/>
                    <a:pt x="3724" y="3387"/>
                    <a:pt x="3839" y="3388"/>
                  </a:cubicBezTo>
                  <a:cubicBezTo>
                    <a:pt x="4183" y="3390"/>
                    <a:pt x="4528" y="3392"/>
                    <a:pt x="4872" y="3392"/>
                  </a:cubicBezTo>
                  <a:cubicBezTo>
                    <a:pt x="5427" y="3392"/>
                    <a:pt x="5981" y="3388"/>
                    <a:pt x="6535" y="3373"/>
                  </a:cubicBezTo>
                  <a:cubicBezTo>
                    <a:pt x="6719" y="3641"/>
                    <a:pt x="6899" y="3913"/>
                    <a:pt x="7068" y="4189"/>
                  </a:cubicBezTo>
                  <a:cubicBezTo>
                    <a:pt x="7152" y="4330"/>
                    <a:pt x="7235" y="4470"/>
                    <a:pt x="7315" y="4613"/>
                  </a:cubicBezTo>
                  <a:cubicBezTo>
                    <a:pt x="7321" y="4622"/>
                    <a:pt x="7375" y="4701"/>
                    <a:pt x="7375" y="4720"/>
                  </a:cubicBezTo>
                  <a:cubicBezTo>
                    <a:pt x="7375" y="4797"/>
                    <a:pt x="7312" y="4802"/>
                    <a:pt x="7263" y="4814"/>
                  </a:cubicBezTo>
                  <a:cubicBezTo>
                    <a:pt x="7182" y="4840"/>
                    <a:pt x="7066" y="4829"/>
                    <a:pt x="6978" y="4836"/>
                  </a:cubicBezTo>
                  <a:cubicBezTo>
                    <a:pt x="6289" y="4883"/>
                    <a:pt x="5597" y="4911"/>
                    <a:pt x="4905" y="4919"/>
                  </a:cubicBezTo>
                  <a:cubicBezTo>
                    <a:pt x="4709" y="4922"/>
                    <a:pt x="4512" y="4923"/>
                    <a:pt x="4315" y="4923"/>
                  </a:cubicBezTo>
                  <a:cubicBezTo>
                    <a:pt x="3139" y="4923"/>
                    <a:pt x="1963" y="4875"/>
                    <a:pt x="789" y="4789"/>
                  </a:cubicBezTo>
                  <a:cubicBezTo>
                    <a:pt x="609" y="4776"/>
                    <a:pt x="388" y="4793"/>
                    <a:pt x="217" y="4744"/>
                  </a:cubicBezTo>
                  <a:cubicBezTo>
                    <a:pt x="193" y="4737"/>
                    <a:pt x="95" y="4703"/>
                    <a:pt x="93" y="4671"/>
                  </a:cubicBezTo>
                  <a:cubicBezTo>
                    <a:pt x="93" y="4647"/>
                    <a:pt x="213" y="4521"/>
                    <a:pt x="232" y="4497"/>
                  </a:cubicBezTo>
                  <a:cubicBezTo>
                    <a:pt x="294" y="4420"/>
                    <a:pt x="356" y="4345"/>
                    <a:pt x="416" y="4270"/>
                  </a:cubicBezTo>
                  <a:cubicBezTo>
                    <a:pt x="656" y="3977"/>
                    <a:pt x="904" y="3688"/>
                    <a:pt x="1131" y="3382"/>
                  </a:cubicBezTo>
                  <a:cubicBezTo>
                    <a:pt x="1136" y="3375"/>
                    <a:pt x="1134" y="3364"/>
                    <a:pt x="1129" y="3358"/>
                  </a:cubicBezTo>
                  <a:cubicBezTo>
                    <a:pt x="1136" y="3352"/>
                    <a:pt x="1144" y="3345"/>
                    <a:pt x="1153" y="3339"/>
                  </a:cubicBezTo>
                  <a:close/>
                  <a:moveTo>
                    <a:pt x="61" y="4778"/>
                  </a:moveTo>
                  <a:lnTo>
                    <a:pt x="61" y="4778"/>
                  </a:lnTo>
                  <a:cubicBezTo>
                    <a:pt x="67" y="4782"/>
                    <a:pt x="73" y="4787"/>
                    <a:pt x="80" y="4789"/>
                  </a:cubicBezTo>
                  <a:cubicBezTo>
                    <a:pt x="125" y="4808"/>
                    <a:pt x="202" y="4802"/>
                    <a:pt x="247" y="4806"/>
                  </a:cubicBezTo>
                  <a:cubicBezTo>
                    <a:pt x="343" y="4814"/>
                    <a:pt x="437" y="4821"/>
                    <a:pt x="534" y="4829"/>
                  </a:cubicBezTo>
                  <a:cubicBezTo>
                    <a:pt x="598" y="4834"/>
                    <a:pt x="660" y="4838"/>
                    <a:pt x="724" y="4842"/>
                  </a:cubicBezTo>
                  <a:cubicBezTo>
                    <a:pt x="862" y="4853"/>
                    <a:pt x="1001" y="4864"/>
                    <a:pt x="1140" y="4872"/>
                  </a:cubicBezTo>
                  <a:cubicBezTo>
                    <a:pt x="1543" y="4898"/>
                    <a:pt x="1947" y="4922"/>
                    <a:pt x="2350" y="4939"/>
                  </a:cubicBezTo>
                  <a:cubicBezTo>
                    <a:pt x="3007" y="4967"/>
                    <a:pt x="3664" y="4982"/>
                    <a:pt x="4321" y="4982"/>
                  </a:cubicBezTo>
                  <a:cubicBezTo>
                    <a:pt x="5261" y="4982"/>
                    <a:pt x="6200" y="4951"/>
                    <a:pt x="7137" y="4883"/>
                  </a:cubicBezTo>
                  <a:cubicBezTo>
                    <a:pt x="7145" y="4882"/>
                    <a:pt x="7155" y="4882"/>
                    <a:pt x="7165" y="4882"/>
                  </a:cubicBezTo>
                  <a:cubicBezTo>
                    <a:pt x="7185" y="4882"/>
                    <a:pt x="7207" y="4883"/>
                    <a:pt x="7231" y="4883"/>
                  </a:cubicBezTo>
                  <a:cubicBezTo>
                    <a:pt x="7293" y="4883"/>
                    <a:pt x="7365" y="4879"/>
                    <a:pt x="7409" y="4851"/>
                  </a:cubicBezTo>
                  <a:lnTo>
                    <a:pt x="7409" y="4851"/>
                  </a:lnTo>
                  <a:cubicBezTo>
                    <a:pt x="7452" y="5041"/>
                    <a:pt x="6991" y="5046"/>
                    <a:pt x="6908" y="5052"/>
                  </a:cubicBezTo>
                  <a:cubicBezTo>
                    <a:pt x="6762" y="5065"/>
                    <a:pt x="6614" y="5076"/>
                    <a:pt x="6466" y="5084"/>
                  </a:cubicBezTo>
                  <a:cubicBezTo>
                    <a:pt x="6173" y="5101"/>
                    <a:pt x="5877" y="5110"/>
                    <a:pt x="5582" y="5114"/>
                  </a:cubicBezTo>
                  <a:cubicBezTo>
                    <a:pt x="5501" y="5115"/>
                    <a:pt x="5421" y="5115"/>
                    <a:pt x="5340" y="5115"/>
                  </a:cubicBezTo>
                  <a:cubicBezTo>
                    <a:pt x="4818" y="5115"/>
                    <a:pt x="4295" y="5104"/>
                    <a:pt x="3772" y="5093"/>
                  </a:cubicBezTo>
                  <a:cubicBezTo>
                    <a:pt x="3170" y="5082"/>
                    <a:pt x="2571" y="5069"/>
                    <a:pt x="1969" y="5046"/>
                  </a:cubicBezTo>
                  <a:cubicBezTo>
                    <a:pt x="1669" y="5035"/>
                    <a:pt x="1369" y="5020"/>
                    <a:pt x="1069" y="5005"/>
                  </a:cubicBezTo>
                  <a:lnTo>
                    <a:pt x="1065" y="5005"/>
                  </a:lnTo>
                  <a:cubicBezTo>
                    <a:pt x="917" y="4996"/>
                    <a:pt x="767" y="4988"/>
                    <a:pt x="620" y="4977"/>
                  </a:cubicBezTo>
                  <a:cubicBezTo>
                    <a:pt x="545" y="4973"/>
                    <a:pt x="470" y="4969"/>
                    <a:pt x="395" y="4962"/>
                  </a:cubicBezTo>
                  <a:cubicBezTo>
                    <a:pt x="320" y="4958"/>
                    <a:pt x="5" y="4949"/>
                    <a:pt x="61" y="4778"/>
                  </a:cubicBezTo>
                  <a:close/>
                  <a:moveTo>
                    <a:pt x="2374" y="0"/>
                  </a:moveTo>
                  <a:cubicBezTo>
                    <a:pt x="2108" y="0"/>
                    <a:pt x="1842" y="6"/>
                    <a:pt x="1577" y="28"/>
                  </a:cubicBezTo>
                  <a:cubicBezTo>
                    <a:pt x="1455" y="38"/>
                    <a:pt x="1256" y="26"/>
                    <a:pt x="1146" y="88"/>
                  </a:cubicBezTo>
                  <a:cubicBezTo>
                    <a:pt x="1037" y="148"/>
                    <a:pt x="1063" y="293"/>
                    <a:pt x="1063" y="398"/>
                  </a:cubicBezTo>
                  <a:cubicBezTo>
                    <a:pt x="1063" y="1362"/>
                    <a:pt x="1044" y="2332"/>
                    <a:pt x="1080" y="3296"/>
                  </a:cubicBezTo>
                  <a:cubicBezTo>
                    <a:pt x="1080" y="3309"/>
                    <a:pt x="1091" y="3317"/>
                    <a:pt x="1101" y="3317"/>
                  </a:cubicBezTo>
                  <a:cubicBezTo>
                    <a:pt x="1104" y="3324"/>
                    <a:pt x="1106" y="3328"/>
                    <a:pt x="1110" y="3330"/>
                  </a:cubicBezTo>
                  <a:cubicBezTo>
                    <a:pt x="1099" y="3343"/>
                    <a:pt x="1089" y="3356"/>
                    <a:pt x="1078" y="3369"/>
                  </a:cubicBezTo>
                  <a:cubicBezTo>
                    <a:pt x="1076" y="3371"/>
                    <a:pt x="1076" y="3375"/>
                    <a:pt x="1078" y="3379"/>
                  </a:cubicBezTo>
                  <a:cubicBezTo>
                    <a:pt x="812" y="3677"/>
                    <a:pt x="568" y="3996"/>
                    <a:pt x="315" y="4305"/>
                  </a:cubicBezTo>
                  <a:cubicBezTo>
                    <a:pt x="253" y="4380"/>
                    <a:pt x="191" y="4457"/>
                    <a:pt x="131" y="4532"/>
                  </a:cubicBezTo>
                  <a:cubicBezTo>
                    <a:pt x="97" y="4570"/>
                    <a:pt x="41" y="4622"/>
                    <a:pt x="28" y="4675"/>
                  </a:cubicBezTo>
                  <a:cubicBezTo>
                    <a:pt x="22" y="4705"/>
                    <a:pt x="22" y="4731"/>
                    <a:pt x="35" y="4750"/>
                  </a:cubicBezTo>
                  <a:cubicBezTo>
                    <a:pt x="1" y="4834"/>
                    <a:pt x="46" y="4924"/>
                    <a:pt x="131" y="4971"/>
                  </a:cubicBezTo>
                  <a:cubicBezTo>
                    <a:pt x="210" y="5011"/>
                    <a:pt x="309" y="5011"/>
                    <a:pt x="397" y="5018"/>
                  </a:cubicBezTo>
                  <a:cubicBezTo>
                    <a:pt x="555" y="5031"/>
                    <a:pt x="718" y="5041"/>
                    <a:pt x="877" y="5050"/>
                  </a:cubicBezTo>
                  <a:cubicBezTo>
                    <a:pt x="1487" y="5089"/>
                    <a:pt x="2099" y="5110"/>
                    <a:pt x="2710" y="5127"/>
                  </a:cubicBezTo>
                  <a:cubicBezTo>
                    <a:pt x="3506" y="5148"/>
                    <a:pt x="4306" y="5177"/>
                    <a:pt x="5104" y="5177"/>
                  </a:cubicBezTo>
                  <a:cubicBezTo>
                    <a:pt x="5507" y="5177"/>
                    <a:pt x="5909" y="5170"/>
                    <a:pt x="6310" y="5151"/>
                  </a:cubicBezTo>
                  <a:cubicBezTo>
                    <a:pt x="6616" y="5138"/>
                    <a:pt x="6936" y="5131"/>
                    <a:pt x="7235" y="5076"/>
                  </a:cubicBezTo>
                  <a:cubicBezTo>
                    <a:pt x="7375" y="5050"/>
                    <a:pt x="7516" y="4945"/>
                    <a:pt x="7450" y="4795"/>
                  </a:cubicBezTo>
                  <a:cubicBezTo>
                    <a:pt x="7475" y="4690"/>
                    <a:pt x="7332" y="4523"/>
                    <a:pt x="7291" y="4450"/>
                  </a:cubicBezTo>
                  <a:cubicBezTo>
                    <a:pt x="7070" y="4071"/>
                    <a:pt x="6835" y="3701"/>
                    <a:pt x="6584" y="3341"/>
                  </a:cubicBezTo>
                  <a:cubicBezTo>
                    <a:pt x="6582" y="3339"/>
                    <a:pt x="6582" y="3337"/>
                    <a:pt x="6580" y="3337"/>
                  </a:cubicBezTo>
                  <a:cubicBezTo>
                    <a:pt x="6591" y="3332"/>
                    <a:pt x="6599" y="3324"/>
                    <a:pt x="6599" y="3309"/>
                  </a:cubicBezTo>
                  <a:cubicBezTo>
                    <a:pt x="6578" y="2454"/>
                    <a:pt x="6606" y="1595"/>
                    <a:pt x="6689" y="743"/>
                  </a:cubicBezTo>
                  <a:cubicBezTo>
                    <a:pt x="6713" y="507"/>
                    <a:pt x="6816" y="133"/>
                    <a:pt x="6488" y="75"/>
                  </a:cubicBezTo>
                  <a:cubicBezTo>
                    <a:pt x="6405" y="60"/>
                    <a:pt x="6320" y="57"/>
                    <a:pt x="6234" y="57"/>
                  </a:cubicBezTo>
                  <a:cubicBezTo>
                    <a:pt x="6169" y="57"/>
                    <a:pt x="6105" y="58"/>
                    <a:pt x="6041" y="58"/>
                  </a:cubicBezTo>
                  <a:cubicBezTo>
                    <a:pt x="6020" y="58"/>
                    <a:pt x="5999" y="58"/>
                    <a:pt x="5978" y="58"/>
                  </a:cubicBezTo>
                  <a:cubicBezTo>
                    <a:pt x="5764" y="55"/>
                    <a:pt x="5552" y="51"/>
                    <a:pt x="5340" y="47"/>
                  </a:cubicBezTo>
                  <a:cubicBezTo>
                    <a:pt x="4490" y="32"/>
                    <a:pt x="3639" y="17"/>
                    <a:pt x="2789" y="4"/>
                  </a:cubicBezTo>
                  <a:cubicBezTo>
                    <a:pt x="2651" y="2"/>
                    <a:pt x="2513" y="0"/>
                    <a:pt x="23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6"/>
            <p:cNvSpPr/>
            <p:nvPr/>
          </p:nvSpPr>
          <p:spPr>
            <a:xfrm>
              <a:off x="5356694" y="3845027"/>
              <a:ext cx="86138" cy="10449"/>
            </a:xfrm>
            <a:custGeom>
              <a:avLst/>
              <a:gdLst/>
              <a:ahLst/>
              <a:cxnLst/>
              <a:rect l="l" t="t" r="r" b="b"/>
              <a:pathLst>
                <a:path w="305" h="37" extrusionOk="0">
                  <a:moveTo>
                    <a:pt x="285" y="1"/>
                  </a:moveTo>
                  <a:cubicBezTo>
                    <a:pt x="227" y="5"/>
                    <a:pt x="168" y="8"/>
                    <a:pt x="110" y="8"/>
                  </a:cubicBezTo>
                  <a:cubicBezTo>
                    <a:pt x="78" y="8"/>
                    <a:pt x="47" y="7"/>
                    <a:pt x="16" y="5"/>
                  </a:cubicBezTo>
                  <a:cubicBezTo>
                    <a:pt x="1" y="5"/>
                    <a:pt x="3" y="24"/>
                    <a:pt x="16" y="26"/>
                  </a:cubicBezTo>
                  <a:cubicBezTo>
                    <a:pt x="74" y="32"/>
                    <a:pt x="135" y="37"/>
                    <a:pt x="195" y="37"/>
                  </a:cubicBezTo>
                  <a:cubicBezTo>
                    <a:pt x="225" y="37"/>
                    <a:pt x="255" y="36"/>
                    <a:pt x="285" y="33"/>
                  </a:cubicBezTo>
                  <a:cubicBezTo>
                    <a:pt x="305" y="31"/>
                    <a:pt x="305"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6"/>
            <p:cNvSpPr/>
            <p:nvPr/>
          </p:nvSpPr>
          <p:spPr>
            <a:xfrm>
              <a:off x="5304164" y="3862537"/>
              <a:ext cx="130760" cy="14686"/>
            </a:xfrm>
            <a:custGeom>
              <a:avLst/>
              <a:gdLst/>
              <a:ahLst/>
              <a:cxnLst/>
              <a:rect l="l" t="t" r="r" b="b"/>
              <a:pathLst>
                <a:path w="463" h="52" extrusionOk="0">
                  <a:moveTo>
                    <a:pt x="441" y="1"/>
                  </a:moveTo>
                  <a:cubicBezTo>
                    <a:pt x="441" y="1"/>
                    <a:pt x="440" y="1"/>
                    <a:pt x="439" y="1"/>
                  </a:cubicBezTo>
                  <a:cubicBezTo>
                    <a:pt x="327" y="11"/>
                    <a:pt x="217" y="17"/>
                    <a:pt x="106" y="17"/>
                  </a:cubicBezTo>
                  <a:cubicBezTo>
                    <a:pt x="76" y="17"/>
                    <a:pt x="47" y="17"/>
                    <a:pt x="17" y="16"/>
                  </a:cubicBezTo>
                  <a:cubicBezTo>
                    <a:pt x="0" y="16"/>
                    <a:pt x="0" y="42"/>
                    <a:pt x="17" y="44"/>
                  </a:cubicBezTo>
                  <a:cubicBezTo>
                    <a:pt x="79" y="48"/>
                    <a:pt x="141" y="51"/>
                    <a:pt x="204" y="51"/>
                  </a:cubicBezTo>
                  <a:cubicBezTo>
                    <a:pt x="283" y="51"/>
                    <a:pt x="362" y="47"/>
                    <a:pt x="439" y="37"/>
                  </a:cubicBezTo>
                  <a:cubicBezTo>
                    <a:pt x="462" y="35"/>
                    <a:pt x="463" y="1"/>
                    <a:pt x="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6"/>
            <p:cNvSpPr/>
            <p:nvPr/>
          </p:nvSpPr>
          <p:spPr>
            <a:xfrm>
              <a:off x="3670951" y="3488901"/>
              <a:ext cx="1751286" cy="261799"/>
            </a:xfrm>
            <a:custGeom>
              <a:avLst/>
              <a:gdLst/>
              <a:ahLst/>
              <a:cxnLst/>
              <a:rect l="l" t="t" r="r" b="b"/>
              <a:pathLst>
                <a:path w="6201" h="927" extrusionOk="0">
                  <a:moveTo>
                    <a:pt x="572" y="56"/>
                  </a:moveTo>
                  <a:cubicBezTo>
                    <a:pt x="609" y="58"/>
                    <a:pt x="645" y="62"/>
                    <a:pt x="684" y="62"/>
                  </a:cubicBezTo>
                  <a:cubicBezTo>
                    <a:pt x="684" y="65"/>
                    <a:pt x="682" y="65"/>
                    <a:pt x="682" y="67"/>
                  </a:cubicBezTo>
                  <a:cubicBezTo>
                    <a:pt x="671" y="97"/>
                    <a:pt x="658" y="129"/>
                    <a:pt x="645" y="159"/>
                  </a:cubicBezTo>
                  <a:cubicBezTo>
                    <a:pt x="596" y="157"/>
                    <a:pt x="545" y="154"/>
                    <a:pt x="493" y="152"/>
                  </a:cubicBezTo>
                  <a:cubicBezTo>
                    <a:pt x="519" y="122"/>
                    <a:pt x="545" y="90"/>
                    <a:pt x="570" y="58"/>
                  </a:cubicBezTo>
                  <a:cubicBezTo>
                    <a:pt x="570" y="58"/>
                    <a:pt x="570" y="56"/>
                    <a:pt x="572" y="56"/>
                  </a:cubicBezTo>
                  <a:close/>
                  <a:moveTo>
                    <a:pt x="710" y="65"/>
                  </a:moveTo>
                  <a:cubicBezTo>
                    <a:pt x="767" y="69"/>
                    <a:pt x="825" y="71"/>
                    <a:pt x="883" y="71"/>
                  </a:cubicBezTo>
                  <a:cubicBezTo>
                    <a:pt x="877" y="103"/>
                    <a:pt x="872" y="135"/>
                    <a:pt x="868" y="167"/>
                  </a:cubicBezTo>
                  <a:cubicBezTo>
                    <a:pt x="804" y="165"/>
                    <a:pt x="742" y="163"/>
                    <a:pt x="677" y="161"/>
                  </a:cubicBezTo>
                  <a:cubicBezTo>
                    <a:pt x="688" y="131"/>
                    <a:pt x="699" y="103"/>
                    <a:pt x="710" y="73"/>
                  </a:cubicBezTo>
                  <a:cubicBezTo>
                    <a:pt x="710" y="71"/>
                    <a:pt x="710" y="67"/>
                    <a:pt x="710" y="65"/>
                  </a:cubicBezTo>
                  <a:close/>
                  <a:moveTo>
                    <a:pt x="1138" y="73"/>
                  </a:moveTo>
                  <a:cubicBezTo>
                    <a:pt x="1138" y="75"/>
                    <a:pt x="1138" y="75"/>
                    <a:pt x="1136" y="77"/>
                  </a:cubicBezTo>
                  <a:cubicBezTo>
                    <a:pt x="1131" y="112"/>
                    <a:pt x="1129" y="144"/>
                    <a:pt x="1125" y="178"/>
                  </a:cubicBezTo>
                  <a:cubicBezTo>
                    <a:pt x="1050" y="176"/>
                    <a:pt x="975" y="172"/>
                    <a:pt x="900" y="169"/>
                  </a:cubicBezTo>
                  <a:cubicBezTo>
                    <a:pt x="904" y="137"/>
                    <a:pt x="909" y="105"/>
                    <a:pt x="913" y="73"/>
                  </a:cubicBezTo>
                  <a:close/>
                  <a:moveTo>
                    <a:pt x="1386" y="69"/>
                  </a:moveTo>
                  <a:lnTo>
                    <a:pt x="1386" y="69"/>
                  </a:lnTo>
                  <a:cubicBezTo>
                    <a:pt x="1382" y="110"/>
                    <a:pt x="1378" y="148"/>
                    <a:pt x="1373" y="189"/>
                  </a:cubicBezTo>
                  <a:cubicBezTo>
                    <a:pt x="1303" y="184"/>
                    <a:pt x="1230" y="182"/>
                    <a:pt x="1159" y="178"/>
                  </a:cubicBezTo>
                  <a:cubicBezTo>
                    <a:pt x="1159" y="146"/>
                    <a:pt x="1161" y="112"/>
                    <a:pt x="1161" y="77"/>
                  </a:cubicBezTo>
                  <a:cubicBezTo>
                    <a:pt x="1161" y="75"/>
                    <a:pt x="1161" y="75"/>
                    <a:pt x="1161" y="73"/>
                  </a:cubicBezTo>
                  <a:cubicBezTo>
                    <a:pt x="1236" y="73"/>
                    <a:pt x="1311" y="71"/>
                    <a:pt x="1386" y="69"/>
                  </a:cubicBezTo>
                  <a:close/>
                  <a:moveTo>
                    <a:pt x="4894" y="62"/>
                  </a:moveTo>
                  <a:cubicBezTo>
                    <a:pt x="5147" y="62"/>
                    <a:pt x="5402" y="62"/>
                    <a:pt x="5655" y="65"/>
                  </a:cubicBezTo>
                  <a:cubicBezTo>
                    <a:pt x="5683" y="95"/>
                    <a:pt x="5710" y="125"/>
                    <a:pt x="5738" y="157"/>
                  </a:cubicBezTo>
                  <a:cubicBezTo>
                    <a:pt x="5468" y="169"/>
                    <a:pt x="5201" y="182"/>
                    <a:pt x="4931" y="193"/>
                  </a:cubicBezTo>
                  <a:cubicBezTo>
                    <a:pt x="4918" y="148"/>
                    <a:pt x="4907" y="105"/>
                    <a:pt x="4894" y="62"/>
                  </a:cubicBezTo>
                  <a:close/>
                  <a:moveTo>
                    <a:pt x="4860" y="62"/>
                  </a:moveTo>
                  <a:cubicBezTo>
                    <a:pt x="4873" y="105"/>
                    <a:pt x="4886" y="150"/>
                    <a:pt x="4899" y="193"/>
                  </a:cubicBezTo>
                  <a:cubicBezTo>
                    <a:pt x="4822" y="195"/>
                    <a:pt x="4747" y="199"/>
                    <a:pt x="4672" y="202"/>
                  </a:cubicBezTo>
                  <a:cubicBezTo>
                    <a:pt x="4659" y="154"/>
                    <a:pt x="4644" y="107"/>
                    <a:pt x="4627" y="62"/>
                  </a:cubicBezTo>
                  <a:close/>
                  <a:moveTo>
                    <a:pt x="1832" y="62"/>
                  </a:moveTo>
                  <a:cubicBezTo>
                    <a:pt x="1830" y="110"/>
                    <a:pt x="1830" y="157"/>
                    <a:pt x="1828" y="204"/>
                  </a:cubicBezTo>
                  <a:cubicBezTo>
                    <a:pt x="1742" y="202"/>
                    <a:pt x="1656" y="197"/>
                    <a:pt x="1568" y="195"/>
                  </a:cubicBezTo>
                  <a:cubicBezTo>
                    <a:pt x="1568" y="163"/>
                    <a:pt x="1568" y="131"/>
                    <a:pt x="1566" y="101"/>
                  </a:cubicBezTo>
                  <a:cubicBezTo>
                    <a:pt x="1566" y="92"/>
                    <a:pt x="1560" y="88"/>
                    <a:pt x="1553" y="88"/>
                  </a:cubicBezTo>
                  <a:cubicBezTo>
                    <a:pt x="1547" y="88"/>
                    <a:pt x="1541" y="92"/>
                    <a:pt x="1541" y="101"/>
                  </a:cubicBezTo>
                  <a:cubicBezTo>
                    <a:pt x="1541" y="131"/>
                    <a:pt x="1538" y="163"/>
                    <a:pt x="1538" y="193"/>
                  </a:cubicBezTo>
                  <a:cubicBezTo>
                    <a:pt x="1493" y="191"/>
                    <a:pt x="1451" y="191"/>
                    <a:pt x="1406" y="189"/>
                  </a:cubicBezTo>
                  <a:cubicBezTo>
                    <a:pt x="1410" y="148"/>
                    <a:pt x="1412" y="110"/>
                    <a:pt x="1414" y="69"/>
                  </a:cubicBezTo>
                  <a:cubicBezTo>
                    <a:pt x="1553" y="67"/>
                    <a:pt x="1693" y="62"/>
                    <a:pt x="1832" y="62"/>
                  </a:cubicBezTo>
                  <a:close/>
                  <a:moveTo>
                    <a:pt x="4599" y="62"/>
                  </a:moveTo>
                  <a:cubicBezTo>
                    <a:pt x="4612" y="110"/>
                    <a:pt x="4625" y="157"/>
                    <a:pt x="4637" y="202"/>
                  </a:cubicBezTo>
                  <a:cubicBezTo>
                    <a:pt x="4573" y="204"/>
                    <a:pt x="4509" y="206"/>
                    <a:pt x="4445" y="208"/>
                  </a:cubicBezTo>
                  <a:cubicBezTo>
                    <a:pt x="4432" y="159"/>
                    <a:pt x="4419" y="110"/>
                    <a:pt x="4402" y="62"/>
                  </a:cubicBezTo>
                  <a:close/>
                  <a:moveTo>
                    <a:pt x="2134" y="62"/>
                  </a:moveTo>
                  <a:cubicBezTo>
                    <a:pt x="2134" y="112"/>
                    <a:pt x="2136" y="163"/>
                    <a:pt x="2140" y="212"/>
                  </a:cubicBezTo>
                  <a:cubicBezTo>
                    <a:pt x="2046" y="210"/>
                    <a:pt x="1954" y="208"/>
                    <a:pt x="1860" y="204"/>
                  </a:cubicBezTo>
                  <a:cubicBezTo>
                    <a:pt x="1860" y="157"/>
                    <a:pt x="1860" y="110"/>
                    <a:pt x="1862" y="62"/>
                  </a:cubicBezTo>
                  <a:close/>
                  <a:moveTo>
                    <a:pt x="4374" y="62"/>
                  </a:moveTo>
                  <a:cubicBezTo>
                    <a:pt x="4374" y="65"/>
                    <a:pt x="4374" y="67"/>
                    <a:pt x="4374" y="71"/>
                  </a:cubicBezTo>
                  <a:cubicBezTo>
                    <a:pt x="4389" y="116"/>
                    <a:pt x="4400" y="163"/>
                    <a:pt x="4413" y="208"/>
                  </a:cubicBezTo>
                  <a:cubicBezTo>
                    <a:pt x="4346" y="210"/>
                    <a:pt x="4278" y="212"/>
                    <a:pt x="4211" y="214"/>
                  </a:cubicBezTo>
                  <a:cubicBezTo>
                    <a:pt x="4203" y="163"/>
                    <a:pt x="4190" y="112"/>
                    <a:pt x="4171" y="62"/>
                  </a:cubicBezTo>
                  <a:close/>
                  <a:moveTo>
                    <a:pt x="2440" y="62"/>
                  </a:moveTo>
                  <a:cubicBezTo>
                    <a:pt x="2442" y="114"/>
                    <a:pt x="2442" y="167"/>
                    <a:pt x="2444" y="221"/>
                  </a:cubicBezTo>
                  <a:cubicBezTo>
                    <a:pt x="2354" y="219"/>
                    <a:pt x="2262" y="217"/>
                    <a:pt x="2172" y="214"/>
                  </a:cubicBezTo>
                  <a:cubicBezTo>
                    <a:pt x="2168" y="163"/>
                    <a:pt x="2166" y="112"/>
                    <a:pt x="2162" y="62"/>
                  </a:cubicBezTo>
                  <a:close/>
                  <a:moveTo>
                    <a:pt x="4136" y="62"/>
                  </a:moveTo>
                  <a:cubicBezTo>
                    <a:pt x="4156" y="112"/>
                    <a:pt x="4166" y="163"/>
                    <a:pt x="4173" y="217"/>
                  </a:cubicBezTo>
                  <a:cubicBezTo>
                    <a:pt x="4104" y="217"/>
                    <a:pt x="4033" y="219"/>
                    <a:pt x="3963" y="219"/>
                  </a:cubicBezTo>
                  <a:cubicBezTo>
                    <a:pt x="3959" y="174"/>
                    <a:pt x="3950" y="129"/>
                    <a:pt x="3941" y="84"/>
                  </a:cubicBezTo>
                  <a:cubicBezTo>
                    <a:pt x="3939" y="75"/>
                    <a:pt x="3935" y="73"/>
                    <a:pt x="3929" y="73"/>
                  </a:cubicBezTo>
                  <a:cubicBezTo>
                    <a:pt x="3920" y="73"/>
                    <a:pt x="3909" y="82"/>
                    <a:pt x="3911" y="92"/>
                  </a:cubicBezTo>
                  <a:cubicBezTo>
                    <a:pt x="3918" y="135"/>
                    <a:pt x="3924" y="178"/>
                    <a:pt x="3931" y="221"/>
                  </a:cubicBezTo>
                  <a:cubicBezTo>
                    <a:pt x="3843" y="223"/>
                    <a:pt x="3757" y="225"/>
                    <a:pt x="3669" y="225"/>
                  </a:cubicBezTo>
                  <a:cubicBezTo>
                    <a:pt x="3665" y="172"/>
                    <a:pt x="3661" y="116"/>
                    <a:pt x="3654" y="62"/>
                  </a:cubicBezTo>
                  <a:close/>
                  <a:moveTo>
                    <a:pt x="2761" y="62"/>
                  </a:moveTo>
                  <a:cubicBezTo>
                    <a:pt x="2761" y="116"/>
                    <a:pt x="2761" y="172"/>
                    <a:pt x="2761" y="227"/>
                  </a:cubicBezTo>
                  <a:cubicBezTo>
                    <a:pt x="2665" y="225"/>
                    <a:pt x="2571" y="223"/>
                    <a:pt x="2474" y="221"/>
                  </a:cubicBezTo>
                  <a:cubicBezTo>
                    <a:pt x="2472" y="167"/>
                    <a:pt x="2468" y="116"/>
                    <a:pt x="2466" y="62"/>
                  </a:cubicBezTo>
                  <a:close/>
                  <a:moveTo>
                    <a:pt x="3110" y="60"/>
                  </a:moveTo>
                  <a:cubicBezTo>
                    <a:pt x="3198" y="60"/>
                    <a:pt x="3288" y="60"/>
                    <a:pt x="3378" y="62"/>
                  </a:cubicBezTo>
                  <a:cubicBezTo>
                    <a:pt x="3376" y="118"/>
                    <a:pt x="3378" y="174"/>
                    <a:pt x="3380" y="229"/>
                  </a:cubicBezTo>
                  <a:lnTo>
                    <a:pt x="3121" y="229"/>
                  </a:lnTo>
                  <a:cubicBezTo>
                    <a:pt x="3119" y="178"/>
                    <a:pt x="3117" y="129"/>
                    <a:pt x="3115" y="80"/>
                  </a:cubicBezTo>
                  <a:cubicBezTo>
                    <a:pt x="3115" y="69"/>
                    <a:pt x="3108" y="65"/>
                    <a:pt x="3100" y="65"/>
                  </a:cubicBezTo>
                  <a:cubicBezTo>
                    <a:pt x="3093" y="65"/>
                    <a:pt x="3087" y="69"/>
                    <a:pt x="3087" y="80"/>
                  </a:cubicBezTo>
                  <a:cubicBezTo>
                    <a:pt x="3089" y="129"/>
                    <a:pt x="3091" y="180"/>
                    <a:pt x="3093" y="229"/>
                  </a:cubicBezTo>
                  <a:cubicBezTo>
                    <a:pt x="2990" y="229"/>
                    <a:pt x="2890" y="229"/>
                    <a:pt x="2789" y="227"/>
                  </a:cubicBezTo>
                  <a:cubicBezTo>
                    <a:pt x="2789" y="172"/>
                    <a:pt x="2789" y="116"/>
                    <a:pt x="2789" y="62"/>
                  </a:cubicBezTo>
                  <a:cubicBezTo>
                    <a:pt x="2892" y="62"/>
                    <a:pt x="2997" y="60"/>
                    <a:pt x="3100" y="60"/>
                  </a:cubicBezTo>
                  <a:close/>
                  <a:moveTo>
                    <a:pt x="3627" y="62"/>
                  </a:moveTo>
                  <a:cubicBezTo>
                    <a:pt x="3627" y="116"/>
                    <a:pt x="3629" y="172"/>
                    <a:pt x="3633" y="225"/>
                  </a:cubicBezTo>
                  <a:cubicBezTo>
                    <a:pt x="3560" y="227"/>
                    <a:pt x="3487" y="227"/>
                    <a:pt x="3412" y="229"/>
                  </a:cubicBezTo>
                  <a:cubicBezTo>
                    <a:pt x="3412" y="174"/>
                    <a:pt x="3410" y="118"/>
                    <a:pt x="3408" y="62"/>
                  </a:cubicBezTo>
                  <a:close/>
                  <a:moveTo>
                    <a:pt x="472" y="180"/>
                  </a:moveTo>
                  <a:cubicBezTo>
                    <a:pt x="525" y="184"/>
                    <a:pt x="579" y="189"/>
                    <a:pt x="635" y="193"/>
                  </a:cubicBezTo>
                  <a:cubicBezTo>
                    <a:pt x="615" y="240"/>
                    <a:pt x="596" y="287"/>
                    <a:pt x="577" y="334"/>
                  </a:cubicBezTo>
                  <a:cubicBezTo>
                    <a:pt x="506" y="328"/>
                    <a:pt x="435" y="322"/>
                    <a:pt x="365" y="313"/>
                  </a:cubicBezTo>
                  <a:cubicBezTo>
                    <a:pt x="401" y="268"/>
                    <a:pt x="438" y="225"/>
                    <a:pt x="472" y="180"/>
                  </a:cubicBezTo>
                  <a:close/>
                  <a:moveTo>
                    <a:pt x="665" y="195"/>
                  </a:moveTo>
                  <a:cubicBezTo>
                    <a:pt x="731" y="199"/>
                    <a:pt x="795" y="204"/>
                    <a:pt x="862" y="208"/>
                  </a:cubicBezTo>
                  <a:cubicBezTo>
                    <a:pt x="855" y="259"/>
                    <a:pt x="849" y="309"/>
                    <a:pt x="844" y="360"/>
                  </a:cubicBezTo>
                  <a:cubicBezTo>
                    <a:pt x="765" y="354"/>
                    <a:pt x="688" y="345"/>
                    <a:pt x="609" y="339"/>
                  </a:cubicBezTo>
                  <a:cubicBezTo>
                    <a:pt x="628" y="292"/>
                    <a:pt x="647" y="242"/>
                    <a:pt x="665" y="195"/>
                  </a:cubicBezTo>
                  <a:close/>
                  <a:moveTo>
                    <a:pt x="896" y="210"/>
                  </a:moveTo>
                  <a:cubicBezTo>
                    <a:pt x="971" y="217"/>
                    <a:pt x="1046" y="221"/>
                    <a:pt x="1121" y="225"/>
                  </a:cubicBezTo>
                  <a:cubicBezTo>
                    <a:pt x="1116" y="277"/>
                    <a:pt x="1114" y="330"/>
                    <a:pt x="1110" y="384"/>
                  </a:cubicBezTo>
                  <a:cubicBezTo>
                    <a:pt x="1033" y="377"/>
                    <a:pt x="956" y="371"/>
                    <a:pt x="877" y="364"/>
                  </a:cubicBezTo>
                  <a:cubicBezTo>
                    <a:pt x="883" y="313"/>
                    <a:pt x="889" y="262"/>
                    <a:pt x="896" y="210"/>
                  </a:cubicBezTo>
                  <a:close/>
                  <a:moveTo>
                    <a:pt x="5770" y="195"/>
                  </a:moveTo>
                  <a:cubicBezTo>
                    <a:pt x="5809" y="242"/>
                    <a:pt x="5848" y="292"/>
                    <a:pt x="5882" y="343"/>
                  </a:cubicBezTo>
                  <a:cubicBezTo>
                    <a:pt x="5584" y="358"/>
                    <a:pt x="5289" y="377"/>
                    <a:pt x="4991" y="397"/>
                  </a:cubicBezTo>
                  <a:cubicBezTo>
                    <a:pt x="4974" y="343"/>
                    <a:pt x="4959" y="292"/>
                    <a:pt x="4944" y="238"/>
                  </a:cubicBezTo>
                  <a:cubicBezTo>
                    <a:pt x="5220" y="227"/>
                    <a:pt x="5494" y="212"/>
                    <a:pt x="5770" y="195"/>
                  </a:cubicBezTo>
                  <a:close/>
                  <a:moveTo>
                    <a:pt x="1155" y="227"/>
                  </a:moveTo>
                  <a:cubicBezTo>
                    <a:pt x="1228" y="229"/>
                    <a:pt x="1299" y="234"/>
                    <a:pt x="1369" y="236"/>
                  </a:cubicBezTo>
                  <a:cubicBezTo>
                    <a:pt x="1365" y="292"/>
                    <a:pt x="1361" y="349"/>
                    <a:pt x="1356" y="405"/>
                  </a:cubicBezTo>
                  <a:cubicBezTo>
                    <a:pt x="1286" y="399"/>
                    <a:pt x="1215" y="394"/>
                    <a:pt x="1142" y="388"/>
                  </a:cubicBezTo>
                  <a:cubicBezTo>
                    <a:pt x="1149" y="334"/>
                    <a:pt x="1153" y="281"/>
                    <a:pt x="1155" y="227"/>
                  </a:cubicBezTo>
                  <a:close/>
                  <a:moveTo>
                    <a:pt x="4912" y="240"/>
                  </a:moveTo>
                  <a:cubicBezTo>
                    <a:pt x="4927" y="294"/>
                    <a:pt x="4942" y="345"/>
                    <a:pt x="4957" y="399"/>
                  </a:cubicBezTo>
                  <a:cubicBezTo>
                    <a:pt x="4879" y="403"/>
                    <a:pt x="4802" y="407"/>
                    <a:pt x="4727" y="411"/>
                  </a:cubicBezTo>
                  <a:cubicBezTo>
                    <a:pt x="4715" y="358"/>
                    <a:pt x="4702" y="302"/>
                    <a:pt x="4685" y="249"/>
                  </a:cubicBezTo>
                  <a:cubicBezTo>
                    <a:pt x="4762" y="247"/>
                    <a:pt x="4837" y="244"/>
                    <a:pt x="4912" y="240"/>
                  </a:cubicBezTo>
                  <a:close/>
                  <a:moveTo>
                    <a:pt x="1403" y="238"/>
                  </a:moveTo>
                  <a:cubicBezTo>
                    <a:pt x="1448" y="240"/>
                    <a:pt x="1493" y="242"/>
                    <a:pt x="1538" y="244"/>
                  </a:cubicBezTo>
                  <a:cubicBezTo>
                    <a:pt x="1538" y="302"/>
                    <a:pt x="1538" y="360"/>
                    <a:pt x="1538" y="418"/>
                  </a:cubicBezTo>
                  <a:cubicBezTo>
                    <a:pt x="1489" y="414"/>
                    <a:pt x="1438" y="411"/>
                    <a:pt x="1388" y="407"/>
                  </a:cubicBezTo>
                  <a:cubicBezTo>
                    <a:pt x="1395" y="352"/>
                    <a:pt x="1399" y="296"/>
                    <a:pt x="1403" y="238"/>
                  </a:cubicBezTo>
                  <a:close/>
                  <a:moveTo>
                    <a:pt x="4650" y="249"/>
                  </a:moveTo>
                  <a:cubicBezTo>
                    <a:pt x="4665" y="304"/>
                    <a:pt x="4678" y="360"/>
                    <a:pt x="4691" y="414"/>
                  </a:cubicBezTo>
                  <a:cubicBezTo>
                    <a:pt x="4625" y="418"/>
                    <a:pt x="4558" y="422"/>
                    <a:pt x="4492" y="426"/>
                  </a:cubicBezTo>
                  <a:cubicBezTo>
                    <a:pt x="4483" y="369"/>
                    <a:pt x="4470" y="311"/>
                    <a:pt x="4458" y="255"/>
                  </a:cubicBezTo>
                  <a:cubicBezTo>
                    <a:pt x="4522" y="253"/>
                    <a:pt x="4586" y="251"/>
                    <a:pt x="4650" y="249"/>
                  </a:cubicBezTo>
                  <a:close/>
                  <a:moveTo>
                    <a:pt x="1571" y="244"/>
                  </a:moveTo>
                  <a:cubicBezTo>
                    <a:pt x="1656" y="249"/>
                    <a:pt x="1742" y="251"/>
                    <a:pt x="1828" y="253"/>
                  </a:cubicBezTo>
                  <a:cubicBezTo>
                    <a:pt x="1828" y="315"/>
                    <a:pt x="1828" y="375"/>
                    <a:pt x="1830" y="437"/>
                  </a:cubicBezTo>
                  <a:cubicBezTo>
                    <a:pt x="1744" y="431"/>
                    <a:pt x="1656" y="426"/>
                    <a:pt x="1571" y="420"/>
                  </a:cubicBezTo>
                  <a:cubicBezTo>
                    <a:pt x="1571" y="362"/>
                    <a:pt x="1571" y="302"/>
                    <a:pt x="1571" y="244"/>
                  </a:cubicBezTo>
                  <a:close/>
                  <a:moveTo>
                    <a:pt x="4425" y="255"/>
                  </a:moveTo>
                  <a:cubicBezTo>
                    <a:pt x="4440" y="313"/>
                    <a:pt x="4453" y="371"/>
                    <a:pt x="4466" y="426"/>
                  </a:cubicBezTo>
                  <a:cubicBezTo>
                    <a:pt x="4389" y="433"/>
                    <a:pt x="4310" y="435"/>
                    <a:pt x="4233" y="439"/>
                  </a:cubicBezTo>
                  <a:cubicBezTo>
                    <a:pt x="4226" y="379"/>
                    <a:pt x="4224" y="319"/>
                    <a:pt x="4216" y="262"/>
                  </a:cubicBezTo>
                  <a:cubicBezTo>
                    <a:pt x="4286" y="259"/>
                    <a:pt x="4355" y="257"/>
                    <a:pt x="4425" y="255"/>
                  </a:cubicBezTo>
                  <a:close/>
                  <a:moveTo>
                    <a:pt x="4179" y="262"/>
                  </a:moveTo>
                  <a:cubicBezTo>
                    <a:pt x="4183" y="322"/>
                    <a:pt x="4188" y="382"/>
                    <a:pt x="4196" y="441"/>
                  </a:cubicBezTo>
                  <a:cubicBezTo>
                    <a:pt x="4123" y="446"/>
                    <a:pt x="4053" y="450"/>
                    <a:pt x="3980" y="452"/>
                  </a:cubicBezTo>
                  <a:cubicBezTo>
                    <a:pt x="3978" y="390"/>
                    <a:pt x="3976" y="328"/>
                    <a:pt x="3969" y="266"/>
                  </a:cubicBezTo>
                  <a:cubicBezTo>
                    <a:pt x="4040" y="264"/>
                    <a:pt x="4108" y="264"/>
                    <a:pt x="4179" y="262"/>
                  </a:cubicBezTo>
                  <a:close/>
                  <a:moveTo>
                    <a:pt x="1862" y="253"/>
                  </a:moveTo>
                  <a:cubicBezTo>
                    <a:pt x="1954" y="257"/>
                    <a:pt x="2048" y="259"/>
                    <a:pt x="2142" y="262"/>
                  </a:cubicBezTo>
                  <a:cubicBezTo>
                    <a:pt x="2147" y="326"/>
                    <a:pt x="2151" y="390"/>
                    <a:pt x="2155" y="454"/>
                  </a:cubicBezTo>
                  <a:cubicBezTo>
                    <a:pt x="2057" y="450"/>
                    <a:pt x="1960" y="444"/>
                    <a:pt x="1862" y="439"/>
                  </a:cubicBezTo>
                  <a:cubicBezTo>
                    <a:pt x="1862" y="377"/>
                    <a:pt x="1862" y="315"/>
                    <a:pt x="1862" y="253"/>
                  </a:cubicBezTo>
                  <a:close/>
                  <a:moveTo>
                    <a:pt x="3935" y="266"/>
                  </a:moveTo>
                  <a:cubicBezTo>
                    <a:pt x="3944" y="328"/>
                    <a:pt x="3948" y="390"/>
                    <a:pt x="3952" y="454"/>
                  </a:cubicBezTo>
                  <a:cubicBezTo>
                    <a:pt x="3864" y="456"/>
                    <a:pt x="3776" y="461"/>
                    <a:pt x="3691" y="463"/>
                  </a:cubicBezTo>
                  <a:cubicBezTo>
                    <a:pt x="3684" y="399"/>
                    <a:pt x="3680" y="334"/>
                    <a:pt x="3674" y="270"/>
                  </a:cubicBezTo>
                  <a:cubicBezTo>
                    <a:pt x="3761" y="268"/>
                    <a:pt x="3847" y="268"/>
                    <a:pt x="3935" y="266"/>
                  </a:cubicBezTo>
                  <a:close/>
                  <a:moveTo>
                    <a:pt x="2174" y="262"/>
                  </a:moveTo>
                  <a:cubicBezTo>
                    <a:pt x="2264" y="264"/>
                    <a:pt x="2357" y="266"/>
                    <a:pt x="2446" y="266"/>
                  </a:cubicBezTo>
                  <a:cubicBezTo>
                    <a:pt x="2449" y="332"/>
                    <a:pt x="2451" y="399"/>
                    <a:pt x="2455" y="465"/>
                  </a:cubicBezTo>
                  <a:cubicBezTo>
                    <a:pt x="2365" y="463"/>
                    <a:pt x="2275" y="459"/>
                    <a:pt x="2183" y="454"/>
                  </a:cubicBezTo>
                  <a:cubicBezTo>
                    <a:pt x="2181" y="390"/>
                    <a:pt x="2179" y="326"/>
                    <a:pt x="2174" y="262"/>
                  </a:cubicBezTo>
                  <a:close/>
                  <a:moveTo>
                    <a:pt x="2476" y="266"/>
                  </a:moveTo>
                  <a:lnTo>
                    <a:pt x="2476" y="266"/>
                  </a:lnTo>
                  <a:cubicBezTo>
                    <a:pt x="2571" y="268"/>
                    <a:pt x="2667" y="268"/>
                    <a:pt x="2761" y="270"/>
                  </a:cubicBezTo>
                  <a:cubicBezTo>
                    <a:pt x="2761" y="337"/>
                    <a:pt x="2761" y="405"/>
                    <a:pt x="2763" y="471"/>
                  </a:cubicBezTo>
                  <a:cubicBezTo>
                    <a:pt x="2669" y="471"/>
                    <a:pt x="2577" y="469"/>
                    <a:pt x="2483" y="465"/>
                  </a:cubicBezTo>
                  <a:cubicBezTo>
                    <a:pt x="2481" y="399"/>
                    <a:pt x="2479" y="332"/>
                    <a:pt x="2476" y="266"/>
                  </a:cubicBezTo>
                  <a:close/>
                  <a:moveTo>
                    <a:pt x="3635" y="270"/>
                  </a:moveTo>
                  <a:cubicBezTo>
                    <a:pt x="3642" y="334"/>
                    <a:pt x="3650" y="401"/>
                    <a:pt x="3659" y="465"/>
                  </a:cubicBezTo>
                  <a:cubicBezTo>
                    <a:pt x="3582" y="467"/>
                    <a:pt x="3502" y="469"/>
                    <a:pt x="3425" y="471"/>
                  </a:cubicBezTo>
                  <a:cubicBezTo>
                    <a:pt x="3421" y="405"/>
                    <a:pt x="3417" y="339"/>
                    <a:pt x="3415" y="270"/>
                  </a:cubicBezTo>
                  <a:close/>
                  <a:moveTo>
                    <a:pt x="2787" y="270"/>
                  </a:moveTo>
                  <a:cubicBezTo>
                    <a:pt x="2890" y="270"/>
                    <a:pt x="2993" y="272"/>
                    <a:pt x="3093" y="272"/>
                  </a:cubicBezTo>
                  <a:cubicBezTo>
                    <a:pt x="3098" y="339"/>
                    <a:pt x="3100" y="407"/>
                    <a:pt x="3104" y="476"/>
                  </a:cubicBezTo>
                  <a:cubicBezTo>
                    <a:pt x="2999" y="476"/>
                    <a:pt x="2892" y="474"/>
                    <a:pt x="2787" y="474"/>
                  </a:cubicBezTo>
                  <a:cubicBezTo>
                    <a:pt x="2787" y="405"/>
                    <a:pt x="2787" y="339"/>
                    <a:pt x="2787" y="270"/>
                  </a:cubicBezTo>
                  <a:close/>
                  <a:moveTo>
                    <a:pt x="3382" y="272"/>
                  </a:moveTo>
                  <a:cubicBezTo>
                    <a:pt x="3385" y="339"/>
                    <a:pt x="3391" y="405"/>
                    <a:pt x="3397" y="471"/>
                  </a:cubicBezTo>
                  <a:cubicBezTo>
                    <a:pt x="3316" y="474"/>
                    <a:pt x="3232" y="474"/>
                    <a:pt x="3151" y="476"/>
                  </a:cubicBezTo>
                  <a:lnTo>
                    <a:pt x="3128" y="476"/>
                  </a:lnTo>
                  <a:cubicBezTo>
                    <a:pt x="3128" y="407"/>
                    <a:pt x="3125" y="341"/>
                    <a:pt x="3123" y="272"/>
                  </a:cubicBezTo>
                  <a:close/>
                  <a:moveTo>
                    <a:pt x="345" y="339"/>
                  </a:moveTo>
                  <a:cubicBezTo>
                    <a:pt x="418" y="349"/>
                    <a:pt x="491" y="358"/>
                    <a:pt x="564" y="369"/>
                  </a:cubicBezTo>
                  <a:cubicBezTo>
                    <a:pt x="540" y="422"/>
                    <a:pt x="517" y="476"/>
                    <a:pt x="493" y="529"/>
                  </a:cubicBezTo>
                  <a:cubicBezTo>
                    <a:pt x="403" y="519"/>
                    <a:pt x="311" y="508"/>
                    <a:pt x="221" y="495"/>
                  </a:cubicBezTo>
                  <a:cubicBezTo>
                    <a:pt x="262" y="444"/>
                    <a:pt x="305" y="390"/>
                    <a:pt x="345" y="339"/>
                  </a:cubicBezTo>
                  <a:close/>
                  <a:moveTo>
                    <a:pt x="5901" y="369"/>
                  </a:moveTo>
                  <a:cubicBezTo>
                    <a:pt x="5935" y="420"/>
                    <a:pt x="5970" y="471"/>
                    <a:pt x="6002" y="525"/>
                  </a:cubicBezTo>
                  <a:cubicBezTo>
                    <a:pt x="5678" y="525"/>
                    <a:pt x="5357" y="529"/>
                    <a:pt x="5034" y="540"/>
                  </a:cubicBezTo>
                  <a:cubicBezTo>
                    <a:pt x="5023" y="506"/>
                    <a:pt x="5012" y="471"/>
                    <a:pt x="5004" y="439"/>
                  </a:cubicBezTo>
                  <a:cubicBezTo>
                    <a:pt x="5297" y="420"/>
                    <a:pt x="5591" y="401"/>
                    <a:pt x="5886" y="382"/>
                  </a:cubicBezTo>
                  <a:cubicBezTo>
                    <a:pt x="5893" y="379"/>
                    <a:pt x="5899" y="375"/>
                    <a:pt x="5901" y="369"/>
                  </a:cubicBezTo>
                  <a:close/>
                  <a:moveTo>
                    <a:pt x="4969" y="439"/>
                  </a:moveTo>
                  <a:cubicBezTo>
                    <a:pt x="4980" y="474"/>
                    <a:pt x="4991" y="508"/>
                    <a:pt x="5002" y="540"/>
                  </a:cubicBezTo>
                  <a:cubicBezTo>
                    <a:pt x="4920" y="544"/>
                    <a:pt x="4837" y="546"/>
                    <a:pt x="4753" y="549"/>
                  </a:cubicBezTo>
                  <a:cubicBezTo>
                    <a:pt x="4749" y="516"/>
                    <a:pt x="4742" y="486"/>
                    <a:pt x="4736" y="454"/>
                  </a:cubicBezTo>
                  <a:cubicBezTo>
                    <a:pt x="4813" y="450"/>
                    <a:pt x="4892" y="446"/>
                    <a:pt x="4969" y="439"/>
                  </a:cubicBezTo>
                  <a:close/>
                  <a:moveTo>
                    <a:pt x="596" y="371"/>
                  </a:moveTo>
                  <a:cubicBezTo>
                    <a:pt x="677" y="382"/>
                    <a:pt x="759" y="390"/>
                    <a:pt x="840" y="401"/>
                  </a:cubicBezTo>
                  <a:cubicBezTo>
                    <a:pt x="836" y="454"/>
                    <a:pt x="834" y="508"/>
                    <a:pt x="832" y="564"/>
                  </a:cubicBezTo>
                  <a:cubicBezTo>
                    <a:pt x="729" y="553"/>
                    <a:pt x="628" y="544"/>
                    <a:pt x="527" y="534"/>
                  </a:cubicBezTo>
                  <a:cubicBezTo>
                    <a:pt x="551" y="480"/>
                    <a:pt x="575" y="426"/>
                    <a:pt x="596" y="371"/>
                  </a:cubicBezTo>
                  <a:close/>
                  <a:moveTo>
                    <a:pt x="4702" y="454"/>
                  </a:moveTo>
                  <a:cubicBezTo>
                    <a:pt x="4708" y="486"/>
                    <a:pt x="4715" y="519"/>
                    <a:pt x="4721" y="551"/>
                  </a:cubicBezTo>
                  <a:cubicBezTo>
                    <a:pt x="4648" y="553"/>
                    <a:pt x="4575" y="555"/>
                    <a:pt x="4500" y="557"/>
                  </a:cubicBezTo>
                  <a:cubicBezTo>
                    <a:pt x="4417" y="561"/>
                    <a:pt x="4331" y="564"/>
                    <a:pt x="4248" y="568"/>
                  </a:cubicBezTo>
                  <a:cubicBezTo>
                    <a:pt x="4241" y="538"/>
                    <a:pt x="4237" y="508"/>
                    <a:pt x="4235" y="478"/>
                  </a:cubicBezTo>
                  <a:cubicBezTo>
                    <a:pt x="4314" y="474"/>
                    <a:pt x="4395" y="471"/>
                    <a:pt x="4475" y="467"/>
                  </a:cubicBezTo>
                  <a:cubicBezTo>
                    <a:pt x="4479" y="493"/>
                    <a:pt x="4485" y="521"/>
                    <a:pt x="4490" y="546"/>
                  </a:cubicBezTo>
                  <a:cubicBezTo>
                    <a:pt x="4492" y="551"/>
                    <a:pt x="4496" y="553"/>
                    <a:pt x="4500" y="553"/>
                  </a:cubicBezTo>
                  <a:cubicBezTo>
                    <a:pt x="4505" y="553"/>
                    <a:pt x="4511" y="551"/>
                    <a:pt x="4511" y="544"/>
                  </a:cubicBezTo>
                  <a:cubicBezTo>
                    <a:pt x="4507" y="519"/>
                    <a:pt x="4503" y="491"/>
                    <a:pt x="4498" y="465"/>
                  </a:cubicBezTo>
                  <a:cubicBezTo>
                    <a:pt x="4567" y="463"/>
                    <a:pt x="4633" y="459"/>
                    <a:pt x="4702" y="454"/>
                  </a:cubicBezTo>
                  <a:close/>
                  <a:moveTo>
                    <a:pt x="4205" y="478"/>
                  </a:moveTo>
                  <a:cubicBezTo>
                    <a:pt x="4211" y="510"/>
                    <a:pt x="4220" y="538"/>
                    <a:pt x="4233" y="568"/>
                  </a:cubicBezTo>
                  <a:cubicBezTo>
                    <a:pt x="4147" y="572"/>
                    <a:pt x="4061" y="574"/>
                    <a:pt x="3976" y="576"/>
                  </a:cubicBezTo>
                  <a:cubicBezTo>
                    <a:pt x="3978" y="546"/>
                    <a:pt x="3980" y="516"/>
                    <a:pt x="3980" y="486"/>
                  </a:cubicBezTo>
                  <a:cubicBezTo>
                    <a:pt x="4055" y="484"/>
                    <a:pt x="4130" y="482"/>
                    <a:pt x="4205" y="478"/>
                  </a:cubicBezTo>
                  <a:close/>
                  <a:moveTo>
                    <a:pt x="870" y="403"/>
                  </a:moveTo>
                  <a:cubicBezTo>
                    <a:pt x="949" y="411"/>
                    <a:pt x="1029" y="420"/>
                    <a:pt x="1108" y="426"/>
                  </a:cubicBezTo>
                  <a:cubicBezTo>
                    <a:pt x="1108" y="478"/>
                    <a:pt x="1104" y="531"/>
                    <a:pt x="1104" y="583"/>
                  </a:cubicBezTo>
                  <a:cubicBezTo>
                    <a:pt x="1018" y="576"/>
                    <a:pt x="934" y="572"/>
                    <a:pt x="849" y="564"/>
                  </a:cubicBezTo>
                  <a:cubicBezTo>
                    <a:pt x="857" y="510"/>
                    <a:pt x="864" y="456"/>
                    <a:pt x="870" y="403"/>
                  </a:cubicBezTo>
                  <a:close/>
                  <a:moveTo>
                    <a:pt x="3952" y="489"/>
                  </a:moveTo>
                  <a:cubicBezTo>
                    <a:pt x="3954" y="519"/>
                    <a:pt x="3954" y="549"/>
                    <a:pt x="3954" y="579"/>
                  </a:cubicBezTo>
                  <a:cubicBezTo>
                    <a:pt x="3871" y="581"/>
                    <a:pt x="3785" y="585"/>
                    <a:pt x="3699" y="587"/>
                  </a:cubicBezTo>
                  <a:cubicBezTo>
                    <a:pt x="3697" y="557"/>
                    <a:pt x="3695" y="525"/>
                    <a:pt x="3693" y="495"/>
                  </a:cubicBezTo>
                  <a:cubicBezTo>
                    <a:pt x="3779" y="493"/>
                    <a:pt x="3866" y="491"/>
                    <a:pt x="3952" y="489"/>
                  </a:cubicBezTo>
                  <a:close/>
                  <a:moveTo>
                    <a:pt x="3665" y="495"/>
                  </a:moveTo>
                  <a:cubicBezTo>
                    <a:pt x="3669" y="527"/>
                    <a:pt x="3676" y="557"/>
                    <a:pt x="3682" y="589"/>
                  </a:cubicBezTo>
                  <a:cubicBezTo>
                    <a:pt x="3599" y="591"/>
                    <a:pt x="3517" y="594"/>
                    <a:pt x="3436" y="596"/>
                  </a:cubicBezTo>
                  <a:cubicBezTo>
                    <a:pt x="3432" y="566"/>
                    <a:pt x="3430" y="534"/>
                    <a:pt x="3427" y="501"/>
                  </a:cubicBezTo>
                  <a:cubicBezTo>
                    <a:pt x="3507" y="499"/>
                    <a:pt x="3586" y="497"/>
                    <a:pt x="3665" y="495"/>
                  </a:cubicBezTo>
                  <a:close/>
                  <a:moveTo>
                    <a:pt x="1138" y="429"/>
                  </a:moveTo>
                  <a:cubicBezTo>
                    <a:pt x="1211" y="435"/>
                    <a:pt x="1281" y="441"/>
                    <a:pt x="1354" y="448"/>
                  </a:cubicBezTo>
                  <a:cubicBezTo>
                    <a:pt x="1350" y="493"/>
                    <a:pt x="1348" y="540"/>
                    <a:pt x="1348" y="585"/>
                  </a:cubicBezTo>
                  <a:cubicBezTo>
                    <a:pt x="1348" y="594"/>
                    <a:pt x="1352" y="596"/>
                    <a:pt x="1356" y="596"/>
                  </a:cubicBezTo>
                  <a:cubicBezTo>
                    <a:pt x="1363" y="596"/>
                    <a:pt x="1367" y="591"/>
                    <a:pt x="1369" y="585"/>
                  </a:cubicBezTo>
                  <a:cubicBezTo>
                    <a:pt x="1373" y="540"/>
                    <a:pt x="1380" y="495"/>
                    <a:pt x="1384" y="450"/>
                  </a:cubicBezTo>
                  <a:cubicBezTo>
                    <a:pt x="1436" y="452"/>
                    <a:pt x="1487" y="456"/>
                    <a:pt x="1538" y="459"/>
                  </a:cubicBezTo>
                  <a:cubicBezTo>
                    <a:pt x="1538" y="508"/>
                    <a:pt x="1541" y="557"/>
                    <a:pt x="1541" y="604"/>
                  </a:cubicBezTo>
                  <a:cubicBezTo>
                    <a:pt x="1481" y="602"/>
                    <a:pt x="1418" y="600"/>
                    <a:pt x="1356" y="598"/>
                  </a:cubicBezTo>
                  <a:cubicBezTo>
                    <a:pt x="1279" y="594"/>
                    <a:pt x="1200" y="589"/>
                    <a:pt x="1121" y="585"/>
                  </a:cubicBezTo>
                  <a:cubicBezTo>
                    <a:pt x="1127" y="531"/>
                    <a:pt x="1134" y="480"/>
                    <a:pt x="1138" y="429"/>
                  </a:cubicBezTo>
                  <a:close/>
                  <a:moveTo>
                    <a:pt x="1568" y="463"/>
                  </a:moveTo>
                  <a:cubicBezTo>
                    <a:pt x="1656" y="467"/>
                    <a:pt x="1744" y="471"/>
                    <a:pt x="1832" y="478"/>
                  </a:cubicBezTo>
                  <a:cubicBezTo>
                    <a:pt x="1834" y="523"/>
                    <a:pt x="1836" y="568"/>
                    <a:pt x="1840" y="613"/>
                  </a:cubicBezTo>
                  <a:cubicBezTo>
                    <a:pt x="1748" y="613"/>
                    <a:pt x="1658" y="609"/>
                    <a:pt x="1566" y="606"/>
                  </a:cubicBezTo>
                  <a:cubicBezTo>
                    <a:pt x="1568" y="559"/>
                    <a:pt x="1568" y="510"/>
                    <a:pt x="1568" y="463"/>
                  </a:cubicBezTo>
                  <a:close/>
                  <a:moveTo>
                    <a:pt x="3402" y="501"/>
                  </a:moveTo>
                  <a:cubicBezTo>
                    <a:pt x="3406" y="534"/>
                    <a:pt x="3410" y="566"/>
                    <a:pt x="3415" y="598"/>
                  </a:cubicBezTo>
                  <a:cubicBezTo>
                    <a:pt x="3316" y="600"/>
                    <a:pt x="3220" y="604"/>
                    <a:pt x="3121" y="606"/>
                  </a:cubicBezTo>
                  <a:cubicBezTo>
                    <a:pt x="3008" y="609"/>
                    <a:pt x="2894" y="611"/>
                    <a:pt x="2781" y="613"/>
                  </a:cubicBezTo>
                  <a:cubicBezTo>
                    <a:pt x="2781" y="613"/>
                    <a:pt x="2783" y="611"/>
                    <a:pt x="2783" y="609"/>
                  </a:cubicBezTo>
                  <a:cubicBezTo>
                    <a:pt x="2785" y="574"/>
                    <a:pt x="2785" y="538"/>
                    <a:pt x="2785" y="504"/>
                  </a:cubicBezTo>
                  <a:cubicBezTo>
                    <a:pt x="2892" y="506"/>
                    <a:pt x="2999" y="506"/>
                    <a:pt x="3106" y="506"/>
                  </a:cubicBezTo>
                  <a:cubicBezTo>
                    <a:pt x="3108" y="531"/>
                    <a:pt x="3108" y="559"/>
                    <a:pt x="3110" y="587"/>
                  </a:cubicBezTo>
                  <a:cubicBezTo>
                    <a:pt x="3113" y="591"/>
                    <a:pt x="3117" y="596"/>
                    <a:pt x="3121" y="596"/>
                  </a:cubicBezTo>
                  <a:cubicBezTo>
                    <a:pt x="3125" y="596"/>
                    <a:pt x="3130" y="591"/>
                    <a:pt x="3130" y="587"/>
                  </a:cubicBezTo>
                  <a:cubicBezTo>
                    <a:pt x="3130" y="559"/>
                    <a:pt x="3130" y="531"/>
                    <a:pt x="3128" y="506"/>
                  </a:cubicBezTo>
                  <a:cubicBezTo>
                    <a:pt x="3220" y="504"/>
                    <a:pt x="3310" y="504"/>
                    <a:pt x="3402" y="501"/>
                  </a:cubicBezTo>
                  <a:close/>
                  <a:moveTo>
                    <a:pt x="1862" y="478"/>
                  </a:moveTo>
                  <a:cubicBezTo>
                    <a:pt x="1960" y="484"/>
                    <a:pt x="2059" y="489"/>
                    <a:pt x="2159" y="491"/>
                  </a:cubicBezTo>
                  <a:cubicBezTo>
                    <a:pt x="2164" y="534"/>
                    <a:pt x="2166" y="576"/>
                    <a:pt x="2170" y="617"/>
                  </a:cubicBezTo>
                  <a:cubicBezTo>
                    <a:pt x="2067" y="617"/>
                    <a:pt x="1962" y="617"/>
                    <a:pt x="1860" y="615"/>
                  </a:cubicBezTo>
                  <a:cubicBezTo>
                    <a:pt x="1860" y="570"/>
                    <a:pt x="1862" y="525"/>
                    <a:pt x="1862" y="478"/>
                  </a:cubicBezTo>
                  <a:close/>
                  <a:moveTo>
                    <a:pt x="2483" y="499"/>
                  </a:moveTo>
                  <a:lnTo>
                    <a:pt x="2483" y="499"/>
                  </a:lnTo>
                  <a:cubicBezTo>
                    <a:pt x="2577" y="501"/>
                    <a:pt x="2671" y="504"/>
                    <a:pt x="2763" y="504"/>
                  </a:cubicBezTo>
                  <a:cubicBezTo>
                    <a:pt x="2766" y="538"/>
                    <a:pt x="2766" y="574"/>
                    <a:pt x="2768" y="609"/>
                  </a:cubicBezTo>
                  <a:cubicBezTo>
                    <a:pt x="2768" y="611"/>
                    <a:pt x="2768" y="613"/>
                    <a:pt x="2770" y="613"/>
                  </a:cubicBezTo>
                  <a:cubicBezTo>
                    <a:pt x="2673" y="615"/>
                    <a:pt x="2579" y="617"/>
                    <a:pt x="2485" y="617"/>
                  </a:cubicBezTo>
                  <a:cubicBezTo>
                    <a:pt x="2485" y="579"/>
                    <a:pt x="2483" y="540"/>
                    <a:pt x="2483" y="499"/>
                  </a:cubicBezTo>
                  <a:close/>
                  <a:moveTo>
                    <a:pt x="2185" y="493"/>
                  </a:moveTo>
                  <a:lnTo>
                    <a:pt x="2185" y="493"/>
                  </a:lnTo>
                  <a:cubicBezTo>
                    <a:pt x="2277" y="495"/>
                    <a:pt x="2367" y="497"/>
                    <a:pt x="2459" y="499"/>
                  </a:cubicBezTo>
                  <a:cubicBezTo>
                    <a:pt x="2461" y="540"/>
                    <a:pt x="2464" y="579"/>
                    <a:pt x="2466" y="617"/>
                  </a:cubicBezTo>
                  <a:cubicBezTo>
                    <a:pt x="2420" y="618"/>
                    <a:pt x="2374" y="619"/>
                    <a:pt x="2328" y="619"/>
                  </a:cubicBezTo>
                  <a:cubicBezTo>
                    <a:pt x="2282" y="619"/>
                    <a:pt x="2236" y="618"/>
                    <a:pt x="2189" y="617"/>
                  </a:cubicBezTo>
                  <a:cubicBezTo>
                    <a:pt x="2187" y="576"/>
                    <a:pt x="2187" y="534"/>
                    <a:pt x="2185" y="493"/>
                  </a:cubicBezTo>
                  <a:close/>
                  <a:moveTo>
                    <a:pt x="208" y="512"/>
                  </a:moveTo>
                  <a:cubicBezTo>
                    <a:pt x="300" y="527"/>
                    <a:pt x="390" y="542"/>
                    <a:pt x="483" y="555"/>
                  </a:cubicBezTo>
                  <a:cubicBezTo>
                    <a:pt x="455" y="619"/>
                    <a:pt x="425" y="686"/>
                    <a:pt x="397" y="750"/>
                  </a:cubicBezTo>
                  <a:cubicBezTo>
                    <a:pt x="279" y="739"/>
                    <a:pt x="161" y="728"/>
                    <a:pt x="43" y="718"/>
                  </a:cubicBezTo>
                  <a:cubicBezTo>
                    <a:pt x="99" y="649"/>
                    <a:pt x="153" y="581"/>
                    <a:pt x="208" y="512"/>
                  </a:cubicBezTo>
                  <a:close/>
                  <a:moveTo>
                    <a:pt x="5921" y="561"/>
                  </a:moveTo>
                  <a:cubicBezTo>
                    <a:pt x="5955" y="561"/>
                    <a:pt x="5989" y="561"/>
                    <a:pt x="6023" y="561"/>
                  </a:cubicBezTo>
                  <a:cubicBezTo>
                    <a:pt x="6068" y="634"/>
                    <a:pt x="6109" y="711"/>
                    <a:pt x="6150" y="788"/>
                  </a:cubicBezTo>
                  <a:cubicBezTo>
                    <a:pt x="5807" y="795"/>
                    <a:pt x="5464" y="806"/>
                    <a:pt x="5121" y="818"/>
                  </a:cubicBezTo>
                  <a:cubicBezTo>
                    <a:pt x="5096" y="739"/>
                    <a:pt x="5070" y="658"/>
                    <a:pt x="5047" y="579"/>
                  </a:cubicBezTo>
                  <a:cubicBezTo>
                    <a:pt x="5338" y="569"/>
                    <a:pt x="5630" y="561"/>
                    <a:pt x="5921" y="561"/>
                  </a:cubicBezTo>
                  <a:close/>
                  <a:moveTo>
                    <a:pt x="5014" y="581"/>
                  </a:moveTo>
                  <a:cubicBezTo>
                    <a:pt x="5042" y="660"/>
                    <a:pt x="5070" y="739"/>
                    <a:pt x="5102" y="818"/>
                  </a:cubicBezTo>
                  <a:cubicBezTo>
                    <a:pt x="4999" y="823"/>
                    <a:pt x="4897" y="825"/>
                    <a:pt x="4794" y="829"/>
                  </a:cubicBezTo>
                  <a:cubicBezTo>
                    <a:pt x="4785" y="750"/>
                    <a:pt x="4775" y="669"/>
                    <a:pt x="4762" y="589"/>
                  </a:cubicBezTo>
                  <a:cubicBezTo>
                    <a:pt x="4845" y="587"/>
                    <a:pt x="4931" y="583"/>
                    <a:pt x="5014" y="581"/>
                  </a:cubicBezTo>
                  <a:close/>
                  <a:moveTo>
                    <a:pt x="515" y="559"/>
                  </a:moveTo>
                  <a:cubicBezTo>
                    <a:pt x="1118" y="646"/>
                    <a:pt x="1727" y="674"/>
                    <a:pt x="2337" y="674"/>
                  </a:cubicBezTo>
                  <a:cubicBezTo>
                    <a:pt x="3133" y="674"/>
                    <a:pt x="3933" y="625"/>
                    <a:pt x="4730" y="591"/>
                  </a:cubicBezTo>
                  <a:cubicBezTo>
                    <a:pt x="4747" y="671"/>
                    <a:pt x="4760" y="750"/>
                    <a:pt x="4772" y="829"/>
                  </a:cubicBezTo>
                  <a:cubicBezTo>
                    <a:pt x="4216" y="848"/>
                    <a:pt x="3657" y="868"/>
                    <a:pt x="3098" y="872"/>
                  </a:cubicBezTo>
                  <a:cubicBezTo>
                    <a:pt x="3001" y="873"/>
                    <a:pt x="2905" y="873"/>
                    <a:pt x="2808" y="873"/>
                  </a:cubicBezTo>
                  <a:cubicBezTo>
                    <a:pt x="2396" y="873"/>
                    <a:pt x="1984" y="865"/>
                    <a:pt x="1571" y="846"/>
                  </a:cubicBezTo>
                  <a:cubicBezTo>
                    <a:pt x="1185" y="827"/>
                    <a:pt x="802" y="788"/>
                    <a:pt x="418" y="752"/>
                  </a:cubicBezTo>
                  <a:cubicBezTo>
                    <a:pt x="453" y="690"/>
                    <a:pt x="483" y="626"/>
                    <a:pt x="515" y="559"/>
                  </a:cubicBezTo>
                  <a:close/>
                  <a:moveTo>
                    <a:pt x="3393" y="0"/>
                  </a:moveTo>
                  <a:cubicBezTo>
                    <a:pt x="3386" y="0"/>
                    <a:pt x="3379" y="5"/>
                    <a:pt x="3378" y="13"/>
                  </a:cubicBezTo>
                  <a:lnTo>
                    <a:pt x="1851" y="13"/>
                  </a:lnTo>
                  <a:cubicBezTo>
                    <a:pt x="1834" y="13"/>
                    <a:pt x="1816" y="13"/>
                    <a:pt x="1798" y="13"/>
                  </a:cubicBezTo>
                  <a:cubicBezTo>
                    <a:pt x="1582" y="13"/>
                    <a:pt x="1364" y="7"/>
                    <a:pt x="1146" y="7"/>
                  </a:cubicBezTo>
                  <a:cubicBezTo>
                    <a:pt x="954" y="7"/>
                    <a:pt x="762" y="12"/>
                    <a:pt x="572" y="30"/>
                  </a:cubicBezTo>
                  <a:cubicBezTo>
                    <a:pt x="567" y="24"/>
                    <a:pt x="561" y="20"/>
                    <a:pt x="554" y="20"/>
                  </a:cubicBezTo>
                  <a:cubicBezTo>
                    <a:pt x="549" y="20"/>
                    <a:pt x="545" y="22"/>
                    <a:pt x="540" y="26"/>
                  </a:cubicBezTo>
                  <a:cubicBezTo>
                    <a:pt x="348" y="234"/>
                    <a:pt x="163" y="465"/>
                    <a:pt x="13" y="705"/>
                  </a:cubicBezTo>
                  <a:cubicBezTo>
                    <a:pt x="11" y="709"/>
                    <a:pt x="11" y="713"/>
                    <a:pt x="13" y="718"/>
                  </a:cubicBezTo>
                  <a:cubicBezTo>
                    <a:pt x="1" y="722"/>
                    <a:pt x="1" y="743"/>
                    <a:pt x="16" y="748"/>
                  </a:cubicBezTo>
                  <a:cubicBezTo>
                    <a:pt x="860" y="906"/>
                    <a:pt x="1745" y="927"/>
                    <a:pt x="2610" y="927"/>
                  </a:cubicBezTo>
                  <a:cubicBezTo>
                    <a:pt x="2763" y="927"/>
                    <a:pt x="2915" y="926"/>
                    <a:pt x="3065" y="926"/>
                  </a:cubicBezTo>
                  <a:cubicBezTo>
                    <a:pt x="4100" y="921"/>
                    <a:pt x="5136" y="889"/>
                    <a:pt x="6169" y="838"/>
                  </a:cubicBezTo>
                  <a:cubicBezTo>
                    <a:pt x="6199" y="836"/>
                    <a:pt x="6201" y="797"/>
                    <a:pt x="6177" y="788"/>
                  </a:cubicBezTo>
                  <a:cubicBezTo>
                    <a:pt x="6094" y="568"/>
                    <a:pt x="5972" y="369"/>
                    <a:pt x="5824" y="187"/>
                  </a:cubicBezTo>
                  <a:cubicBezTo>
                    <a:pt x="5835" y="174"/>
                    <a:pt x="5830" y="152"/>
                    <a:pt x="5811" y="152"/>
                  </a:cubicBezTo>
                  <a:cubicBezTo>
                    <a:pt x="5807" y="152"/>
                    <a:pt x="5803" y="152"/>
                    <a:pt x="5796" y="154"/>
                  </a:cubicBezTo>
                  <a:cubicBezTo>
                    <a:pt x="5762" y="112"/>
                    <a:pt x="5725" y="69"/>
                    <a:pt x="5687" y="28"/>
                  </a:cubicBezTo>
                  <a:cubicBezTo>
                    <a:pt x="5683" y="24"/>
                    <a:pt x="5678" y="22"/>
                    <a:pt x="5672" y="22"/>
                  </a:cubicBezTo>
                  <a:cubicBezTo>
                    <a:pt x="5669" y="22"/>
                    <a:pt x="5666" y="22"/>
                    <a:pt x="5663" y="24"/>
                  </a:cubicBezTo>
                  <a:lnTo>
                    <a:pt x="5659" y="24"/>
                  </a:lnTo>
                  <a:cubicBezTo>
                    <a:pt x="5400" y="22"/>
                    <a:pt x="5141" y="20"/>
                    <a:pt x="4882" y="17"/>
                  </a:cubicBezTo>
                  <a:cubicBezTo>
                    <a:pt x="4880" y="10"/>
                    <a:pt x="4874" y="7"/>
                    <a:pt x="4867" y="7"/>
                  </a:cubicBezTo>
                  <a:cubicBezTo>
                    <a:pt x="4861" y="7"/>
                    <a:pt x="4854" y="11"/>
                    <a:pt x="4852" y="17"/>
                  </a:cubicBezTo>
                  <a:cubicBezTo>
                    <a:pt x="4370" y="15"/>
                    <a:pt x="3890" y="13"/>
                    <a:pt x="3408" y="13"/>
                  </a:cubicBezTo>
                  <a:cubicBezTo>
                    <a:pt x="3407" y="5"/>
                    <a:pt x="3400" y="0"/>
                    <a:pt x="3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6"/>
            <p:cNvSpPr/>
            <p:nvPr/>
          </p:nvSpPr>
          <p:spPr>
            <a:xfrm>
              <a:off x="5096023" y="3647336"/>
              <a:ext cx="311792" cy="72863"/>
            </a:xfrm>
            <a:custGeom>
              <a:avLst/>
              <a:gdLst/>
              <a:ahLst/>
              <a:cxnLst/>
              <a:rect l="l" t="t" r="r" b="b"/>
              <a:pathLst>
                <a:path w="1104" h="258" extrusionOk="0">
                  <a:moveTo>
                    <a:pt x="875" y="0"/>
                  </a:moveTo>
                  <a:cubicBezTo>
                    <a:pt x="584" y="0"/>
                    <a:pt x="292" y="8"/>
                    <a:pt x="1" y="18"/>
                  </a:cubicBezTo>
                  <a:cubicBezTo>
                    <a:pt x="24" y="97"/>
                    <a:pt x="50" y="176"/>
                    <a:pt x="75" y="257"/>
                  </a:cubicBezTo>
                  <a:cubicBezTo>
                    <a:pt x="418" y="245"/>
                    <a:pt x="761" y="234"/>
                    <a:pt x="1104" y="227"/>
                  </a:cubicBezTo>
                  <a:cubicBezTo>
                    <a:pt x="1063" y="148"/>
                    <a:pt x="1022" y="73"/>
                    <a:pt x="977" y="0"/>
                  </a:cubicBezTo>
                  <a:cubicBezTo>
                    <a:pt x="943" y="0"/>
                    <a:pt x="909" y="0"/>
                    <a:pt x="87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6"/>
            <p:cNvSpPr/>
            <p:nvPr/>
          </p:nvSpPr>
          <p:spPr>
            <a:xfrm>
              <a:off x="5083879" y="3592830"/>
              <a:ext cx="282138" cy="48575"/>
            </a:xfrm>
            <a:custGeom>
              <a:avLst/>
              <a:gdLst/>
              <a:ahLst/>
              <a:cxnLst/>
              <a:rect l="l" t="t" r="r" b="b"/>
              <a:pathLst>
                <a:path w="999" h="172" extrusionOk="0">
                  <a:moveTo>
                    <a:pt x="898" y="1"/>
                  </a:moveTo>
                  <a:cubicBezTo>
                    <a:pt x="896" y="7"/>
                    <a:pt x="890" y="11"/>
                    <a:pt x="883" y="11"/>
                  </a:cubicBezTo>
                  <a:cubicBezTo>
                    <a:pt x="588" y="33"/>
                    <a:pt x="294" y="54"/>
                    <a:pt x="1" y="69"/>
                  </a:cubicBezTo>
                  <a:cubicBezTo>
                    <a:pt x="9" y="103"/>
                    <a:pt x="20" y="138"/>
                    <a:pt x="31" y="172"/>
                  </a:cubicBezTo>
                  <a:cubicBezTo>
                    <a:pt x="354" y="163"/>
                    <a:pt x="675" y="157"/>
                    <a:pt x="999" y="157"/>
                  </a:cubicBezTo>
                  <a:cubicBezTo>
                    <a:pt x="967" y="103"/>
                    <a:pt x="932" y="52"/>
                    <a:pt x="8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6"/>
            <p:cNvSpPr/>
            <p:nvPr/>
          </p:nvSpPr>
          <p:spPr>
            <a:xfrm>
              <a:off x="5250787" y="2573311"/>
              <a:ext cx="68063" cy="36432"/>
            </a:xfrm>
            <a:custGeom>
              <a:avLst/>
              <a:gdLst/>
              <a:ahLst/>
              <a:cxnLst/>
              <a:rect l="l" t="t" r="r" b="b"/>
              <a:pathLst>
                <a:path w="241" h="129" extrusionOk="0">
                  <a:moveTo>
                    <a:pt x="67" y="1"/>
                  </a:moveTo>
                  <a:cubicBezTo>
                    <a:pt x="46" y="1"/>
                    <a:pt x="26" y="5"/>
                    <a:pt x="7" y="15"/>
                  </a:cubicBezTo>
                  <a:cubicBezTo>
                    <a:pt x="1" y="17"/>
                    <a:pt x="3" y="28"/>
                    <a:pt x="12" y="28"/>
                  </a:cubicBezTo>
                  <a:cubicBezTo>
                    <a:pt x="91" y="32"/>
                    <a:pt x="157" y="47"/>
                    <a:pt x="202" y="120"/>
                  </a:cubicBezTo>
                  <a:cubicBezTo>
                    <a:pt x="206" y="126"/>
                    <a:pt x="212" y="128"/>
                    <a:pt x="217" y="128"/>
                  </a:cubicBezTo>
                  <a:cubicBezTo>
                    <a:pt x="229" y="128"/>
                    <a:pt x="241" y="116"/>
                    <a:pt x="232" y="103"/>
                  </a:cubicBezTo>
                  <a:cubicBezTo>
                    <a:pt x="201" y="47"/>
                    <a:pt x="13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6"/>
            <p:cNvSpPr/>
            <p:nvPr/>
          </p:nvSpPr>
          <p:spPr>
            <a:xfrm>
              <a:off x="5066935" y="3543972"/>
              <a:ext cx="265192" cy="57048"/>
            </a:xfrm>
            <a:custGeom>
              <a:avLst/>
              <a:gdLst/>
              <a:ahLst/>
              <a:cxnLst/>
              <a:rect l="l" t="t" r="r" b="b"/>
              <a:pathLst>
                <a:path w="939" h="202" extrusionOk="0">
                  <a:moveTo>
                    <a:pt x="827" y="0"/>
                  </a:moveTo>
                  <a:cubicBezTo>
                    <a:pt x="551" y="17"/>
                    <a:pt x="277" y="32"/>
                    <a:pt x="1" y="43"/>
                  </a:cubicBezTo>
                  <a:cubicBezTo>
                    <a:pt x="16" y="97"/>
                    <a:pt x="33" y="148"/>
                    <a:pt x="48" y="202"/>
                  </a:cubicBezTo>
                  <a:cubicBezTo>
                    <a:pt x="346" y="182"/>
                    <a:pt x="641" y="163"/>
                    <a:pt x="939" y="148"/>
                  </a:cubicBezTo>
                  <a:cubicBezTo>
                    <a:pt x="905" y="97"/>
                    <a:pt x="866" y="47"/>
                    <a:pt x="82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6"/>
            <p:cNvSpPr/>
            <p:nvPr/>
          </p:nvSpPr>
          <p:spPr>
            <a:xfrm>
              <a:off x="5228477" y="2591668"/>
              <a:ext cx="59873" cy="24853"/>
            </a:xfrm>
            <a:custGeom>
              <a:avLst/>
              <a:gdLst/>
              <a:ahLst/>
              <a:cxnLst/>
              <a:rect l="l" t="t" r="r" b="b"/>
              <a:pathLst>
                <a:path w="212" h="88" extrusionOk="0">
                  <a:moveTo>
                    <a:pt x="35" y="0"/>
                  </a:moveTo>
                  <a:cubicBezTo>
                    <a:pt x="28" y="0"/>
                    <a:pt x="22" y="1"/>
                    <a:pt x="16" y="1"/>
                  </a:cubicBezTo>
                  <a:cubicBezTo>
                    <a:pt x="1" y="3"/>
                    <a:pt x="1" y="23"/>
                    <a:pt x="16" y="25"/>
                  </a:cubicBezTo>
                  <a:cubicBezTo>
                    <a:pt x="78" y="29"/>
                    <a:pt x="129" y="48"/>
                    <a:pt x="178" y="85"/>
                  </a:cubicBezTo>
                  <a:cubicBezTo>
                    <a:pt x="182" y="87"/>
                    <a:pt x="185" y="88"/>
                    <a:pt x="188" y="88"/>
                  </a:cubicBezTo>
                  <a:cubicBezTo>
                    <a:pt x="202" y="88"/>
                    <a:pt x="212" y="65"/>
                    <a:pt x="198" y="52"/>
                  </a:cubicBezTo>
                  <a:cubicBezTo>
                    <a:pt x="151" y="18"/>
                    <a:pt x="93"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6"/>
            <p:cNvSpPr/>
            <p:nvPr/>
          </p:nvSpPr>
          <p:spPr>
            <a:xfrm>
              <a:off x="5053096" y="3506411"/>
              <a:ext cx="238645" cy="37279"/>
            </a:xfrm>
            <a:custGeom>
              <a:avLst/>
              <a:gdLst/>
              <a:ahLst/>
              <a:cxnLst/>
              <a:rect l="l" t="t" r="r" b="b"/>
              <a:pathLst>
                <a:path w="845" h="132" extrusionOk="0">
                  <a:moveTo>
                    <a:pt x="0" y="0"/>
                  </a:moveTo>
                  <a:cubicBezTo>
                    <a:pt x="11" y="43"/>
                    <a:pt x="24" y="86"/>
                    <a:pt x="37" y="131"/>
                  </a:cubicBezTo>
                  <a:cubicBezTo>
                    <a:pt x="307" y="120"/>
                    <a:pt x="574" y="107"/>
                    <a:pt x="844" y="95"/>
                  </a:cubicBezTo>
                  <a:cubicBezTo>
                    <a:pt x="816" y="63"/>
                    <a:pt x="789" y="33"/>
                    <a:pt x="761" y="3"/>
                  </a:cubicBezTo>
                  <a:cubicBezTo>
                    <a:pt x="508" y="0"/>
                    <a:pt x="253" y="0"/>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6"/>
            <p:cNvSpPr/>
            <p:nvPr/>
          </p:nvSpPr>
          <p:spPr>
            <a:xfrm>
              <a:off x="3852545" y="2638267"/>
              <a:ext cx="1381599" cy="737668"/>
            </a:xfrm>
            <a:custGeom>
              <a:avLst/>
              <a:gdLst/>
              <a:ahLst/>
              <a:cxnLst/>
              <a:rect l="l" t="t" r="r" b="b"/>
              <a:pathLst>
                <a:path w="4892" h="2612" extrusionOk="0">
                  <a:moveTo>
                    <a:pt x="2805" y="58"/>
                  </a:moveTo>
                  <a:cubicBezTo>
                    <a:pt x="3470" y="58"/>
                    <a:pt x="4135" y="68"/>
                    <a:pt x="4800" y="85"/>
                  </a:cubicBezTo>
                  <a:lnTo>
                    <a:pt x="4810" y="85"/>
                  </a:lnTo>
                  <a:cubicBezTo>
                    <a:pt x="4817" y="87"/>
                    <a:pt x="4825" y="87"/>
                    <a:pt x="4832" y="89"/>
                  </a:cubicBezTo>
                  <a:cubicBezTo>
                    <a:pt x="4830" y="504"/>
                    <a:pt x="4825" y="920"/>
                    <a:pt x="4823" y="1335"/>
                  </a:cubicBezTo>
                  <a:cubicBezTo>
                    <a:pt x="4821" y="1740"/>
                    <a:pt x="4798" y="2151"/>
                    <a:pt x="4821" y="2556"/>
                  </a:cubicBezTo>
                  <a:cubicBezTo>
                    <a:pt x="4425" y="2564"/>
                    <a:pt x="4029" y="2567"/>
                    <a:pt x="3634" y="2567"/>
                  </a:cubicBezTo>
                  <a:cubicBezTo>
                    <a:pt x="3238" y="2567"/>
                    <a:pt x="2842" y="2564"/>
                    <a:pt x="2446" y="2558"/>
                  </a:cubicBezTo>
                  <a:cubicBezTo>
                    <a:pt x="1801" y="2549"/>
                    <a:pt x="1151" y="2511"/>
                    <a:pt x="505" y="2511"/>
                  </a:cubicBezTo>
                  <a:cubicBezTo>
                    <a:pt x="359" y="2511"/>
                    <a:pt x="214" y="2513"/>
                    <a:pt x="69" y="2518"/>
                  </a:cubicBezTo>
                  <a:cubicBezTo>
                    <a:pt x="71" y="2515"/>
                    <a:pt x="71" y="2511"/>
                    <a:pt x="71" y="2507"/>
                  </a:cubicBezTo>
                  <a:cubicBezTo>
                    <a:pt x="88" y="1911"/>
                    <a:pt x="75" y="1318"/>
                    <a:pt x="101" y="723"/>
                  </a:cubicBezTo>
                  <a:cubicBezTo>
                    <a:pt x="105" y="584"/>
                    <a:pt x="114" y="446"/>
                    <a:pt x="120" y="309"/>
                  </a:cubicBezTo>
                  <a:cubicBezTo>
                    <a:pt x="124" y="239"/>
                    <a:pt x="105" y="153"/>
                    <a:pt x="171" y="110"/>
                  </a:cubicBezTo>
                  <a:cubicBezTo>
                    <a:pt x="186" y="100"/>
                    <a:pt x="214" y="98"/>
                    <a:pt x="245" y="98"/>
                  </a:cubicBezTo>
                  <a:cubicBezTo>
                    <a:pt x="283" y="98"/>
                    <a:pt x="327" y="102"/>
                    <a:pt x="355" y="102"/>
                  </a:cubicBezTo>
                  <a:cubicBezTo>
                    <a:pt x="358" y="102"/>
                    <a:pt x="361" y="102"/>
                    <a:pt x="364" y="102"/>
                  </a:cubicBezTo>
                  <a:cubicBezTo>
                    <a:pt x="664" y="91"/>
                    <a:pt x="964" y="82"/>
                    <a:pt x="1264" y="76"/>
                  </a:cubicBezTo>
                  <a:cubicBezTo>
                    <a:pt x="1777" y="64"/>
                    <a:pt x="2291" y="58"/>
                    <a:pt x="2805" y="58"/>
                  </a:cubicBezTo>
                  <a:close/>
                  <a:moveTo>
                    <a:pt x="2940" y="1"/>
                  </a:moveTo>
                  <a:cubicBezTo>
                    <a:pt x="2285" y="1"/>
                    <a:pt x="1629" y="11"/>
                    <a:pt x="975" y="31"/>
                  </a:cubicBezTo>
                  <a:cubicBezTo>
                    <a:pt x="814" y="35"/>
                    <a:pt x="653" y="40"/>
                    <a:pt x="493" y="46"/>
                  </a:cubicBezTo>
                  <a:cubicBezTo>
                    <a:pt x="486" y="46"/>
                    <a:pt x="478" y="46"/>
                    <a:pt x="469" y="46"/>
                  </a:cubicBezTo>
                  <a:cubicBezTo>
                    <a:pt x="421" y="46"/>
                    <a:pt x="355" y="42"/>
                    <a:pt x="291" y="42"/>
                  </a:cubicBezTo>
                  <a:cubicBezTo>
                    <a:pt x="232" y="42"/>
                    <a:pt x="174" y="46"/>
                    <a:pt x="137" y="63"/>
                  </a:cubicBezTo>
                  <a:cubicBezTo>
                    <a:pt x="94" y="85"/>
                    <a:pt x="90" y="104"/>
                    <a:pt x="82" y="149"/>
                  </a:cubicBezTo>
                  <a:cubicBezTo>
                    <a:pt x="52" y="288"/>
                    <a:pt x="64" y="453"/>
                    <a:pt x="56" y="594"/>
                  </a:cubicBezTo>
                  <a:cubicBezTo>
                    <a:pt x="28" y="1228"/>
                    <a:pt x="0" y="1873"/>
                    <a:pt x="41" y="2507"/>
                  </a:cubicBezTo>
                  <a:cubicBezTo>
                    <a:pt x="43" y="2513"/>
                    <a:pt x="45" y="2518"/>
                    <a:pt x="49" y="2520"/>
                  </a:cubicBezTo>
                  <a:cubicBezTo>
                    <a:pt x="39" y="2526"/>
                    <a:pt x="41" y="2543"/>
                    <a:pt x="56" y="2545"/>
                  </a:cubicBezTo>
                  <a:cubicBezTo>
                    <a:pt x="846" y="2612"/>
                    <a:pt x="1654" y="2593"/>
                    <a:pt x="2446" y="2603"/>
                  </a:cubicBezTo>
                  <a:cubicBezTo>
                    <a:pt x="2829" y="2608"/>
                    <a:pt x="3212" y="2612"/>
                    <a:pt x="3595" y="2612"/>
                  </a:cubicBezTo>
                  <a:cubicBezTo>
                    <a:pt x="4009" y="2612"/>
                    <a:pt x="4422" y="2608"/>
                    <a:pt x="4836" y="2599"/>
                  </a:cubicBezTo>
                  <a:cubicBezTo>
                    <a:pt x="4853" y="2599"/>
                    <a:pt x="4860" y="2580"/>
                    <a:pt x="4855" y="2569"/>
                  </a:cubicBezTo>
                  <a:cubicBezTo>
                    <a:pt x="4888" y="2160"/>
                    <a:pt x="4870" y="1744"/>
                    <a:pt x="4875" y="1335"/>
                  </a:cubicBezTo>
                  <a:cubicBezTo>
                    <a:pt x="4881" y="920"/>
                    <a:pt x="4883" y="504"/>
                    <a:pt x="4888" y="89"/>
                  </a:cubicBezTo>
                  <a:cubicBezTo>
                    <a:pt x="4892" y="82"/>
                    <a:pt x="4890" y="72"/>
                    <a:pt x="4879" y="67"/>
                  </a:cubicBezTo>
                  <a:cubicBezTo>
                    <a:pt x="4879" y="65"/>
                    <a:pt x="4877" y="65"/>
                    <a:pt x="4877" y="65"/>
                  </a:cubicBezTo>
                  <a:cubicBezTo>
                    <a:pt x="4873" y="63"/>
                    <a:pt x="4866" y="61"/>
                    <a:pt x="4860" y="61"/>
                  </a:cubicBezTo>
                  <a:cubicBezTo>
                    <a:pt x="4849" y="57"/>
                    <a:pt x="4838" y="57"/>
                    <a:pt x="4828" y="55"/>
                  </a:cubicBezTo>
                  <a:cubicBezTo>
                    <a:pt x="4825" y="42"/>
                    <a:pt x="4817" y="31"/>
                    <a:pt x="4800" y="29"/>
                  </a:cubicBezTo>
                  <a:cubicBezTo>
                    <a:pt x="4180" y="10"/>
                    <a:pt x="3560" y="1"/>
                    <a:pt x="2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6"/>
            <p:cNvSpPr/>
            <p:nvPr/>
          </p:nvSpPr>
          <p:spPr>
            <a:xfrm>
              <a:off x="5157590" y="3402200"/>
              <a:ext cx="70040" cy="18639"/>
            </a:xfrm>
            <a:custGeom>
              <a:avLst/>
              <a:gdLst/>
              <a:ahLst/>
              <a:cxnLst/>
              <a:rect l="l" t="t" r="r" b="b"/>
              <a:pathLst>
                <a:path w="248" h="66" extrusionOk="0">
                  <a:moveTo>
                    <a:pt x="223" y="0"/>
                  </a:moveTo>
                  <a:cubicBezTo>
                    <a:pt x="221" y="0"/>
                    <a:pt x="219" y="0"/>
                    <a:pt x="217" y="1"/>
                  </a:cubicBezTo>
                  <a:cubicBezTo>
                    <a:pt x="151" y="20"/>
                    <a:pt x="87" y="33"/>
                    <a:pt x="18" y="37"/>
                  </a:cubicBezTo>
                  <a:cubicBezTo>
                    <a:pt x="1" y="40"/>
                    <a:pt x="1" y="65"/>
                    <a:pt x="18" y="65"/>
                  </a:cubicBezTo>
                  <a:cubicBezTo>
                    <a:pt x="89" y="63"/>
                    <a:pt x="159" y="55"/>
                    <a:pt x="228" y="33"/>
                  </a:cubicBezTo>
                  <a:cubicBezTo>
                    <a:pt x="248" y="27"/>
                    <a:pt x="240" y="0"/>
                    <a:pt x="2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6"/>
            <p:cNvSpPr/>
            <p:nvPr/>
          </p:nvSpPr>
          <p:spPr>
            <a:xfrm>
              <a:off x="3871749" y="2654647"/>
              <a:ext cx="1345449" cy="708579"/>
            </a:xfrm>
            <a:custGeom>
              <a:avLst/>
              <a:gdLst/>
              <a:ahLst/>
              <a:cxnLst/>
              <a:rect l="l" t="t" r="r" b="b"/>
              <a:pathLst>
                <a:path w="4764" h="2509" extrusionOk="0">
                  <a:moveTo>
                    <a:pt x="2737" y="0"/>
                  </a:moveTo>
                  <a:cubicBezTo>
                    <a:pt x="2223" y="0"/>
                    <a:pt x="1709" y="6"/>
                    <a:pt x="1196" y="18"/>
                  </a:cubicBezTo>
                  <a:cubicBezTo>
                    <a:pt x="896" y="24"/>
                    <a:pt x="596" y="33"/>
                    <a:pt x="296" y="44"/>
                  </a:cubicBezTo>
                  <a:cubicBezTo>
                    <a:pt x="293" y="44"/>
                    <a:pt x="290" y="44"/>
                    <a:pt x="287" y="44"/>
                  </a:cubicBezTo>
                  <a:cubicBezTo>
                    <a:pt x="259" y="44"/>
                    <a:pt x="215" y="40"/>
                    <a:pt x="177" y="40"/>
                  </a:cubicBezTo>
                  <a:cubicBezTo>
                    <a:pt x="146" y="40"/>
                    <a:pt x="118" y="42"/>
                    <a:pt x="103" y="52"/>
                  </a:cubicBezTo>
                  <a:cubicBezTo>
                    <a:pt x="37" y="95"/>
                    <a:pt x="56" y="181"/>
                    <a:pt x="52" y="251"/>
                  </a:cubicBezTo>
                  <a:cubicBezTo>
                    <a:pt x="46" y="388"/>
                    <a:pt x="37" y="526"/>
                    <a:pt x="33" y="665"/>
                  </a:cubicBezTo>
                  <a:cubicBezTo>
                    <a:pt x="7" y="1260"/>
                    <a:pt x="20" y="1853"/>
                    <a:pt x="3" y="2449"/>
                  </a:cubicBezTo>
                  <a:cubicBezTo>
                    <a:pt x="3" y="2453"/>
                    <a:pt x="3" y="2457"/>
                    <a:pt x="1" y="2460"/>
                  </a:cubicBezTo>
                  <a:cubicBezTo>
                    <a:pt x="146" y="2455"/>
                    <a:pt x="291" y="2453"/>
                    <a:pt x="437" y="2453"/>
                  </a:cubicBezTo>
                  <a:cubicBezTo>
                    <a:pt x="1083" y="2453"/>
                    <a:pt x="1733" y="2491"/>
                    <a:pt x="2378" y="2500"/>
                  </a:cubicBezTo>
                  <a:cubicBezTo>
                    <a:pt x="2774" y="2506"/>
                    <a:pt x="3170" y="2509"/>
                    <a:pt x="3566" y="2509"/>
                  </a:cubicBezTo>
                  <a:cubicBezTo>
                    <a:pt x="3961" y="2509"/>
                    <a:pt x="4357" y="2506"/>
                    <a:pt x="4753" y="2498"/>
                  </a:cubicBezTo>
                  <a:cubicBezTo>
                    <a:pt x="4730" y="2093"/>
                    <a:pt x="4753" y="1682"/>
                    <a:pt x="4755" y="1277"/>
                  </a:cubicBezTo>
                  <a:cubicBezTo>
                    <a:pt x="4757" y="862"/>
                    <a:pt x="4762" y="446"/>
                    <a:pt x="4764" y="31"/>
                  </a:cubicBezTo>
                  <a:cubicBezTo>
                    <a:pt x="4757" y="29"/>
                    <a:pt x="4751" y="27"/>
                    <a:pt x="4742" y="27"/>
                  </a:cubicBezTo>
                  <a:lnTo>
                    <a:pt x="4732" y="27"/>
                  </a:lnTo>
                  <a:cubicBezTo>
                    <a:pt x="4067" y="10"/>
                    <a:pt x="3402" y="0"/>
                    <a:pt x="2737" y="0"/>
                  </a:cubicBez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6"/>
            <p:cNvSpPr/>
            <p:nvPr/>
          </p:nvSpPr>
          <p:spPr>
            <a:xfrm>
              <a:off x="5125112" y="3395139"/>
              <a:ext cx="79925" cy="11014"/>
            </a:xfrm>
            <a:custGeom>
              <a:avLst/>
              <a:gdLst/>
              <a:ahLst/>
              <a:cxnLst/>
              <a:rect l="l" t="t" r="r" b="b"/>
              <a:pathLst>
                <a:path w="283" h="39" extrusionOk="0">
                  <a:moveTo>
                    <a:pt x="13" y="0"/>
                  </a:moveTo>
                  <a:cubicBezTo>
                    <a:pt x="0" y="0"/>
                    <a:pt x="0" y="20"/>
                    <a:pt x="13" y="22"/>
                  </a:cubicBezTo>
                  <a:cubicBezTo>
                    <a:pt x="97" y="26"/>
                    <a:pt x="180" y="32"/>
                    <a:pt x="262" y="39"/>
                  </a:cubicBezTo>
                  <a:cubicBezTo>
                    <a:pt x="262" y="39"/>
                    <a:pt x="263" y="39"/>
                    <a:pt x="263" y="39"/>
                  </a:cubicBezTo>
                  <a:cubicBezTo>
                    <a:pt x="281" y="39"/>
                    <a:pt x="282" y="9"/>
                    <a:pt x="262" y="9"/>
                  </a:cubicBezTo>
                  <a:cubicBezTo>
                    <a:pt x="180" y="5"/>
                    <a:pt x="97" y="5"/>
                    <a:pt x="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6"/>
            <p:cNvSpPr/>
            <p:nvPr/>
          </p:nvSpPr>
          <p:spPr>
            <a:xfrm>
              <a:off x="5015535" y="3652702"/>
              <a:ext cx="96588" cy="70604"/>
            </a:xfrm>
            <a:custGeom>
              <a:avLst/>
              <a:gdLst/>
              <a:ahLst/>
              <a:cxnLst/>
              <a:rect l="l" t="t" r="r" b="b"/>
              <a:pathLst>
                <a:path w="342" h="250" extrusionOk="0">
                  <a:moveTo>
                    <a:pt x="253" y="1"/>
                  </a:moveTo>
                  <a:cubicBezTo>
                    <a:pt x="170" y="3"/>
                    <a:pt x="84" y="7"/>
                    <a:pt x="1" y="9"/>
                  </a:cubicBezTo>
                  <a:cubicBezTo>
                    <a:pt x="14" y="89"/>
                    <a:pt x="24" y="170"/>
                    <a:pt x="33" y="249"/>
                  </a:cubicBezTo>
                  <a:cubicBezTo>
                    <a:pt x="136" y="245"/>
                    <a:pt x="238" y="243"/>
                    <a:pt x="341" y="238"/>
                  </a:cubicBezTo>
                  <a:cubicBezTo>
                    <a:pt x="309" y="159"/>
                    <a:pt x="281" y="80"/>
                    <a:pt x="25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6"/>
            <p:cNvSpPr/>
            <p:nvPr/>
          </p:nvSpPr>
          <p:spPr>
            <a:xfrm>
              <a:off x="5008192" y="3612882"/>
              <a:ext cx="75406" cy="31066"/>
            </a:xfrm>
            <a:custGeom>
              <a:avLst/>
              <a:gdLst/>
              <a:ahLst/>
              <a:cxnLst/>
              <a:rect l="l" t="t" r="r" b="b"/>
              <a:pathLst>
                <a:path w="267" h="110" extrusionOk="0">
                  <a:moveTo>
                    <a:pt x="234" y="0"/>
                  </a:moveTo>
                  <a:cubicBezTo>
                    <a:pt x="157" y="7"/>
                    <a:pt x="78" y="11"/>
                    <a:pt x="1" y="15"/>
                  </a:cubicBezTo>
                  <a:cubicBezTo>
                    <a:pt x="7" y="45"/>
                    <a:pt x="14" y="77"/>
                    <a:pt x="18" y="110"/>
                  </a:cubicBezTo>
                  <a:cubicBezTo>
                    <a:pt x="102" y="107"/>
                    <a:pt x="185" y="105"/>
                    <a:pt x="267" y="101"/>
                  </a:cubicBezTo>
                  <a:cubicBezTo>
                    <a:pt x="256" y="69"/>
                    <a:pt x="245" y="35"/>
                    <a:pt x="23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6"/>
            <p:cNvSpPr/>
            <p:nvPr/>
          </p:nvSpPr>
          <p:spPr>
            <a:xfrm>
              <a:off x="4993789" y="3556681"/>
              <a:ext cx="77101" cy="48575"/>
            </a:xfrm>
            <a:custGeom>
              <a:avLst/>
              <a:gdLst/>
              <a:ahLst/>
              <a:cxnLst/>
              <a:rect l="l" t="t" r="r" b="b"/>
              <a:pathLst>
                <a:path w="273" h="172" extrusionOk="0">
                  <a:moveTo>
                    <a:pt x="228" y="0"/>
                  </a:moveTo>
                  <a:cubicBezTo>
                    <a:pt x="153" y="2"/>
                    <a:pt x="78" y="4"/>
                    <a:pt x="1" y="7"/>
                  </a:cubicBezTo>
                  <a:cubicBezTo>
                    <a:pt x="18" y="62"/>
                    <a:pt x="31" y="116"/>
                    <a:pt x="43" y="171"/>
                  </a:cubicBezTo>
                  <a:cubicBezTo>
                    <a:pt x="118" y="167"/>
                    <a:pt x="195" y="163"/>
                    <a:pt x="273" y="159"/>
                  </a:cubicBezTo>
                  <a:cubicBezTo>
                    <a:pt x="258" y="105"/>
                    <a:pt x="243" y="54"/>
                    <a:pt x="22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6"/>
            <p:cNvSpPr/>
            <p:nvPr/>
          </p:nvSpPr>
          <p:spPr>
            <a:xfrm>
              <a:off x="4977409" y="3506411"/>
              <a:ext cx="77101" cy="39538"/>
            </a:xfrm>
            <a:custGeom>
              <a:avLst/>
              <a:gdLst/>
              <a:ahLst/>
              <a:cxnLst/>
              <a:rect l="l" t="t" r="r" b="b"/>
              <a:pathLst>
                <a:path w="273" h="140" extrusionOk="0">
                  <a:moveTo>
                    <a:pt x="1" y="0"/>
                  </a:moveTo>
                  <a:cubicBezTo>
                    <a:pt x="18" y="45"/>
                    <a:pt x="33" y="92"/>
                    <a:pt x="46" y="140"/>
                  </a:cubicBezTo>
                  <a:cubicBezTo>
                    <a:pt x="121" y="137"/>
                    <a:pt x="196" y="133"/>
                    <a:pt x="273" y="131"/>
                  </a:cubicBezTo>
                  <a:cubicBezTo>
                    <a:pt x="260" y="88"/>
                    <a:pt x="247" y="43"/>
                    <a:pt x="23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6"/>
            <p:cNvSpPr/>
            <p:nvPr/>
          </p:nvSpPr>
          <p:spPr>
            <a:xfrm>
              <a:off x="3789001" y="3646771"/>
              <a:ext cx="1229939" cy="88961"/>
            </a:xfrm>
            <a:custGeom>
              <a:avLst/>
              <a:gdLst/>
              <a:ahLst/>
              <a:cxnLst/>
              <a:rect l="l" t="t" r="r" b="b"/>
              <a:pathLst>
                <a:path w="4355" h="315" extrusionOk="0">
                  <a:moveTo>
                    <a:pt x="97" y="0"/>
                  </a:moveTo>
                  <a:cubicBezTo>
                    <a:pt x="67" y="65"/>
                    <a:pt x="35" y="129"/>
                    <a:pt x="0" y="193"/>
                  </a:cubicBezTo>
                  <a:cubicBezTo>
                    <a:pt x="384" y="229"/>
                    <a:pt x="767" y="268"/>
                    <a:pt x="1153" y="285"/>
                  </a:cubicBezTo>
                  <a:cubicBezTo>
                    <a:pt x="1567" y="306"/>
                    <a:pt x="1982" y="314"/>
                    <a:pt x="2396" y="314"/>
                  </a:cubicBezTo>
                  <a:cubicBezTo>
                    <a:pt x="2491" y="314"/>
                    <a:pt x="2585" y="314"/>
                    <a:pt x="2680" y="313"/>
                  </a:cubicBezTo>
                  <a:cubicBezTo>
                    <a:pt x="3239" y="309"/>
                    <a:pt x="3798" y="289"/>
                    <a:pt x="4354" y="270"/>
                  </a:cubicBezTo>
                  <a:cubicBezTo>
                    <a:pt x="4342" y="191"/>
                    <a:pt x="4329" y="112"/>
                    <a:pt x="4312" y="32"/>
                  </a:cubicBezTo>
                  <a:cubicBezTo>
                    <a:pt x="3513" y="66"/>
                    <a:pt x="2712" y="116"/>
                    <a:pt x="1914" y="116"/>
                  </a:cubicBezTo>
                  <a:cubicBezTo>
                    <a:pt x="1305" y="116"/>
                    <a:pt x="699" y="87"/>
                    <a:pt x="9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6"/>
            <p:cNvSpPr/>
            <p:nvPr/>
          </p:nvSpPr>
          <p:spPr>
            <a:xfrm>
              <a:off x="4941259" y="3617118"/>
              <a:ext cx="62980" cy="29371"/>
            </a:xfrm>
            <a:custGeom>
              <a:avLst/>
              <a:gdLst/>
              <a:ahLst/>
              <a:cxnLst/>
              <a:rect l="l" t="t" r="r" b="b"/>
              <a:pathLst>
                <a:path w="223" h="104" extrusionOk="0">
                  <a:moveTo>
                    <a:pt x="204" y="0"/>
                  </a:moveTo>
                  <a:cubicBezTo>
                    <a:pt x="135" y="5"/>
                    <a:pt x="69" y="9"/>
                    <a:pt x="0" y="11"/>
                  </a:cubicBezTo>
                  <a:cubicBezTo>
                    <a:pt x="5" y="37"/>
                    <a:pt x="9" y="62"/>
                    <a:pt x="13" y="90"/>
                  </a:cubicBezTo>
                  <a:cubicBezTo>
                    <a:pt x="13" y="97"/>
                    <a:pt x="7" y="99"/>
                    <a:pt x="2" y="99"/>
                  </a:cubicBezTo>
                  <a:lnTo>
                    <a:pt x="2" y="103"/>
                  </a:lnTo>
                  <a:cubicBezTo>
                    <a:pt x="77" y="101"/>
                    <a:pt x="150" y="99"/>
                    <a:pt x="223" y="97"/>
                  </a:cubicBezTo>
                  <a:cubicBezTo>
                    <a:pt x="217" y="65"/>
                    <a:pt x="210" y="32"/>
                    <a:pt x="20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6"/>
            <p:cNvSpPr/>
            <p:nvPr/>
          </p:nvSpPr>
          <p:spPr>
            <a:xfrm>
              <a:off x="4929680" y="3558940"/>
              <a:ext cx="66369" cy="50552"/>
            </a:xfrm>
            <a:custGeom>
              <a:avLst/>
              <a:gdLst/>
              <a:ahLst/>
              <a:cxnLst/>
              <a:rect l="l" t="t" r="r" b="b"/>
              <a:pathLst>
                <a:path w="235" h="179" extrusionOk="0">
                  <a:moveTo>
                    <a:pt x="193" y="1"/>
                  </a:moveTo>
                  <a:cubicBezTo>
                    <a:pt x="129" y="3"/>
                    <a:pt x="65" y="5"/>
                    <a:pt x="1" y="7"/>
                  </a:cubicBezTo>
                  <a:cubicBezTo>
                    <a:pt x="13" y="63"/>
                    <a:pt x="26" y="121"/>
                    <a:pt x="35" y="178"/>
                  </a:cubicBezTo>
                  <a:cubicBezTo>
                    <a:pt x="101" y="174"/>
                    <a:pt x="168" y="170"/>
                    <a:pt x="234" y="166"/>
                  </a:cubicBezTo>
                  <a:cubicBezTo>
                    <a:pt x="221" y="112"/>
                    <a:pt x="208" y="56"/>
                    <a:pt x="19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6"/>
            <p:cNvSpPr/>
            <p:nvPr/>
          </p:nvSpPr>
          <p:spPr>
            <a:xfrm>
              <a:off x="4913865" y="3506411"/>
              <a:ext cx="66934" cy="41515"/>
            </a:xfrm>
            <a:custGeom>
              <a:avLst/>
              <a:gdLst/>
              <a:ahLst/>
              <a:cxnLst/>
              <a:rect l="l" t="t" r="r" b="b"/>
              <a:pathLst>
                <a:path w="237" h="147" extrusionOk="0">
                  <a:moveTo>
                    <a:pt x="1" y="0"/>
                  </a:moveTo>
                  <a:cubicBezTo>
                    <a:pt x="18" y="50"/>
                    <a:pt x="33" y="97"/>
                    <a:pt x="46" y="146"/>
                  </a:cubicBezTo>
                  <a:cubicBezTo>
                    <a:pt x="108" y="144"/>
                    <a:pt x="172" y="142"/>
                    <a:pt x="236" y="140"/>
                  </a:cubicBezTo>
                  <a:cubicBezTo>
                    <a:pt x="224" y="95"/>
                    <a:pt x="211" y="48"/>
                    <a:pt x="19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6"/>
            <p:cNvSpPr/>
            <p:nvPr/>
          </p:nvSpPr>
          <p:spPr>
            <a:xfrm>
              <a:off x="4866701" y="3620789"/>
              <a:ext cx="75406" cy="28524"/>
            </a:xfrm>
            <a:custGeom>
              <a:avLst/>
              <a:gdLst/>
              <a:ahLst/>
              <a:cxnLst/>
              <a:rect l="l" t="t" r="r" b="b"/>
              <a:pathLst>
                <a:path w="267" h="101" extrusionOk="0">
                  <a:moveTo>
                    <a:pt x="241" y="0"/>
                  </a:moveTo>
                  <a:cubicBezTo>
                    <a:pt x="161" y="2"/>
                    <a:pt x="82" y="7"/>
                    <a:pt x="1" y="11"/>
                  </a:cubicBezTo>
                  <a:cubicBezTo>
                    <a:pt x="5" y="41"/>
                    <a:pt x="7" y="71"/>
                    <a:pt x="14" y="101"/>
                  </a:cubicBezTo>
                  <a:cubicBezTo>
                    <a:pt x="97" y="97"/>
                    <a:pt x="183" y="94"/>
                    <a:pt x="266" y="90"/>
                  </a:cubicBezTo>
                  <a:lnTo>
                    <a:pt x="266" y="86"/>
                  </a:lnTo>
                  <a:cubicBezTo>
                    <a:pt x="262" y="86"/>
                    <a:pt x="258" y="84"/>
                    <a:pt x="258" y="79"/>
                  </a:cubicBezTo>
                  <a:cubicBezTo>
                    <a:pt x="251" y="54"/>
                    <a:pt x="247" y="26"/>
                    <a:pt x="24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6"/>
            <p:cNvSpPr/>
            <p:nvPr/>
          </p:nvSpPr>
          <p:spPr>
            <a:xfrm>
              <a:off x="4861335" y="3560917"/>
              <a:ext cx="71170" cy="52247"/>
            </a:xfrm>
            <a:custGeom>
              <a:avLst/>
              <a:gdLst/>
              <a:ahLst/>
              <a:cxnLst/>
              <a:rect l="l" t="t" r="r" b="b"/>
              <a:pathLst>
                <a:path w="252" h="185" extrusionOk="0">
                  <a:moveTo>
                    <a:pt x="210" y="0"/>
                  </a:moveTo>
                  <a:cubicBezTo>
                    <a:pt x="140" y="2"/>
                    <a:pt x="71" y="4"/>
                    <a:pt x="1" y="7"/>
                  </a:cubicBezTo>
                  <a:cubicBezTo>
                    <a:pt x="9" y="64"/>
                    <a:pt x="11" y="124"/>
                    <a:pt x="18" y="184"/>
                  </a:cubicBezTo>
                  <a:cubicBezTo>
                    <a:pt x="95" y="182"/>
                    <a:pt x="174" y="178"/>
                    <a:pt x="251" y="171"/>
                  </a:cubicBezTo>
                  <a:cubicBezTo>
                    <a:pt x="238" y="116"/>
                    <a:pt x="225" y="58"/>
                    <a:pt x="21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6"/>
            <p:cNvSpPr/>
            <p:nvPr/>
          </p:nvSpPr>
          <p:spPr>
            <a:xfrm>
              <a:off x="4848627" y="3506411"/>
              <a:ext cx="68628" cy="43209"/>
            </a:xfrm>
            <a:custGeom>
              <a:avLst/>
              <a:gdLst/>
              <a:ahLst/>
              <a:cxnLst/>
              <a:rect l="l" t="t" r="r" b="b"/>
              <a:pathLst>
                <a:path w="243" h="153" extrusionOk="0">
                  <a:moveTo>
                    <a:pt x="1" y="0"/>
                  </a:moveTo>
                  <a:cubicBezTo>
                    <a:pt x="20" y="50"/>
                    <a:pt x="33" y="101"/>
                    <a:pt x="41" y="152"/>
                  </a:cubicBezTo>
                  <a:cubicBezTo>
                    <a:pt x="108" y="150"/>
                    <a:pt x="176" y="148"/>
                    <a:pt x="243" y="148"/>
                  </a:cubicBezTo>
                  <a:cubicBezTo>
                    <a:pt x="230" y="101"/>
                    <a:pt x="219" y="54"/>
                    <a:pt x="204" y="9"/>
                  </a:cubicBezTo>
                  <a:cubicBezTo>
                    <a:pt x="204" y="5"/>
                    <a:pt x="204" y="3"/>
                    <a:pt x="20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6"/>
            <p:cNvSpPr/>
            <p:nvPr/>
          </p:nvSpPr>
          <p:spPr>
            <a:xfrm>
              <a:off x="4793556" y="3623613"/>
              <a:ext cx="72864" cy="28242"/>
            </a:xfrm>
            <a:custGeom>
              <a:avLst/>
              <a:gdLst/>
              <a:ahLst/>
              <a:cxnLst/>
              <a:rect l="l" t="t" r="r" b="b"/>
              <a:pathLst>
                <a:path w="258" h="100" extrusionOk="0">
                  <a:moveTo>
                    <a:pt x="230" y="1"/>
                  </a:moveTo>
                  <a:cubicBezTo>
                    <a:pt x="155" y="5"/>
                    <a:pt x="80" y="7"/>
                    <a:pt x="5" y="9"/>
                  </a:cubicBezTo>
                  <a:cubicBezTo>
                    <a:pt x="3" y="39"/>
                    <a:pt x="3" y="69"/>
                    <a:pt x="1" y="99"/>
                  </a:cubicBezTo>
                  <a:cubicBezTo>
                    <a:pt x="86" y="97"/>
                    <a:pt x="172" y="95"/>
                    <a:pt x="258" y="91"/>
                  </a:cubicBezTo>
                  <a:cubicBezTo>
                    <a:pt x="245" y="61"/>
                    <a:pt x="236" y="33"/>
                    <a:pt x="23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6"/>
            <p:cNvSpPr/>
            <p:nvPr/>
          </p:nvSpPr>
          <p:spPr>
            <a:xfrm>
              <a:off x="4791861" y="3562612"/>
              <a:ext cx="64392" cy="54224"/>
            </a:xfrm>
            <a:custGeom>
              <a:avLst/>
              <a:gdLst/>
              <a:ahLst/>
              <a:cxnLst/>
              <a:rect l="l" t="t" r="r" b="b"/>
              <a:pathLst>
                <a:path w="228" h="192" extrusionOk="0">
                  <a:moveTo>
                    <a:pt x="210" y="1"/>
                  </a:moveTo>
                  <a:cubicBezTo>
                    <a:pt x="139" y="3"/>
                    <a:pt x="71" y="3"/>
                    <a:pt x="0" y="5"/>
                  </a:cubicBezTo>
                  <a:cubicBezTo>
                    <a:pt x="7" y="67"/>
                    <a:pt x="9" y="129"/>
                    <a:pt x="11" y="191"/>
                  </a:cubicBezTo>
                  <a:cubicBezTo>
                    <a:pt x="84" y="189"/>
                    <a:pt x="157" y="185"/>
                    <a:pt x="227" y="180"/>
                  </a:cubicBezTo>
                  <a:cubicBezTo>
                    <a:pt x="219" y="123"/>
                    <a:pt x="214" y="61"/>
                    <a:pt x="2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6"/>
            <p:cNvSpPr/>
            <p:nvPr/>
          </p:nvSpPr>
          <p:spPr>
            <a:xfrm>
              <a:off x="4713632" y="3626720"/>
              <a:ext cx="74276" cy="28242"/>
            </a:xfrm>
            <a:custGeom>
              <a:avLst/>
              <a:gdLst/>
              <a:ahLst/>
              <a:cxnLst/>
              <a:rect l="l" t="t" r="r" b="b"/>
              <a:pathLst>
                <a:path w="263" h="100" extrusionOk="0">
                  <a:moveTo>
                    <a:pt x="260" y="1"/>
                  </a:moveTo>
                  <a:cubicBezTo>
                    <a:pt x="174" y="3"/>
                    <a:pt x="87" y="5"/>
                    <a:pt x="1" y="7"/>
                  </a:cubicBezTo>
                  <a:cubicBezTo>
                    <a:pt x="3" y="37"/>
                    <a:pt x="5" y="69"/>
                    <a:pt x="7" y="99"/>
                  </a:cubicBezTo>
                  <a:cubicBezTo>
                    <a:pt x="93" y="97"/>
                    <a:pt x="179" y="93"/>
                    <a:pt x="262" y="91"/>
                  </a:cubicBezTo>
                  <a:cubicBezTo>
                    <a:pt x="262" y="61"/>
                    <a:pt x="262" y="31"/>
                    <a:pt x="26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6"/>
            <p:cNvSpPr/>
            <p:nvPr/>
          </p:nvSpPr>
          <p:spPr>
            <a:xfrm>
              <a:off x="4323050" y="3778659"/>
              <a:ext cx="395106" cy="110989"/>
            </a:xfrm>
            <a:custGeom>
              <a:avLst/>
              <a:gdLst/>
              <a:ahLst/>
              <a:cxnLst/>
              <a:rect l="l" t="t" r="r" b="b"/>
              <a:pathLst>
                <a:path w="1399" h="393" extrusionOk="0">
                  <a:moveTo>
                    <a:pt x="367" y="42"/>
                  </a:moveTo>
                  <a:cubicBezTo>
                    <a:pt x="463" y="42"/>
                    <a:pt x="570" y="56"/>
                    <a:pt x="645" y="56"/>
                  </a:cubicBezTo>
                  <a:cubicBezTo>
                    <a:pt x="748" y="56"/>
                    <a:pt x="852" y="53"/>
                    <a:pt x="955" y="53"/>
                  </a:cubicBezTo>
                  <a:cubicBezTo>
                    <a:pt x="981" y="53"/>
                    <a:pt x="1007" y="53"/>
                    <a:pt x="1033" y="54"/>
                  </a:cubicBezTo>
                  <a:cubicBezTo>
                    <a:pt x="1133" y="56"/>
                    <a:pt x="1170" y="73"/>
                    <a:pt x="1236" y="163"/>
                  </a:cubicBezTo>
                  <a:cubicBezTo>
                    <a:pt x="1275" y="219"/>
                    <a:pt x="1307" y="281"/>
                    <a:pt x="1343" y="341"/>
                  </a:cubicBezTo>
                  <a:cubicBezTo>
                    <a:pt x="1059" y="338"/>
                    <a:pt x="774" y="331"/>
                    <a:pt x="490" y="331"/>
                  </a:cubicBezTo>
                  <a:cubicBezTo>
                    <a:pt x="339" y="331"/>
                    <a:pt x="188" y="333"/>
                    <a:pt x="37" y="339"/>
                  </a:cubicBezTo>
                  <a:cubicBezTo>
                    <a:pt x="80" y="234"/>
                    <a:pt x="105" y="94"/>
                    <a:pt x="227" y="58"/>
                  </a:cubicBezTo>
                  <a:cubicBezTo>
                    <a:pt x="267" y="46"/>
                    <a:pt x="315" y="42"/>
                    <a:pt x="367" y="42"/>
                  </a:cubicBezTo>
                  <a:close/>
                  <a:moveTo>
                    <a:pt x="1057" y="0"/>
                  </a:moveTo>
                  <a:cubicBezTo>
                    <a:pt x="1015" y="0"/>
                    <a:pt x="971" y="4"/>
                    <a:pt x="934" y="4"/>
                  </a:cubicBezTo>
                  <a:cubicBezTo>
                    <a:pt x="829" y="4"/>
                    <a:pt x="720" y="7"/>
                    <a:pt x="613" y="7"/>
                  </a:cubicBezTo>
                  <a:cubicBezTo>
                    <a:pt x="506" y="7"/>
                    <a:pt x="399" y="7"/>
                    <a:pt x="292" y="9"/>
                  </a:cubicBezTo>
                  <a:cubicBezTo>
                    <a:pt x="285" y="9"/>
                    <a:pt x="279" y="9"/>
                    <a:pt x="272" y="9"/>
                  </a:cubicBezTo>
                  <a:cubicBezTo>
                    <a:pt x="261" y="9"/>
                    <a:pt x="250" y="9"/>
                    <a:pt x="238" y="9"/>
                  </a:cubicBezTo>
                  <a:cubicBezTo>
                    <a:pt x="206" y="9"/>
                    <a:pt x="171" y="11"/>
                    <a:pt x="144" y="26"/>
                  </a:cubicBezTo>
                  <a:cubicBezTo>
                    <a:pt x="60" y="77"/>
                    <a:pt x="20" y="259"/>
                    <a:pt x="0" y="343"/>
                  </a:cubicBezTo>
                  <a:cubicBezTo>
                    <a:pt x="0" y="351"/>
                    <a:pt x="7" y="360"/>
                    <a:pt x="15" y="362"/>
                  </a:cubicBezTo>
                  <a:cubicBezTo>
                    <a:pt x="18" y="364"/>
                    <a:pt x="20" y="364"/>
                    <a:pt x="24" y="364"/>
                  </a:cubicBezTo>
                  <a:cubicBezTo>
                    <a:pt x="465" y="392"/>
                    <a:pt x="911" y="386"/>
                    <a:pt x="1352" y="390"/>
                  </a:cubicBezTo>
                  <a:cubicBezTo>
                    <a:pt x="1353" y="390"/>
                    <a:pt x="1354" y="390"/>
                    <a:pt x="1355" y="390"/>
                  </a:cubicBezTo>
                  <a:cubicBezTo>
                    <a:pt x="1374" y="390"/>
                    <a:pt x="1379" y="370"/>
                    <a:pt x="1375" y="356"/>
                  </a:cubicBezTo>
                  <a:cubicBezTo>
                    <a:pt x="1388" y="351"/>
                    <a:pt x="1399" y="336"/>
                    <a:pt x="1388" y="321"/>
                  </a:cubicBezTo>
                  <a:cubicBezTo>
                    <a:pt x="1328" y="221"/>
                    <a:pt x="1268" y="49"/>
                    <a:pt x="1146" y="11"/>
                  </a:cubicBezTo>
                  <a:cubicBezTo>
                    <a:pt x="1120" y="3"/>
                    <a:pt x="1089" y="0"/>
                    <a:pt x="10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6"/>
            <p:cNvSpPr/>
            <p:nvPr/>
          </p:nvSpPr>
          <p:spPr>
            <a:xfrm>
              <a:off x="4638791" y="3628697"/>
              <a:ext cx="72300" cy="28524"/>
            </a:xfrm>
            <a:custGeom>
              <a:avLst/>
              <a:gdLst/>
              <a:ahLst/>
              <a:cxnLst/>
              <a:rect l="l" t="t" r="r" b="b"/>
              <a:pathLst>
                <a:path w="256" h="101" extrusionOk="0">
                  <a:moveTo>
                    <a:pt x="238" y="0"/>
                  </a:moveTo>
                  <a:cubicBezTo>
                    <a:pt x="159" y="2"/>
                    <a:pt x="80" y="4"/>
                    <a:pt x="0" y="6"/>
                  </a:cubicBezTo>
                  <a:cubicBezTo>
                    <a:pt x="3" y="39"/>
                    <a:pt x="5" y="69"/>
                    <a:pt x="9" y="101"/>
                  </a:cubicBezTo>
                  <a:cubicBezTo>
                    <a:pt x="90" y="99"/>
                    <a:pt x="172" y="96"/>
                    <a:pt x="255" y="92"/>
                  </a:cubicBezTo>
                  <a:cubicBezTo>
                    <a:pt x="249" y="62"/>
                    <a:pt x="242" y="32"/>
                    <a:pt x="23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6"/>
            <p:cNvSpPr/>
            <p:nvPr/>
          </p:nvSpPr>
          <p:spPr>
            <a:xfrm>
              <a:off x="4333217" y="3790521"/>
              <a:ext cx="369405" cy="84442"/>
            </a:xfrm>
            <a:custGeom>
              <a:avLst/>
              <a:gdLst/>
              <a:ahLst/>
              <a:cxnLst/>
              <a:rect l="l" t="t" r="r" b="b"/>
              <a:pathLst>
                <a:path w="1308" h="299" extrusionOk="0">
                  <a:moveTo>
                    <a:pt x="326" y="1"/>
                  </a:moveTo>
                  <a:cubicBezTo>
                    <a:pt x="276" y="1"/>
                    <a:pt x="230" y="4"/>
                    <a:pt x="191" y="16"/>
                  </a:cubicBezTo>
                  <a:cubicBezTo>
                    <a:pt x="69" y="52"/>
                    <a:pt x="44" y="192"/>
                    <a:pt x="1" y="297"/>
                  </a:cubicBezTo>
                  <a:cubicBezTo>
                    <a:pt x="151" y="291"/>
                    <a:pt x="302" y="289"/>
                    <a:pt x="453" y="289"/>
                  </a:cubicBezTo>
                  <a:cubicBezTo>
                    <a:pt x="738" y="289"/>
                    <a:pt x="1023" y="296"/>
                    <a:pt x="1307" y="299"/>
                  </a:cubicBezTo>
                  <a:cubicBezTo>
                    <a:pt x="1271" y="239"/>
                    <a:pt x="1239" y="177"/>
                    <a:pt x="1200" y="121"/>
                  </a:cubicBezTo>
                  <a:cubicBezTo>
                    <a:pt x="1134" y="31"/>
                    <a:pt x="1097" y="14"/>
                    <a:pt x="997" y="12"/>
                  </a:cubicBezTo>
                  <a:cubicBezTo>
                    <a:pt x="971" y="11"/>
                    <a:pt x="945" y="11"/>
                    <a:pt x="919" y="11"/>
                  </a:cubicBezTo>
                  <a:cubicBezTo>
                    <a:pt x="816" y="11"/>
                    <a:pt x="712" y="14"/>
                    <a:pt x="609" y="14"/>
                  </a:cubicBezTo>
                  <a:cubicBezTo>
                    <a:pt x="606" y="14"/>
                    <a:pt x="602" y="14"/>
                    <a:pt x="598" y="14"/>
                  </a:cubicBezTo>
                  <a:cubicBezTo>
                    <a:pt x="522" y="14"/>
                    <a:pt x="419" y="1"/>
                    <a:pt x="3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6"/>
            <p:cNvSpPr/>
            <p:nvPr/>
          </p:nvSpPr>
          <p:spPr>
            <a:xfrm>
              <a:off x="4552372" y="3630391"/>
              <a:ext cx="83031" cy="29936"/>
            </a:xfrm>
            <a:custGeom>
              <a:avLst/>
              <a:gdLst/>
              <a:ahLst/>
              <a:cxnLst/>
              <a:rect l="l" t="t" r="r" b="b"/>
              <a:pathLst>
                <a:path w="294" h="106" extrusionOk="0">
                  <a:moveTo>
                    <a:pt x="281" y="0"/>
                  </a:moveTo>
                  <a:cubicBezTo>
                    <a:pt x="189" y="3"/>
                    <a:pt x="99" y="3"/>
                    <a:pt x="7" y="3"/>
                  </a:cubicBezTo>
                  <a:cubicBezTo>
                    <a:pt x="9" y="30"/>
                    <a:pt x="9" y="58"/>
                    <a:pt x="9" y="86"/>
                  </a:cubicBezTo>
                  <a:cubicBezTo>
                    <a:pt x="9" y="90"/>
                    <a:pt x="4" y="95"/>
                    <a:pt x="0" y="95"/>
                  </a:cubicBezTo>
                  <a:lnTo>
                    <a:pt x="0" y="105"/>
                  </a:lnTo>
                  <a:cubicBezTo>
                    <a:pt x="99" y="103"/>
                    <a:pt x="195" y="99"/>
                    <a:pt x="294" y="97"/>
                  </a:cubicBezTo>
                  <a:cubicBezTo>
                    <a:pt x="289" y="65"/>
                    <a:pt x="285" y="33"/>
                    <a:pt x="28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6"/>
            <p:cNvSpPr/>
            <p:nvPr/>
          </p:nvSpPr>
          <p:spPr>
            <a:xfrm>
              <a:off x="4456068" y="3631521"/>
              <a:ext cx="96588" cy="30501"/>
            </a:xfrm>
            <a:custGeom>
              <a:avLst/>
              <a:gdLst/>
              <a:ahLst/>
              <a:cxnLst/>
              <a:rect l="l" t="t" r="r" b="b"/>
              <a:pathLst>
                <a:path w="342" h="108" extrusionOk="0">
                  <a:moveTo>
                    <a:pt x="5" y="1"/>
                  </a:moveTo>
                  <a:cubicBezTo>
                    <a:pt x="5" y="35"/>
                    <a:pt x="5" y="69"/>
                    <a:pt x="3" y="104"/>
                  </a:cubicBezTo>
                  <a:cubicBezTo>
                    <a:pt x="3" y="106"/>
                    <a:pt x="3" y="108"/>
                    <a:pt x="1" y="108"/>
                  </a:cubicBezTo>
                  <a:lnTo>
                    <a:pt x="1" y="108"/>
                  </a:lnTo>
                  <a:cubicBezTo>
                    <a:pt x="114" y="106"/>
                    <a:pt x="228" y="104"/>
                    <a:pt x="341" y="101"/>
                  </a:cubicBezTo>
                  <a:lnTo>
                    <a:pt x="341" y="91"/>
                  </a:lnTo>
                  <a:cubicBezTo>
                    <a:pt x="337" y="91"/>
                    <a:pt x="333" y="86"/>
                    <a:pt x="330" y="82"/>
                  </a:cubicBezTo>
                  <a:cubicBezTo>
                    <a:pt x="328" y="54"/>
                    <a:pt x="328" y="26"/>
                    <a:pt x="326" y="1"/>
                  </a:cubicBezTo>
                  <a:close/>
                  <a:moveTo>
                    <a:pt x="1" y="108"/>
                  </a:moveTo>
                  <a:lnTo>
                    <a:pt x="1" y="108"/>
                  </a:lnTo>
                  <a:cubicBezTo>
                    <a:pt x="1" y="108"/>
                    <a:pt x="1" y="108"/>
                    <a:pt x="1" y="108"/>
                  </a:cubicBezTo>
                  <a:cubicBezTo>
                    <a:pt x="1" y="108"/>
                    <a:pt x="1" y="108"/>
                    <a:pt x="1" y="10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6"/>
            <p:cNvSpPr/>
            <p:nvPr/>
          </p:nvSpPr>
          <p:spPr>
            <a:xfrm>
              <a:off x="4371908" y="3630391"/>
              <a:ext cx="81337" cy="33043"/>
            </a:xfrm>
            <a:custGeom>
              <a:avLst/>
              <a:gdLst/>
              <a:ahLst/>
              <a:cxnLst/>
              <a:rect l="l" t="t" r="r" b="b"/>
              <a:pathLst>
                <a:path w="288" h="117" extrusionOk="0">
                  <a:moveTo>
                    <a:pt x="1" y="0"/>
                  </a:moveTo>
                  <a:cubicBezTo>
                    <a:pt x="1" y="39"/>
                    <a:pt x="3" y="78"/>
                    <a:pt x="3" y="116"/>
                  </a:cubicBezTo>
                  <a:cubicBezTo>
                    <a:pt x="97" y="116"/>
                    <a:pt x="191" y="114"/>
                    <a:pt x="288" y="112"/>
                  </a:cubicBezTo>
                  <a:cubicBezTo>
                    <a:pt x="286" y="112"/>
                    <a:pt x="286" y="110"/>
                    <a:pt x="286" y="108"/>
                  </a:cubicBezTo>
                  <a:cubicBezTo>
                    <a:pt x="284" y="73"/>
                    <a:pt x="284" y="37"/>
                    <a:pt x="281" y="3"/>
                  </a:cubicBezTo>
                  <a:cubicBezTo>
                    <a:pt x="187" y="3"/>
                    <a:pt x="95" y="0"/>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6"/>
            <p:cNvSpPr/>
            <p:nvPr/>
          </p:nvSpPr>
          <p:spPr>
            <a:xfrm>
              <a:off x="4370214" y="3564306"/>
              <a:ext cx="81337" cy="57895"/>
            </a:xfrm>
            <a:custGeom>
              <a:avLst/>
              <a:gdLst/>
              <a:ahLst/>
              <a:cxnLst/>
              <a:rect l="l" t="t" r="r" b="b"/>
              <a:pathLst>
                <a:path w="288" h="205" extrusionOk="0">
                  <a:moveTo>
                    <a:pt x="0" y="1"/>
                  </a:moveTo>
                  <a:cubicBezTo>
                    <a:pt x="3" y="67"/>
                    <a:pt x="5" y="132"/>
                    <a:pt x="7" y="198"/>
                  </a:cubicBezTo>
                  <a:cubicBezTo>
                    <a:pt x="101" y="202"/>
                    <a:pt x="193" y="204"/>
                    <a:pt x="287" y="204"/>
                  </a:cubicBezTo>
                  <a:cubicBezTo>
                    <a:pt x="285" y="138"/>
                    <a:pt x="285" y="70"/>
                    <a:pt x="285" y="3"/>
                  </a:cubicBezTo>
                  <a:cubicBezTo>
                    <a:pt x="191" y="3"/>
                    <a:pt x="95" y="1"/>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6"/>
            <p:cNvSpPr/>
            <p:nvPr/>
          </p:nvSpPr>
          <p:spPr>
            <a:xfrm>
              <a:off x="4367107" y="3506411"/>
              <a:ext cx="83879" cy="46881"/>
            </a:xfrm>
            <a:custGeom>
              <a:avLst/>
              <a:gdLst/>
              <a:ahLst/>
              <a:cxnLst/>
              <a:rect l="l" t="t" r="r" b="b"/>
              <a:pathLst>
                <a:path w="297" h="166" extrusionOk="0">
                  <a:moveTo>
                    <a:pt x="1" y="0"/>
                  </a:moveTo>
                  <a:cubicBezTo>
                    <a:pt x="3" y="54"/>
                    <a:pt x="7" y="105"/>
                    <a:pt x="9" y="159"/>
                  </a:cubicBezTo>
                  <a:cubicBezTo>
                    <a:pt x="106" y="161"/>
                    <a:pt x="200" y="163"/>
                    <a:pt x="296" y="165"/>
                  </a:cubicBezTo>
                  <a:cubicBezTo>
                    <a:pt x="296" y="110"/>
                    <a:pt x="296" y="54"/>
                    <a:pt x="29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6"/>
            <p:cNvSpPr/>
            <p:nvPr/>
          </p:nvSpPr>
          <p:spPr>
            <a:xfrm>
              <a:off x="4288030" y="3627850"/>
              <a:ext cx="79360" cy="35867"/>
            </a:xfrm>
            <a:custGeom>
              <a:avLst/>
              <a:gdLst/>
              <a:ahLst/>
              <a:cxnLst/>
              <a:rect l="l" t="t" r="r" b="b"/>
              <a:pathLst>
                <a:path w="281" h="127" extrusionOk="0">
                  <a:moveTo>
                    <a:pt x="0" y="1"/>
                  </a:moveTo>
                  <a:cubicBezTo>
                    <a:pt x="2" y="42"/>
                    <a:pt x="2" y="84"/>
                    <a:pt x="4" y="125"/>
                  </a:cubicBezTo>
                  <a:cubicBezTo>
                    <a:pt x="35" y="126"/>
                    <a:pt x="66" y="126"/>
                    <a:pt x="97" y="126"/>
                  </a:cubicBezTo>
                  <a:cubicBezTo>
                    <a:pt x="158" y="126"/>
                    <a:pt x="219" y="125"/>
                    <a:pt x="281" y="125"/>
                  </a:cubicBezTo>
                  <a:cubicBezTo>
                    <a:pt x="279" y="87"/>
                    <a:pt x="276" y="48"/>
                    <a:pt x="274" y="7"/>
                  </a:cubicBezTo>
                  <a:cubicBezTo>
                    <a:pt x="182" y="5"/>
                    <a:pt x="90" y="3"/>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6"/>
            <p:cNvSpPr/>
            <p:nvPr/>
          </p:nvSpPr>
          <p:spPr>
            <a:xfrm>
              <a:off x="4284924" y="3562612"/>
              <a:ext cx="79642" cy="57895"/>
            </a:xfrm>
            <a:custGeom>
              <a:avLst/>
              <a:gdLst/>
              <a:ahLst/>
              <a:cxnLst/>
              <a:rect l="l" t="t" r="r" b="b"/>
              <a:pathLst>
                <a:path w="282" h="205" extrusionOk="0">
                  <a:moveTo>
                    <a:pt x="0" y="1"/>
                  </a:moveTo>
                  <a:cubicBezTo>
                    <a:pt x="5" y="65"/>
                    <a:pt x="7" y="129"/>
                    <a:pt x="9" y="193"/>
                  </a:cubicBezTo>
                  <a:cubicBezTo>
                    <a:pt x="101" y="198"/>
                    <a:pt x="191" y="202"/>
                    <a:pt x="281" y="204"/>
                  </a:cubicBezTo>
                  <a:cubicBezTo>
                    <a:pt x="279" y="138"/>
                    <a:pt x="275" y="71"/>
                    <a:pt x="272" y="5"/>
                  </a:cubicBezTo>
                  <a:cubicBezTo>
                    <a:pt x="183" y="5"/>
                    <a:pt x="90" y="3"/>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6"/>
            <p:cNvSpPr/>
            <p:nvPr/>
          </p:nvSpPr>
          <p:spPr>
            <a:xfrm>
              <a:off x="4281252" y="3506411"/>
              <a:ext cx="80207" cy="44904"/>
            </a:xfrm>
            <a:custGeom>
              <a:avLst/>
              <a:gdLst/>
              <a:ahLst/>
              <a:cxnLst/>
              <a:rect l="l" t="t" r="r" b="b"/>
              <a:pathLst>
                <a:path w="284" h="159" extrusionOk="0">
                  <a:moveTo>
                    <a:pt x="1" y="0"/>
                  </a:moveTo>
                  <a:cubicBezTo>
                    <a:pt x="5" y="52"/>
                    <a:pt x="7" y="101"/>
                    <a:pt x="11" y="152"/>
                  </a:cubicBezTo>
                  <a:cubicBezTo>
                    <a:pt x="101" y="155"/>
                    <a:pt x="193" y="157"/>
                    <a:pt x="283" y="159"/>
                  </a:cubicBezTo>
                  <a:cubicBezTo>
                    <a:pt x="281" y="105"/>
                    <a:pt x="281" y="54"/>
                    <a:pt x="27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6"/>
            <p:cNvSpPr/>
            <p:nvPr/>
          </p:nvSpPr>
          <p:spPr>
            <a:xfrm>
              <a:off x="4195963" y="3623613"/>
              <a:ext cx="88115" cy="39821"/>
            </a:xfrm>
            <a:custGeom>
              <a:avLst/>
              <a:gdLst/>
              <a:ahLst/>
              <a:cxnLst/>
              <a:rect l="l" t="t" r="r" b="b"/>
              <a:pathLst>
                <a:path w="312" h="141" extrusionOk="0">
                  <a:moveTo>
                    <a:pt x="3" y="1"/>
                  </a:moveTo>
                  <a:cubicBezTo>
                    <a:pt x="3" y="46"/>
                    <a:pt x="3" y="91"/>
                    <a:pt x="1" y="136"/>
                  </a:cubicBezTo>
                  <a:cubicBezTo>
                    <a:pt x="103" y="140"/>
                    <a:pt x="208" y="140"/>
                    <a:pt x="311" y="140"/>
                  </a:cubicBezTo>
                  <a:cubicBezTo>
                    <a:pt x="307" y="99"/>
                    <a:pt x="305" y="57"/>
                    <a:pt x="300" y="14"/>
                  </a:cubicBezTo>
                  <a:cubicBezTo>
                    <a:pt x="202" y="12"/>
                    <a:pt x="101" y="7"/>
                    <a:pt x="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6"/>
            <p:cNvSpPr/>
            <p:nvPr/>
          </p:nvSpPr>
          <p:spPr>
            <a:xfrm>
              <a:off x="4196528" y="3560352"/>
              <a:ext cx="83314" cy="57048"/>
            </a:xfrm>
            <a:custGeom>
              <a:avLst/>
              <a:gdLst/>
              <a:ahLst/>
              <a:cxnLst/>
              <a:rect l="l" t="t" r="r" b="b"/>
              <a:pathLst>
                <a:path w="295" h="202" extrusionOk="0">
                  <a:moveTo>
                    <a:pt x="1" y="0"/>
                  </a:moveTo>
                  <a:cubicBezTo>
                    <a:pt x="1" y="62"/>
                    <a:pt x="1" y="124"/>
                    <a:pt x="1" y="186"/>
                  </a:cubicBezTo>
                  <a:cubicBezTo>
                    <a:pt x="99" y="191"/>
                    <a:pt x="196" y="197"/>
                    <a:pt x="294" y="201"/>
                  </a:cubicBezTo>
                  <a:cubicBezTo>
                    <a:pt x="290" y="137"/>
                    <a:pt x="286" y="73"/>
                    <a:pt x="281" y="9"/>
                  </a:cubicBezTo>
                  <a:cubicBezTo>
                    <a:pt x="187" y="6"/>
                    <a:pt x="93" y="4"/>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6"/>
            <p:cNvSpPr/>
            <p:nvPr/>
          </p:nvSpPr>
          <p:spPr>
            <a:xfrm>
              <a:off x="4195963" y="3506411"/>
              <a:ext cx="79642" cy="42645"/>
            </a:xfrm>
            <a:custGeom>
              <a:avLst/>
              <a:gdLst/>
              <a:ahLst/>
              <a:cxnLst/>
              <a:rect l="l" t="t" r="r" b="b"/>
              <a:pathLst>
                <a:path w="282" h="151" extrusionOk="0">
                  <a:moveTo>
                    <a:pt x="3" y="0"/>
                  </a:moveTo>
                  <a:cubicBezTo>
                    <a:pt x="1" y="48"/>
                    <a:pt x="1" y="95"/>
                    <a:pt x="1" y="142"/>
                  </a:cubicBezTo>
                  <a:cubicBezTo>
                    <a:pt x="95" y="146"/>
                    <a:pt x="187" y="148"/>
                    <a:pt x="281" y="150"/>
                  </a:cubicBezTo>
                  <a:cubicBezTo>
                    <a:pt x="279" y="101"/>
                    <a:pt x="275" y="50"/>
                    <a:pt x="27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6"/>
            <p:cNvSpPr/>
            <p:nvPr/>
          </p:nvSpPr>
          <p:spPr>
            <a:xfrm>
              <a:off x="4113215" y="3619377"/>
              <a:ext cx="77665" cy="42645"/>
            </a:xfrm>
            <a:custGeom>
              <a:avLst/>
              <a:gdLst/>
              <a:ahLst/>
              <a:cxnLst/>
              <a:rect l="l" t="t" r="r" b="b"/>
              <a:pathLst>
                <a:path w="275" h="151" extrusionOk="0">
                  <a:moveTo>
                    <a:pt x="5" y="1"/>
                  </a:moveTo>
                  <a:cubicBezTo>
                    <a:pt x="2" y="48"/>
                    <a:pt x="2" y="97"/>
                    <a:pt x="0" y="144"/>
                  </a:cubicBezTo>
                  <a:cubicBezTo>
                    <a:pt x="92" y="147"/>
                    <a:pt x="182" y="151"/>
                    <a:pt x="274" y="151"/>
                  </a:cubicBezTo>
                  <a:cubicBezTo>
                    <a:pt x="270" y="106"/>
                    <a:pt x="268" y="61"/>
                    <a:pt x="266" y="16"/>
                  </a:cubicBezTo>
                  <a:cubicBezTo>
                    <a:pt x="178" y="9"/>
                    <a:pt x="90" y="5"/>
                    <a:pt x="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6"/>
            <p:cNvSpPr/>
            <p:nvPr/>
          </p:nvSpPr>
          <p:spPr>
            <a:xfrm>
              <a:off x="4068311" y="3506411"/>
              <a:ext cx="120028" cy="40103"/>
            </a:xfrm>
            <a:custGeom>
              <a:avLst/>
              <a:gdLst/>
              <a:ahLst/>
              <a:cxnLst/>
              <a:rect l="l" t="t" r="r" b="b"/>
              <a:pathLst>
                <a:path w="425" h="142" extrusionOk="0">
                  <a:moveTo>
                    <a:pt x="425" y="0"/>
                  </a:moveTo>
                  <a:cubicBezTo>
                    <a:pt x="286" y="0"/>
                    <a:pt x="146" y="5"/>
                    <a:pt x="7" y="7"/>
                  </a:cubicBezTo>
                  <a:cubicBezTo>
                    <a:pt x="5" y="48"/>
                    <a:pt x="3" y="86"/>
                    <a:pt x="1" y="127"/>
                  </a:cubicBezTo>
                  <a:cubicBezTo>
                    <a:pt x="44" y="129"/>
                    <a:pt x="89" y="129"/>
                    <a:pt x="131" y="131"/>
                  </a:cubicBezTo>
                  <a:cubicBezTo>
                    <a:pt x="131" y="99"/>
                    <a:pt x="134" y="69"/>
                    <a:pt x="134" y="39"/>
                  </a:cubicBezTo>
                  <a:cubicBezTo>
                    <a:pt x="134" y="30"/>
                    <a:pt x="140" y="26"/>
                    <a:pt x="146" y="26"/>
                  </a:cubicBezTo>
                  <a:cubicBezTo>
                    <a:pt x="153" y="26"/>
                    <a:pt x="159" y="30"/>
                    <a:pt x="159" y="39"/>
                  </a:cubicBezTo>
                  <a:cubicBezTo>
                    <a:pt x="161" y="69"/>
                    <a:pt x="161" y="101"/>
                    <a:pt x="161" y="133"/>
                  </a:cubicBezTo>
                  <a:cubicBezTo>
                    <a:pt x="249" y="135"/>
                    <a:pt x="335" y="137"/>
                    <a:pt x="421" y="142"/>
                  </a:cubicBezTo>
                  <a:cubicBezTo>
                    <a:pt x="423" y="95"/>
                    <a:pt x="423" y="48"/>
                    <a:pt x="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6"/>
            <p:cNvSpPr/>
            <p:nvPr/>
          </p:nvSpPr>
          <p:spPr>
            <a:xfrm>
              <a:off x="4114344" y="3557811"/>
              <a:ext cx="73429" cy="54789"/>
            </a:xfrm>
            <a:custGeom>
              <a:avLst/>
              <a:gdLst/>
              <a:ahLst/>
              <a:cxnLst/>
              <a:rect l="l" t="t" r="r" b="b"/>
              <a:pathLst>
                <a:path w="260" h="194" extrusionOk="0">
                  <a:moveTo>
                    <a:pt x="1" y="0"/>
                  </a:moveTo>
                  <a:cubicBezTo>
                    <a:pt x="1" y="58"/>
                    <a:pt x="1" y="118"/>
                    <a:pt x="1" y="176"/>
                  </a:cubicBezTo>
                  <a:cubicBezTo>
                    <a:pt x="86" y="182"/>
                    <a:pt x="174" y="187"/>
                    <a:pt x="260" y="193"/>
                  </a:cubicBezTo>
                  <a:cubicBezTo>
                    <a:pt x="258" y="131"/>
                    <a:pt x="258" y="71"/>
                    <a:pt x="258" y="9"/>
                  </a:cubicBezTo>
                  <a:cubicBezTo>
                    <a:pt x="172" y="7"/>
                    <a:pt x="86" y="5"/>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6"/>
            <p:cNvSpPr/>
            <p:nvPr/>
          </p:nvSpPr>
          <p:spPr>
            <a:xfrm>
              <a:off x="4053907" y="3615988"/>
              <a:ext cx="52248" cy="44339"/>
            </a:xfrm>
            <a:custGeom>
              <a:avLst/>
              <a:gdLst/>
              <a:ahLst/>
              <a:cxnLst/>
              <a:rect l="l" t="t" r="r" b="b"/>
              <a:pathLst>
                <a:path w="185" h="157" extrusionOk="0">
                  <a:moveTo>
                    <a:pt x="28" y="0"/>
                  </a:moveTo>
                  <a:cubicBezTo>
                    <a:pt x="24" y="45"/>
                    <a:pt x="17" y="90"/>
                    <a:pt x="13" y="137"/>
                  </a:cubicBezTo>
                  <a:cubicBezTo>
                    <a:pt x="11" y="144"/>
                    <a:pt x="7" y="146"/>
                    <a:pt x="0" y="146"/>
                  </a:cubicBezTo>
                  <a:lnTo>
                    <a:pt x="0" y="148"/>
                  </a:lnTo>
                  <a:cubicBezTo>
                    <a:pt x="62" y="150"/>
                    <a:pt x="125" y="154"/>
                    <a:pt x="185" y="156"/>
                  </a:cubicBezTo>
                  <a:cubicBezTo>
                    <a:pt x="185" y="107"/>
                    <a:pt x="182" y="58"/>
                    <a:pt x="182" y="11"/>
                  </a:cubicBezTo>
                  <a:cubicBezTo>
                    <a:pt x="131" y="6"/>
                    <a:pt x="80" y="4"/>
                    <a:pt x="2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6"/>
            <p:cNvSpPr/>
            <p:nvPr/>
          </p:nvSpPr>
          <p:spPr>
            <a:xfrm>
              <a:off x="4062945" y="3556116"/>
              <a:ext cx="42645" cy="50835"/>
            </a:xfrm>
            <a:custGeom>
              <a:avLst/>
              <a:gdLst/>
              <a:ahLst/>
              <a:cxnLst/>
              <a:rect l="l" t="t" r="r" b="b"/>
              <a:pathLst>
                <a:path w="151" h="180" extrusionOk="0">
                  <a:moveTo>
                    <a:pt x="15" y="0"/>
                  </a:moveTo>
                  <a:cubicBezTo>
                    <a:pt x="11" y="56"/>
                    <a:pt x="7" y="114"/>
                    <a:pt x="0" y="169"/>
                  </a:cubicBezTo>
                  <a:cubicBezTo>
                    <a:pt x="50" y="173"/>
                    <a:pt x="99" y="176"/>
                    <a:pt x="150" y="180"/>
                  </a:cubicBezTo>
                  <a:cubicBezTo>
                    <a:pt x="150" y="122"/>
                    <a:pt x="150" y="64"/>
                    <a:pt x="150" y="6"/>
                  </a:cubicBezTo>
                  <a:cubicBezTo>
                    <a:pt x="105" y="4"/>
                    <a:pt x="60" y="2"/>
                    <a:pt x="1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6"/>
            <p:cNvSpPr/>
            <p:nvPr/>
          </p:nvSpPr>
          <p:spPr>
            <a:xfrm>
              <a:off x="3998271" y="3508106"/>
              <a:ext cx="64392" cy="34172"/>
            </a:xfrm>
            <a:custGeom>
              <a:avLst/>
              <a:gdLst/>
              <a:ahLst/>
              <a:cxnLst/>
              <a:rect l="l" t="t" r="r" b="b"/>
              <a:pathLst>
                <a:path w="228" h="121" extrusionOk="0">
                  <a:moveTo>
                    <a:pt x="227" y="1"/>
                  </a:moveTo>
                  <a:cubicBezTo>
                    <a:pt x="152" y="3"/>
                    <a:pt x="77" y="5"/>
                    <a:pt x="2" y="5"/>
                  </a:cubicBezTo>
                  <a:cubicBezTo>
                    <a:pt x="2" y="7"/>
                    <a:pt x="2" y="9"/>
                    <a:pt x="2" y="9"/>
                  </a:cubicBezTo>
                  <a:cubicBezTo>
                    <a:pt x="2" y="44"/>
                    <a:pt x="0" y="78"/>
                    <a:pt x="0" y="112"/>
                  </a:cubicBezTo>
                  <a:cubicBezTo>
                    <a:pt x="71" y="114"/>
                    <a:pt x="144" y="116"/>
                    <a:pt x="214" y="121"/>
                  </a:cubicBezTo>
                  <a:cubicBezTo>
                    <a:pt x="219" y="80"/>
                    <a:pt x="223" y="42"/>
                    <a:pt x="22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6"/>
            <p:cNvSpPr/>
            <p:nvPr/>
          </p:nvSpPr>
          <p:spPr>
            <a:xfrm>
              <a:off x="3993470" y="3553010"/>
              <a:ext cx="64392" cy="50552"/>
            </a:xfrm>
            <a:custGeom>
              <a:avLst/>
              <a:gdLst/>
              <a:ahLst/>
              <a:cxnLst/>
              <a:rect l="l" t="t" r="r" b="b"/>
              <a:pathLst>
                <a:path w="228" h="179" extrusionOk="0">
                  <a:moveTo>
                    <a:pt x="13" y="0"/>
                  </a:moveTo>
                  <a:cubicBezTo>
                    <a:pt x="11" y="54"/>
                    <a:pt x="7" y="107"/>
                    <a:pt x="0" y="161"/>
                  </a:cubicBezTo>
                  <a:cubicBezTo>
                    <a:pt x="73" y="165"/>
                    <a:pt x="144" y="172"/>
                    <a:pt x="214" y="178"/>
                  </a:cubicBezTo>
                  <a:cubicBezTo>
                    <a:pt x="219" y="122"/>
                    <a:pt x="223" y="65"/>
                    <a:pt x="227" y="9"/>
                  </a:cubicBezTo>
                  <a:cubicBezTo>
                    <a:pt x="157" y="7"/>
                    <a:pt x="86" y="2"/>
                    <a:pt x="1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6"/>
            <p:cNvSpPr/>
            <p:nvPr/>
          </p:nvSpPr>
          <p:spPr>
            <a:xfrm>
              <a:off x="3987822" y="3609775"/>
              <a:ext cx="66369" cy="48011"/>
            </a:xfrm>
            <a:custGeom>
              <a:avLst/>
              <a:gdLst/>
              <a:ahLst/>
              <a:cxnLst/>
              <a:rect l="l" t="t" r="r" b="b"/>
              <a:pathLst>
                <a:path w="235" h="170" extrusionOk="0">
                  <a:moveTo>
                    <a:pt x="16" y="1"/>
                  </a:moveTo>
                  <a:cubicBezTo>
                    <a:pt x="12" y="52"/>
                    <a:pt x="5" y="103"/>
                    <a:pt x="1" y="157"/>
                  </a:cubicBezTo>
                  <a:cubicBezTo>
                    <a:pt x="78" y="161"/>
                    <a:pt x="157" y="166"/>
                    <a:pt x="234" y="170"/>
                  </a:cubicBezTo>
                  <a:lnTo>
                    <a:pt x="234" y="168"/>
                  </a:lnTo>
                  <a:cubicBezTo>
                    <a:pt x="230" y="168"/>
                    <a:pt x="226" y="166"/>
                    <a:pt x="226" y="157"/>
                  </a:cubicBezTo>
                  <a:cubicBezTo>
                    <a:pt x="226" y="112"/>
                    <a:pt x="228" y="65"/>
                    <a:pt x="232" y="20"/>
                  </a:cubicBezTo>
                  <a:cubicBezTo>
                    <a:pt x="159" y="13"/>
                    <a:pt x="89" y="7"/>
                    <a:pt x="1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6"/>
            <p:cNvSpPr/>
            <p:nvPr/>
          </p:nvSpPr>
          <p:spPr>
            <a:xfrm>
              <a:off x="3925125" y="3509518"/>
              <a:ext cx="67216" cy="29936"/>
            </a:xfrm>
            <a:custGeom>
              <a:avLst/>
              <a:gdLst/>
              <a:ahLst/>
              <a:cxnLst/>
              <a:rect l="l" t="t" r="r" b="b"/>
              <a:pathLst>
                <a:path w="238" h="106" extrusionOk="0">
                  <a:moveTo>
                    <a:pt x="13" y="0"/>
                  </a:moveTo>
                  <a:cubicBezTo>
                    <a:pt x="9" y="32"/>
                    <a:pt x="4" y="64"/>
                    <a:pt x="0" y="96"/>
                  </a:cubicBezTo>
                  <a:cubicBezTo>
                    <a:pt x="75" y="99"/>
                    <a:pt x="150" y="103"/>
                    <a:pt x="225" y="105"/>
                  </a:cubicBezTo>
                  <a:cubicBezTo>
                    <a:pt x="229" y="71"/>
                    <a:pt x="231" y="39"/>
                    <a:pt x="236" y="4"/>
                  </a:cubicBezTo>
                  <a:cubicBezTo>
                    <a:pt x="238" y="4"/>
                    <a:pt x="238" y="2"/>
                    <a:pt x="23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6"/>
            <p:cNvSpPr/>
            <p:nvPr/>
          </p:nvSpPr>
          <p:spPr>
            <a:xfrm>
              <a:off x="3918348" y="3548208"/>
              <a:ext cx="69193" cy="49140"/>
            </a:xfrm>
            <a:custGeom>
              <a:avLst/>
              <a:gdLst/>
              <a:ahLst/>
              <a:cxnLst/>
              <a:rect l="l" t="t" r="r" b="b"/>
              <a:pathLst>
                <a:path w="245" h="174" extrusionOk="0">
                  <a:moveTo>
                    <a:pt x="20" y="0"/>
                  </a:moveTo>
                  <a:cubicBezTo>
                    <a:pt x="13" y="52"/>
                    <a:pt x="7" y="103"/>
                    <a:pt x="1" y="154"/>
                  </a:cubicBezTo>
                  <a:cubicBezTo>
                    <a:pt x="78" y="161"/>
                    <a:pt x="157" y="167"/>
                    <a:pt x="234" y="174"/>
                  </a:cubicBezTo>
                  <a:cubicBezTo>
                    <a:pt x="238" y="120"/>
                    <a:pt x="240" y="67"/>
                    <a:pt x="245" y="13"/>
                  </a:cubicBezTo>
                  <a:cubicBezTo>
                    <a:pt x="170" y="11"/>
                    <a:pt x="95" y="7"/>
                    <a:pt x="2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6"/>
            <p:cNvSpPr/>
            <p:nvPr/>
          </p:nvSpPr>
          <p:spPr>
            <a:xfrm>
              <a:off x="3910440" y="3602432"/>
              <a:ext cx="73429" cy="51117"/>
            </a:xfrm>
            <a:custGeom>
              <a:avLst/>
              <a:gdLst/>
              <a:ahLst/>
              <a:cxnLst/>
              <a:rect l="l" t="t" r="r" b="b"/>
              <a:pathLst>
                <a:path w="260" h="181" extrusionOk="0">
                  <a:moveTo>
                    <a:pt x="24" y="1"/>
                  </a:moveTo>
                  <a:cubicBezTo>
                    <a:pt x="16" y="54"/>
                    <a:pt x="9" y="108"/>
                    <a:pt x="1" y="162"/>
                  </a:cubicBezTo>
                  <a:cubicBezTo>
                    <a:pt x="86" y="170"/>
                    <a:pt x="170" y="174"/>
                    <a:pt x="256" y="181"/>
                  </a:cubicBezTo>
                  <a:cubicBezTo>
                    <a:pt x="256" y="129"/>
                    <a:pt x="260" y="76"/>
                    <a:pt x="260" y="24"/>
                  </a:cubicBezTo>
                  <a:cubicBezTo>
                    <a:pt x="181" y="18"/>
                    <a:pt x="104" y="9"/>
                    <a:pt x="2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6"/>
            <p:cNvSpPr/>
            <p:nvPr/>
          </p:nvSpPr>
          <p:spPr>
            <a:xfrm>
              <a:off x="3862147" y="3506976"/>
              <a:ext cx="58179" cy="29371"/>
            </a:xfrm>
            <a:custGeom>
              <a:avLst/>
              <a:gdLst/>
              <a:ahLst/>
              <a:cxnLst/>
              <a:rect l="l" t="t" r="r" b="b"/>
              <a:pathLst>
                <a:path w="206" h="104" extrusionOk="0">
                  <a:moveTo>
                    <a:pt x="33" y="1"/>
                  </a:moveTo>
                  <a:cubicBezTo>
                    <a:pt x="33" y="3"/>
                    <a:pt x="33" y="7"/>
                    <a:pt x="33" y="9"/>
                  </a:cubicBezTo>
                  <a:cubicBezTo>
                    <a:pt x="22" y="39"/>
                    <a:pt x="11" y="67"/>
                    <a:pt x="0" y="97"/>
                  </a:cubicBezTo>
                  <a:cubicBezTo>
                    <a:pt x="65" y="99"/>
                    <a:pt x="127" y="101"/>
                    <a:pt x="191" y="103"/>
                  </a:cubicBezTo>
                  <a:cubicBezTo>
                    <a:pt x="195" y="71"/>
                    <a:pt x="200" y="39"/>
                    <a:pt x="206" y="7"/>
                  </a:cubicBezTo>
                  <a:cubicBezTo>
                    <a:pt x="148" y="7"/>
                    <a:pt x="90" y="5"/>
                    <a:pt x="3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6"/>
            <p:cNvSpPr/>
            <p:nvPr/>
          </p:nvSpPr>
          <p:spPr>
            <a:xfrm>
              <a:off x="3843507" y="3543972"/>
              <a:ext cx="70887" cy="46881"/>
            </a:xfrm>
            <a:custGeom>
              <a:avLst/>
              <a:gdLst/>
              <a:ahLst/>
              <a:cxnLst/>
              <a:rect l="l" t="t" r="r" b="b"/>
              <a:pathLst>
                <a:path w="251" h="166" extrusionOk="0">
                  <a:moveTo>
                    <a:pt x="54" y="0"/>
                  </a:moveTo>
                  <a:cubicBezTo>
                    <a:pt x="36" y="47"/>
                    <a:pt x="17" y="97"/>
                    <a:pt x="0" y="144"/>
                  </a:cubicBezTo>
                  <a:cubicBezTo>
                    <a:pt x="77" y="150"/>
                    <a:pt x="154" y="159"/>
                    <a:pt x="233" y="165"/>
                  </a:cubicBezTo>
                  <a:cubicBezTo>
                    <a:pt x="238" y="114"/>
                    <a:pt x="242" y="64"/>
                    <a:pt x="251" y="13"/>
                  </a:cubicBezTo>
                  <a:cubicBezTo>
                    <a:pt x="184" y="9"/>
                    <a:pt x="120" y="4"/>
                    <a:pt x="5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6"/>
            <p:cNvSpPr/>
            <p:nvPr/>
          </p:nvSpPr>
          <p:spPr>
            <a:xfrm>
              <a:off x="3819219" y="3593395"/>
              <a:ext cx="89245" cy="54789"/>
            </a:xfrm>
            <a:custGeom>
              <a:avLst/>
              <a:gdLst/>
              <a:ahLst/>
              <a:cxnLst/>
              <a:rect l="l" t="t" r="r" b="b"/>
              <a:pathLst>
                <a:path w="316" h="194" extrusionOk="0">
                  <a:moveTo>
                    <a:pt x="71" y="1"/>
                  </a:moveTo>
                  <a:cubicBezTo>
                    <a:pt x="50" y="56"/>
                    <a:pt x="26" y="110"/>
                    <a:pt x="0" y="164"/>
                  </a:cubicBezTo>
                  <a:cubicBezTo>
                    <a:pt x="103" y="174"/>
                    <a:pt x="204" y="183"/>
                    <a:pt x="307" y="194"/>
                  </a:cubicBezTo>
                  <a:cubicBezTo>
                    <a:pt x="307" y="138"/>
                    <a:pt x="311" y="84"/>
                    <a:pt x="315" y="31"/>
                  </a:cubicBezTo>
                  <a:cubicBezTo>
                    <a:pt x="234" y="20"/>
                    <a:pt x="152" y="12"/>
                    <a:pt x="7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6"/>
            <p:cNvSpPr/>
            <p:nvPr/>
          </p:nvSpPr>
          <p:spPr>
            <a:xfrm>
              <a:off x="3810182" y="3504434"/>
              <a:ext cx="53942" cy="29371"/>
            </a:xfrm>
            <a:custGeom>
              <a:avLst/>
              <a:gdLst/>
              <a:ahLst/>
              <a:cxnLst/>
              <a:rect l="l" t="t" r="r" b="b"/>
              <a:pathLst>
                <a:path w="191" h="104" extrusionOk="0">
                  <a:moveTo>
                    <a:pt x="79" y="1"/>
                  </a:moveTo>
                  <a:cubicBezTo>
                    <a:pt x="79" y="1"/>
                    <a:pt x="77" y="3"/>
                    <a:pt x="77" y="3"/>
                  </a:cubicBezTo>
                  <a:cubicBezTo>
                    <a:pt x="52" y="35"/>
                    <a:pt x="26" y="67"/>
                    <a:pt x="0" y="99"/>
                  </a:cubicBezTo>
                  <a:cubicBezTo>
                    <a:pt x="52" y="99"/>
                    <a:pt x="103" y="102"/>
                    <a:pt x="154" y="104"/>
                  </a:cubicBezTo>
                  <a:cubicBezTo>
                    <a:pt x="165" y="74"/>
                    <a:pt x="178" y="42"/>
                    <a:pt x="189" y="12"/>
                  </a:cubicBezTo>
                  <a:cubicBezTo>
                    <a:pt x="191" y="10"/>
                    <a:pt x="191" y="10"/>
                    <a:pt x="191" y="10"/>
                  </a:cubicBezTo>
                  <a:cubicBezTo>
                    <a:pt x="152" y="7"/>
                    <a:pt x="116" y="5"/>
                    <a:pt x="7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6"/>
            <p:cNvSpPr/>
            <p:nvPr/>
          </p:nvSpPr>
          <p:spPr>
            <a:xfrm>
              <a:off x="3846331" y="2825790"/>
              <a:ext cx="16098" cy="74840"/>
            </a:xfrm>
            <a:custGeom>
              <a:avLst/>
              <a:gdLst/>
              <a:ahLst/>
              <a:cxnLst/>
              <a:rect l="l" t="t" r="r" b="b"/>
              <a:pathLst>
                <a:path w="57" h="265" extrusionOk="0">
                  <a:moveTo>
                    <a:pt x="37" y="0"/>
                  </a:moveTo>
                  <a:cubicBezTo>
                    <a:pt x="30" y="0"/>
                    <a:pt x="24" y="4"/>
                    <a:pt x="22" y="12"/>
                  </a:cubicBezTo>
                  <a:cubicBezTo>
                    <a:pt x="7" y="89"/>
                    <a:pt x="1" y="177"/>
                    <a:pt x="3" y="254"/>
                  </a:cubicBezTo>
                  <a:cubicBezTo>
                    <a:pt x="3" y="260"/>
                    <a:pt x="9" y="264"/>
                    <a:pt x="14" y="264"/>
                  </a:cubicBezTo>
                  <a:cubicBezTo>
                    <a:pt x="18" y="264"/>
                    <a:pt x="21" y="262"/>
                    <a:pt x="22" y="258"/>
                  </a:cubicBezTo>
                  <a:cubicBezTo>
                    <a:pt x="41" y="181"/>
                    <a:pt x="54" y="95"/>
                    <a:pt x="56" y="18"/>
                  </a:cubicBezTo>
                  <a:cubicBezTo>
                    <a:pt x="56" y="7"/>
                    <a:pt x="46" y="0"/>
                    <a:pt x="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6"/>
            <p:cNvSpPr/>
            <p:nvPr/>
          </p:nvSpPr>
          <p:spPr>
            <a:xfrm>
              <a:off x="3773750" y="3539736"/>
              <a:ext cx="76536" cy="43774"/>
            </a:xfrm>
            <a:custGeom>
              <a:avLst/>
              <a:gdLst/>
              <a:ahLst/>
              <a:cxnLst/>
              <a:rect l="l" t="t" r="r" b="b"/>
              <a:pathLst>
                <a:path w="271" h="155" extrusionOk="0">
                  <a:moveTo>
                    <a:pt x="108" y="0"/>
                  </a:moveTo>
                  <a:cubicBezTo>
                    <a:pt x="74" y="45"/>
                    <a:pt x="37" y="88"/>
                    <a:pt x="1" y="133"/>
                  </a:cubicBezTo>
                  <a:cubicBezTo>
                    <a:pt x="71" y="142"/>
                    <a:pt x="142" y="148"/>
                    <a:pt x="213" y="154"/>
                  </a:cubicBezTo>
                  <a:cubicBezTo>
                    <a:pt x="232" y="107"/>
                    <a:pt x="251" y="60"/>
                    <a:pt x="271" y="13"/>
                  </a:cubicBezTo>
                  <a:cubicBezTo>
                    <a:pt x="217" y="9"/>
                    <a:pt x="161" y="4"/>
                    <a:pt x="1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6"/>
            <p:cNvSpPr/>
            <p:nvPr/>
          </p:nvSpPr>
          <p:spPr>
            <a:xfrm>
              <a:off x="3822891" y="2809693"/>
              <a:ext cx="22311" cy="61002"/>
            </a:xfrm>
            <a:custGeom>
              <a:avLst/>
              <a:gdLst/>
              <a:ahLst/>
              <a:cxnLst/>
              <a:rect l="l" t="t" r="r" b="b"/>
              <a:pathLst>
                <a:path w="79" h="216" extrusionOk="0">
                  <a:moveTo>
                    <a:pt x="52" y="0"/>
                  </a:moveTo>
                  <a:cubicBezTo>
                    <a:pt x="46" y="0"/>
                    <a:pt x="40" y="3"/>
                    <a:pt x="37" y="11"/>
                  </a:cubicBezTo>
                  <a:cubicBezTo>
                    <a:pt x="9" y="73"/>
                    <a:pt x="0" y="139"/>
                    <a:pt x="11" y="206"/>
                  </a:cubicBezTo>
                  <a:cubicBezTo>
                    <a:pt x="12" y="212"/>
                    <a:pt x="17" y="215"/>
                    <a:pt x="22" y="215"/>
                  </a:cubicBezTo>
                  <a:cubicBezTo>
                    <a:pt x="28" y="215"/>
                    <a:pt x="34" y="211"/>
                    <a:pt x="34" y="204"/>
                  </a:cubicBezTo>
                  <a:cubicBezTo>
                    <a:pt x="30" y="141"/>
                    <a:pt x="43" y="86"/>
                    <a:pt x="71" y="30"/>
                  </a:cubicBezTo>
                  <a:cubicBezTo>
                    <a:pt x="78" y="14"/>
                    <a:pt x="65" y="0"/>
                    <a:pt x="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6"/>
            <p:cNvSpPr/>
            <p:nvPr/>
          </p:nvSpPr>
          <p:spPr>
            <a:xfrm>
              <a:off x="3733365" y="3584358"/>
              <a:ext cx="96870" cy="54224"/>
            </a:xfrm>
            <a:custGeom>
              <a:avLst/>
              <a:gdLst/>
              <a:ahLst/>
              <a:cxnLst/>
              <a:rect l="l" t="t" r="r" b="b"/>
              <a:pathLst>
                <a:path w="343" h="192" extrusionOk="0">
                  <a:moveTo>
                    <a:pt x="124" y="1"/>
                  </a:moveTo>
                  <a:cubicBezTo>
                    <a:pt x="84" y="52"/>
                    <a:pt x="41" y="106"/>
                    <a:pt x="0" y="157"/>
                  </a:cubicBezTo>
                  <a:cubicBezTo>
                    <a:pt x="90" y="170"/>
                    <a:pt x="182" y="181"/>
                    <a:pt x="272" y="191"/>
                  </a:cubicBezTo>
                  <a:cubicBezTo>
                    <a:pt x="296" y="138"/>
                    <a:pt x="319" y="84"/>
                    <a:pt x="343" y="31"/>
                  </a:cubicBezTo>
                  <a:cubicBezTo>
                    <a:pt x="270" y="20"/>
                    <a:pt x="197" y="11"/>
                    <a:pt x="12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6"/>
            <p:cNvSpPr/>
            <p:nvPr/>
          </p:nvSpPr>
          <p:spPr>
            <a:xfrm>
              <a:off x="3683095" y="3633498"/>
              <a:ext cx="124265" cy="67215"/>
            </a:xfrm>
            <a:custGeom>
              <a:avLst/>
              <a:gdLst/>
              <a:ahLst/>
              <a:cxnLst/>
              <a:rect l="l" t="t" r="r" b="b"/>
              <a:pathLst>
                <a:path w="440" h="238" extrusionOk="0">
                  <a:moveTo>
                    <a:pt x="165" y="0"/>
                  </a:moveTo>
                  <a:cubicBezTo>
                    <a:pt x="112" y="69"/>
                    <a:pt x="56" y="137"/>
                    <a:pt x="0" y="206"/>
                  </a:cubicBezTo>
                  <a:cubicBezTo>
                    <a:pt x="118" y="216"/>
                    <a:pt x="236" y="227"/>
                    <a:pt x="354" y="238"/>
                  </a:cubicBezTo>
                  <a:cubicBezTo>
                    <a:pt x="382" y="174"/>
                    <a:pt x="412" y="107"/>
                    <a:pt x="440" y="43"/>
                  </a:cubicBezTo>
                  <a:cubicBezTo>
                    <a:pt x="347" y="30"/>
                    <a:pt x="257" y="15"/>
                    <a:pt x="1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6"/>
            <p:cNvSpPr/>
            <p:nvPr/>
          </p:nvSpPr>
          <p:spPr>
            <a:xfrm>
              <a:off x="3657112" y="3898403"/>
              <a:ext cx="107884" cy="17792"/>
            </a:xfrm>
            <a:custGeom>
              <a:avLst/>
              <a:gdLst/>
              <a:ahLst/>
              <a:cxnLst/>
              <a:rect l="l" t="t" r="r" b="b"/>
              <a:pathLst>
                <a:path w="382" h="63" extrusionOk="0">
                  <a:moveTo>
                    <a:pt x="15" y="0"/>
                  </a:moveTo>
                  <a:cubicBezTo>
                    <a:pt x="2" y="0"/>
                    <a:pt x="0" y="20"/>
                    <a:pt x="11" y="22"/>
                  </a:cubicBezTo>
                  <a:cubicBezTo>
                    <a:pt x="127" y="45"/>
                    <a:pt x="245" y="54"/>
                    <a:pt x="360" y="62"/>
                  </a:cubicBezTo>
                  <a:lnTo>
                    <a:pt x="362" y="62"/>
                  </a:lnTo>
                  <a:cubicBezTo>
                    <a:pt x="382" y="62"/>
                    <a:pt x="382" y="28"/>
                    <a:pt x="360" y="28"/>
                  </a:cubicBezTo>
                  <a:cubicBezTo>
                    <a:pt x="245" y="24"/>
                    <a:pt x="129" y="11"/>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6"/>
            <p:cNvSpPr/>
            <p:nvPr/>
          </p:nvSpPr>
          <p:spPr>
            <a:xfrm>
              <a:off x="3637626" y="3702125"/>
              <a:ext cx="115227" cy="27677"/>
            </a:xfrm>
            <a:custGeom>
              <a:avLst/>
              <a:gdLst/>
              <a:ahLst/>
              <a:cxnLst/>
              <a:rect l="l" t="t" r="r" b="b"/>
              <a:pathLst>
                <a:path w="408" h="98" extrusionOk="0">
                  <a:moveTo>
                    <a:pt x="14" y="0"/>
                  </a:moveTo>
                  <a:cubicBezTo>
                    <a:pt x="5" y="0"/>
                    <a:pt x="0" y="15"/>
                    <a:pt x="9" y="21"/>
                  </a:cubicBezTo>
                  <a:cubicBezTo>
                    <a:pt x="106" y="67"/>
                    <a:pt x="214" y="97"/>
                    <a:pt x="322" y="97"/>
                  </a:cubicBezTo>
                  <a:cubicBezTo>
                    <a:pt x="344" y="97"/>
                    <a:pt x="365" y="96"/>
                    <a:pt x="386" y="93"/>
                  </a:cubicBezTo>
                  <a:cubicBezTo>
                    <a:pt x="407" y="91"/>
                    <a:pt x="408" y="59"/>
                    <a:pt x="388" y="59"/>
                  </a:cubicBezTo>
                  <a:cubicBezTo>
                    <a:pt x="388" y="59"/>
                    <a:pt x="387" y="59"/>
                    <a:pt x="386" y="59"/>
                  </a:cubicBezTo>
                  <a:cubicBezTo>
                    <a:pt x="371" y="60"/>
                    <a:pt x="356" y="60"/>
                    <a:pt x="341" y="60"/>
                  </a:cubicBezTo>
                  <a:cubicBezTo>
                    <a:pt x="228" y="60"/>
                    <a:pt x="124" y="45"/>
                    <a:pt x="18" y="1"/>
                  </a:cubicBezTo>
                  <a:cubicBezTo>
                    <a:pt x="16" y="0"/>
                    <a:pt x="15" y="0"/>
                    <a:pt x="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6"/>
            <p:cNvSpPr/>
            <p:nvPr/>
          </p:nvSpPr>
          <p:spPr>
            <a:xfrm>
              <a:off x="3659089" y="3729519"/>
              <a:ext cx="84161" cy="20899"/>
            </a:xfrm>
            <a:custGeom>
              <a:avLst/>
              <a:gdLst/>
              <a:ahLst/>
              <a:cxnLst/>
              <a:rect l="l" t="t" r="r" b="b"/>
              <a:pathLst>
                <a:path w="298" h="74" extrusionOk="0">
                  <a:moveTo>
                    <a:pt x="15" y="0"/>
                  </a:moveTo>
                  <a:cubicBezTo>
                    <a:pt x="3" y="0"/>
                    <a:pt x="1" y="18"/>
                    <a:pt x="13" y="22"/>
                  </a:cubicBezTo>
                  <a:cubicBezTo>
                    <a:pt x="98" y="52"/>
                    <a:pt x="188" y="69"/>
                    <a:pt x="278" y="74"/>
                  </a:cubicBezTo>
                  <a:cubicBezTo>
                    <a:pt x="297" y="74"/>
                    <a:pt x="297" y="41"/>
                    <a:pt x="278" y="41"/>
                  </a:cubicBezTo>
                  <a:cubicBezTo>
                    <a:pt x="188" y="37"/>
                    <a:pt x="105" y="24"/>
                    <a:pt x="19" y="1"/>
                  </a:cubicBezTo>
                  <a:cubicBezTo>
                    <a:pt x="18" y="0"/>
                    <a:pt x="16" y="0"/>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6"/>
            <p:cNvSpPr/>
            <p:nvPr/>
          </p:nvSpPr>
          <p:spPr>
            <a:xfrm>
              <a:off x="3993470" y="1799494"/>
              <a:ext cx="1145213" cy="1583218"/>
            </a:xfrm>
            <a:custGeom>
              <a:avLst/>
              <a:gdLst/>
              <a:ahLst/>
              <a:cxnLst/>
              <a:rect l="l" t="t" r="r" b="b"/>
              <a:pathLst>
                <a:path w="4055" h="5606" extrusionOk="0">
                  <a:moveTo>
                    <a:pt x="1714" y="45"/>
                  </a:moveTo>
                  <a:lnTo>
                    <a:pt x="1714" y="45"/>
                  </a:lnTo>
                  <a:cubicBezTo>
                    <a:pt x="1701" y="67"/>
                    <a:pt x="1688" y="88"/>
                    <a:pt x="1675" y="112"/>
                  </a:cubicBezTo>
                  <a:cubicBezTo>
                    <a:pt x="1669" y="124"/>
                    <a:pt x="1676" y="142"/>
                    <a:pt x="1690" y="142"/>
                  </a:cubicBezTo>
                  <a:cubicBezTo>
                    <a:pt x="1691" y="142"/>
                    <a:pt x="1691" y="142"/>
                    <a:pt x="1692" y="142"/>
                  </a:cubicBezTo>
                  <a:cubicBezTo>
                    <a:pt x="1780" y="132"/>
                    <a:pt x="1867" y="128"/>
                    <a:pt x="1954" y="128"/>
                  </a:cubicBezTo>
                  <a:cubicBezTo>
                    <a:pt x="2183" y="128"/>
                    <a:pt x="2410" y="161"/>
                    <a:pt x="2630" y="227"/>
                  </a:cubicBezTo>
                  <a:cubicBezTo>
                    <a:pt x="2602" y="236"/>
                    <a:pt x="2575" y="247"/>
                    <a:pt x="2547" y="257"/>
                  </a:cubicBezTo>
                  <a:cubicBezTo>
                    <a:pt x="2527" y="264"/>
                    <a:pt x="2525" y="290"/>
                    <a:pt x="2547" y="296"/>
                  </a:cubicBezTo>
                  <a:cubicBezTo>
                    <a:pt x="2844" y="395"/>
                    <a:pt x="3104" y="577"/>
                    <a:pt x="3298" y="823"/>
                  </a:cubicBezTo>
                  <a:cubicBezTo>
                    <a:pt x="3273" y="814"/>
                    <a:pt x="3247" y="804"/>
                    <a:pt x="3219" y="795"/>
                  </a:cubicBezTo>
                  <a:cubicBezTo>
                    <a:pt x="3217" y="794"/>
                    <a:pt x="3215" y="794"/>
                    <a:pt x="3214" y="794"/>
                  </a:cubicBezTo>
                  <a:cubicBezTo>
                    <a:pt x="3200" y="794"/>
                    <a:pt x="3188" y="812"/>
                    <a:pt x="3198" y="825"/>
                  </a:cubicBezTo>
                  <a:cubicBezTo>
                    <a:pt x="3309" y="992"/>
                    <a:pt x="3376" y="1176"/>
                    <a:pt x="3397" y="1375"/>
                  </a:cubicBezTo>
                  <a:cubicBezTo>
                    <a:pt x="3373" y="1358"/>
                    <a:pt x="3350" y="1341"/>
                    <a:pt x="3324" y="1322"/>
                  </a:cubicBezTo>
                  <a:cubicBezTo>
                    <a:pt x="3321" y="1320"/>
                    <a:pt x="3318" y="1319"/>
                    <a:pt x="3315" y="1319"/>
                  </a:cubicBezTo>
                  <a:cubicBezTo>
                    <a:pt x="3303" y="1319"/>
                    <a:pt x="3293" y="1333"/>
                    <a:pt x="3296" y="1345"/>
                  </a:cubicBezTo>
                  <a:cubicBezTo>
                    <a:pt x="3320" y="1453"/>
                    <a:pt x="3343" y="1562"/>
                    <a:pt x="3369" y="1671"/>
                  </a:cubicBezTo>
                  <a:cubicBezTo>
                    <a:pt x="3324" y="1671"/>
                    <a:pt x="3277" y="1680"/>
                    <a:pt x="3238" y="1680"/>
                  </a:cubicBezTo>
                  <a:cubicBezTo>
                    <a:pt x="3238" y="1660"/>
                    <a:pt x="3238" y="1641"/>
                    <a:pt x="3238" y="1624"/>
                  </a:cubicBezTo>
                  <a:cubicBezTo>
                    <a:pt x="3241" y="1617"/>
                    <a:pt x="3241" y="1611"/>
                    <a:pt x="3238" y="1605"/>
                  </a:cubicBezTo>
                  <a:cubicBezTo>
                    <a:pt x="3238" y="1598"/>
                    <a:pt x="3238" y="1592"/>
                    <a:pt x="3238" y="1585"/>
                  </a:cubicBezTo>
                  <a:cubicBezTo>
                    <a:pt x="3237" y="1571"/>
                    <a:pt x="3226" y="1564"/>
                    <a:pt x="3215" y="1564"/>
                  </a:cubicBezTo>
                  <a:cubicBezTo>
                    <a:pt x="3205" y="1564"/>
                    <a:pt x="3195" y="1571"/>
                    <a:pt x="3196" y="1585"/>
                  </a:cubicBezTo>
                  <a:lnTo>
                    <a:pt x="3196" y="1594"/>
                  </a:lnTo>
                  <a:cubicBezTo>
                    <a:pt x="3108" y="1609"/>
                    <a:pt x="3020" y="1617"/>
                    <a:pt x="2933" y="1617"/>
                  </a:cubicBezTo>
                  <a:cubicBezTo>
                    <a:pt x="2779" y="1617"/>
                    <a:pt x="2626" y="1593"/>
                    <a:pt x="2476" y="1547"/>
                  </a:cubicBezTo>
                  <a:cubicBezTo>
                    <a:pt x="2474" y="1546"/>
                    <a:pt x="2472" y="1546"/>
                    <a:pt x="2470" y="1546"/>
                  </a:cubicBezTo>
                  <a:cubicBezTo>
                    <a:pt x="2454" y="1546"/>
                    <a:pt x="2443" y="1570"/>
                    <a:pt x="2457" y="1583"/>
                  </a:cubicBezTo>
                  <a:lnTo>
                    <a:pt x="2583" y="1710"/>
                  </a:lnTo>
                  <a:cubicBezTo>
                    <a:pt x="2283" y="1675"/>
                    <a:pt x="1994" y="1600"/>
                    <a:pt x="1714" y="1487"/>
                  </a:cubicBezTo>
                  <a:cubicBezTo>
                    <a:pt x="1712" y="1486"/>
                    <a:pt x="1710" y="1486"/>
                    <a:pt x="1708" y="1486"/>
                  </a:cubicBezTo>
                  <a:cubicBezTo>
                    <a:pt x="1693" y="1486"/>
                    <a:pt x="1681" y="1506"/>
                    <a:pt x="1690" y="1519"/>
                  </a:cubicBezTo>
                  <a:cubicBezTo>
                    <a:pt x="1711" y="1553"/>
                    <a:pt x="1733" y="1585"/>
                    <a:pt x="1756" y="1620"/>
                  </a:cubicBezTo>
                  <a:cubicBezTo>
                    <a:pt x="1491" y="1547"/>
                    <a:pt x="1262" y="1393"/>
                    <a:pt x="1095" y="1172"/>
                  </a:cubicBezTo>
                  <a:cubicBezTo>
                    <a:pt x="1091" y="1167"/>
                    <a:pt x="1083" y="1162"/>
                    <a:pt x="1076" y="1162"/>
                  </a:cubicBezTo>
                  <a:cubicBezTo>
                    <a:pt x="1072" y="1162"/>
                    <a:pt x="1068" y="1164"/>
                    <a:pt x="1065" y="1168"/>
                  </a:cubicBezTo>
                  <a:cubicBezTo>
                    <a:pt x="964" y="1296"/>
                    <a:pt x="835" y="1388"/>
                    <a:pt x="686" y="1448"/>
                  </a:cubicBezTo>
                  <a:cubicBezTo>
                    <a:pt x="684" y="1442"/>
                    <a:pt x="678" y="1438"/>
                    <a:pt x="672" y="1438"/>
                  </a:cubicBezTo>
                  <a:cubicBezTo>
                    <a:pt x="666" y="1438"/>
                    <a:pt x="660" y="1441"/>
                    <a:pt x="658" y="1448"/>
                  </a:cubicBezTo>
                  <a:cubicBezTo>
                    <a:pt x="630" y="1577"/>
                    <a:pt x="606" y="1716"/>
                    <a:pt x="591" y="1862"/>
                  </a:cubicBezTo>
                  <a:cubicBezTo>
                    <a:pt x="583" y="1861"/>
                    <a:pt x="574" y="1860"/>
                    <a:pt x="566" y="1860"/>
                  </a:cubicBezTo>
                  <a:cubicBezTo>
                    <a:pt x="531" y="1860"/>
                    <a:pt x="498" y="1867"/>
                    <a:pt x="467" y="1881"/>
                  </a:cubicBezTo>
                  <a:cubicBezTo>
                    <a:pt x="441" y="1750"/>
                    <a:pt x="435" y="1622"/>
                    <a:pt x="461" y="1489"/>
                  </a:cubicBezTo>
                  <a:cubicBezTo>
                    <a:pt x="462" y="1477"/>
                    <a:pt x="453" y="1466"/>
                    <a:pt x="442" y="1466"/>
                  </a:cubicBezTo>
                  <a:cubicBezTo>
                    <a:pt x="438" y="1466"/>
                    <a:pt x="433" y="1467"/>
                    <a:pt x="429" y="1472"/>
                  </a:cubicBezTo>
                  <a:cubicBezTo>
                    <a:pt x="409" y="1493"/>
                    <a:pt x="388" y="1510"/>
                    <a:pt x="364" y="1527"/>
                  </a:cubicBezTo>
                  <a:cubicBezTo>
                    <a:pt x="298" y="1294"/>
                    <a:pt x="345" y="1048"/>
                    <a:pt x="497" y="855"/>
                  </a:cubicBezTo>
                  <a:cubicBezTo>
                    <a:pt x="507" y="842"/>
                    <a:pt x="501" y="820"/>
                    <a:pt x="484" y="820"/>
                  </a:cubicBezTo>
                  <a:cubicBezTo>
                    <a:pt x="482" y="820"/>
                    <a:pt x="480" y="820"/>
                    <a:pt x="478" y="821"/>
                  </a:cubicBezTo>
                  <a:cubicBezTo>
                    <a:pt x="467" y="827"/>
                    <a:pt x="456" y="830"/>
                    <a:pt x="446" y="830"/>
                  </a:cubicBezTo>
                  <a:cubicBezTo>
                    <a:pt x="422" y="830"/>
                    <a:pt x="401" y="814"/>
                    <a:pt x="381" y="782"/>
                  </a:cubicBezTo>
                  <a:cubicBezTo>
                    <a:pt x="392" y="752"/>
                    <a:pt x="405" y="722"/>
                    <a:pt x="422" y="694"/>
                  </a:cubicBezTo>
                  <a:cubicBezTo>
                    <a:pt x="448" y="652"/>
                    <a:pt x="480" y="611"/>
                    <a:pt x="518" y="579"/>
                  </a:cubicBezTo>
                  <a:cubicBezTo>
                    <a:pt x="600" y="504"/>
                    <a:pt x="694" y="469"/>
                    <a:pt x="801" y="444"/>
                  </a:cubicBezTo>
                  <a:cubicBezTo>
                    <a:pt x="803" y="444"/>
                    <a:pt x="808" y="442"/>
                    <a:pt x="808" y="439"/>
                  </a:cubicBezTo>
                  <a:cubicBezTo>
                    <a:pt x="814" y="437"/>
                    <a:pt x="818" y="433"/>
                    <a:pt x="814" y="427"/>
                  </a:cubicBezTo>
                  <a:cubicBezTo>
                    <a:pt x="814" y="424"/>
                    <a:pt x="812" y="424"/>
                    <a:pt x="812" y="422"/>
                  </a:cubicBezTo>
                  <a:cubicBezTo>
                    <a:pt x="812" y="420"/>
                    <a:pt x="810" y="418"/>
                    <a:pt x="810" y="418"/>
                  </a:cubicBezTo>
                  <a:cubicBezTo>
                    <a:pt x="795" y="384"/>
                    <a:pt x="773" y="354"/>
                    <a:pt x="750" y="328"/>
                  </a:cubicBezTo>
                  <a:lnTo>
                    <a:pt x="750" y="328"/>
                  </a:lnTo>
                  <a:cubicBezTo>
                    <a:pt x="788" y="332"/>
                    <a:pt x="823" y="345"/>
                    <a:pt x="857" y="365"/>
                  </a:cubicBezTo>
                  <a:cubicBezTo>
                    <a:pt x="860" y="366"/>
                    <a:pt x="863" y="367"/>
                    <a:pt x="866" y="367"/>
                  </a:cubicBezTo>
                  <a:cubicBezTo>
                    <a:pt x="876" y="367"/>
                    <a:pt x="885" y="359"/>
                    <a:pt x="885" y="347"/>
                  </a:cubicBezTo>
                  <a:cubicBezTo>
                    <a:pt x="887" y="257"/>
                    <a:pt x="919" y="176"/>
                    <a:pt x="977" y="110"/>
                  </a:cubicBezTo>
                  <a:cubicBezTo>
                    <a:pt x="977" y="161"/>
                    <a:pt x="981" y="210"/>
                    <a:pt x="990" y="262"/>
                  </a:cubicBezTo>
                  <a:cubicBezTo>
                    <a:pt x="991" y="271"/>
                    <a:pt x="999" y="275"/>
                    <a:pt x="1007" y="275"/>
                  </a:cubicBezTo>
                  <a:cubicBezTo>
                    <a:pt x="1014" y="275"/>
                    <a:pt x="1022" y="272"/>
                    <a:pt x="1026" y="266"/>
                  </a:cubicBezTo>
                  <a:cubicBezTo>
                    <a:pt x="1029" y="269"/>
                    <a:pt x="1031" y="270"/>
                    <a:pt x="1034" y="270"/>
                  </a:cubicBezTo>
                  <a:cubicBezTo>
                    <a:pt x="1036" y="270"/>
                    <a:pt x="1038" y="269"/>
                    <a:pt x="1041" y="268"/>
                  </a:cubicBezTo>
                  <a:cubicBezTo>
                    <a:pt x="1247" y="144"/>
                    <a:pt x="1474" y="67"/>
                    <a:pt x="1714" y="45"/>
                  </a:cubicBezTo>
                  <a:close/>
                  <a:moveTo>
                    <a:pt x="589" y="1889"/>
                  </a:moveTo>
                  <a:lnTo>
                    <a:pt x="589" y="1889"/>
                  </a:lnTo>
                  <a:cubicBezTo>
                    <a:pt x="587" y="1902"/>
                    <a:pt x="587" y="1917"/>
                    <a:pt x="585" y="1932"/>
                  </a:cubicBezTo>
                  <a:cubicBezTo>
                    <a:pt x="574" y="1930"/>
                    <a:pt x="563" y="1929"/>
                    <a:pt x="553" y="1929"/>
                  </a:cubicBezTo>
                  <a:cubicBezTo>
                    <a:pt x="399" y="1929"/>
                    <a:pt x="341" y="2144"/>
                    <a:pt x="471" y="2236"/>
                  </a:cubicBezTo>
                  <a:cubicBezTo>
                    <a:pt x="473" y="2237"/>
                    <a:pt x="474" y="2237"/>
                    <a:pt x="475" y="2237"/>
                  </a:cubicBezTo>
                  <a:cubicBezTo>
                    <a:pt x="482" y="2237"/>
                    <a:pt x="489" y="2227"/>
                    <a:pt x="482" y="2219"/>
                  </a:cubicBezTo>
                  <a:cubicBezTo>
                    <a:pt x="435" y="2179"/>
                    <a:pt x="409" y="2112"/>
                    <a:pt x="433" y="2050"/>
                  </a:cubicBezTo>
                  <a:cubicBezTo>
                    <a:pt x="437" y="2037"/>
                    <a:pt x="446" y="2027"/>
                    <a:pt x="452" y="2016"/>
                  </a:cubicBezTo>
                  <a:cubicBezTo>
                    <a:pt x="488" y="2037"/>
                    <a:pt x="510" y="2069"/>
                    <a:pt x="523" y="2112"/>
                  </a:cubicBezTo>
                  <a:cubicBezTo>
                    <a:pt x="525" y="2117"/>
                    <a:pt x="530" y="2119"/>
                    <a:pt x="534" y="2119"/>
                  </a:cubicBezTo>
                  <a:cubicBezTo>
                    <a:pt x="540" y="2119"/>
                    <a:pt x="545" y="2116"/>
                    <a:pt x="544" y="2110"/>
                  </a:cubicBezTo>
                  <a:cubicBezTo>
                    <a:pt x="540" y="2063"/>
                    <a:pt x="506" y="2022"/>
                    <a:pt x="463" y="2003"/>
                  </a:cubicBezTo>
                  <a:cubicBezTo>
                    <a:pt x="495" y="1971"/>
                    <a:pt x="538" y="1958"/>
                    <a:pt x="583" y="1954"/>
                  </a:cubicBezTo>
                  <a:lnTo>
                    <a:pt x="583" y="1954"/>
                  </a:lnTo>
                  <a:cubicBezTo>
                    <a:pt x="574" y="2084"/>
                    <a:pt x="572" y="2217"/>
                    <a:pt x="583" y="2348"/>
                  </a:cubicBezTo>
                  <a:cubicBezTo>
                    <a:pt x="461" y="2333"/>
                    <a:pt x="343" y="2247"/>
                    <a:pt x="349" y="2108"/>
                  </a:cubicBezTo>
                  <a:cubicBezTo>
                    <a:pt x="354" y="1979"/>
                    <a:pt x="471" y="1902"/>
                    <a:pt x="589" y="1889"/>
                  </a:cubicBezTo>
                  <a:close/>
                  <a:moveTo>
                    <a:pt x="3241" y="1707"/>
                  </a:moveTo>
                  <a:lnTo>
                    <a:pt x="3241" y="1707"/>
                  </a:lnTo>
                  <a:cubicBezTo>
                    <a:pt x="3264" y="1710"/>
                    <a:pt x="3290" y="1707"/>
                    <a:pt x="3313" y="1712"/>
                  </a:cubicBezTo>
                  <a:cubicBezTo>
                    <a:pt x="3322" y="1709"/>
                    <a:pt x="3331" y="1708"/>
                    <a:pt x="3339" y="1708"/>
                  </a:cubicBezTo>
                  <a:cubicBezTo>
                    <a:pt x="3364" y="1708"/>
                    <a:pt x="3385" y="1721"/>
                    <a:pt x="3401" y="1748"/>
                  </a:cubicBezTo>
                  <a:cubicBezTo>
                    <a:pt x="3442" y="1763"/>
                    <a:pt x="3457" y="1791"/>
                    <a:pt x="3446" y="1829"/>
                  </a:cubicBezTo>
                  <a:cubicBezTo>
                    <a:pt x="3461" y="1915"/>
                    <a:pt x="3448" y="2009"/>
                    <a:pt x="3450" y="2095"/>
                  </a:cubicBezTo>
                  <a:cubicBezTo>
                    <a:pt x="3450" y="2181"/>
                    <a:pt x="3465" y="2277"/>
                    <a:pt x="3455" y="2361"/>
                  </a:cubicBezTo>
                  <a:cubicBezTo>
                    <a:pt x="3446" y="2421"/>
                    <a:pt x="3438" y="2421"/>
                    <a:pt x="3380" y="2421"/>
                  </a:cubicBezTo>
                  <a:cubicBezTo>
                    <a:pt x="3335" y="2421"/>
                    <a:pt x="3288" y="2423"/>
                    <a:pt x="3243" y="2423"/>
                  </a:cubicBezTo>
                  <a:cubicBezTo>
                    <a:pt x="3236" y="2423"/>
                    <a:pt x="3230" y="2425"/>
                    <a:pt x="3228" y="2429"/>
                  </a:cubicBezTo>
                  <a:cubicBezTo>
                    <a:pt x="3228" y="2410"/>
                    <a:pt x="3230" y="2391"/>
                    <a:pt x="3230" y="2369"/>
                  </a:cubicBezTo>
                  <a:cubicBezTo>
                    <a:pt x="3241" y="2149"/>
                    <a:pt x="3243" y="1928"/>
                    <a:pt x="3241" y="1707"/>
                  </a:cubicBezTo>
                  <a:close/>
                  <a:moveTo>
                    <a:pt x="2028" y="3065"/>
                  </a:moveTo>
                  <a:cubicBezTo>
                    <a:pt x="2039" y="3065"/>
                    <a:pt x="2049" y="3065"/>
                    <a:pt x="2058" y="3067"/>
                  </a:cubicBezTo>
                  <a:cubicBezTo>
                    <a:pt x="2064" y="3066"/>
                    <a:pt x="2069" y="3065"/>
                    <a:pt x="2073" y="3065"/>
                  </a:cubicBezTo>
                  <a:cubicBezTo>
                    <a:pt x="2084" y="3065"/>
                    <a:pt x="2092" y="3071"/>
                    <a:pt x="2097" y="3085"/>
                  </a:cubicBezTo>
                  <a:cubicBezTo>
                    <a:pt x="2095" y="3095"/>
                    <a:pt x="2095" y="3106"/>
                    <a:pt x="2093" y="3117"/>
                  </a:cubicBezTo>
                  <a:cubicBezTo>
                    <a:pt x="2090" y="3138"/>
                    <a:pt x="2093" y="3185"/>
                    <a:pt x="2084" y="3202"/>
                  </a:cubicBezTo>
                  <a:cubicBezTo>
                    <a:pt x="2074" y="3218"/>
                    <a:pt x="2056" y="3222"/>
                    <a:pt x="2038" y="3222"/>
                  </a:cubicBezTo>
                  <a:cubicBezTo>
                    <a:pt x="2020" y="3222"/>
                    <a:pt x="2002" y="3218"/>
                    <a:pt x="1990" y="3217"/>
                  </a:cubicBezTo>
                  <a:cubicBezTo>
                    <a:pt x="1936" y="3215"/>
                    <a:pt x="1883" y="3213"/>
                    <a:pt x="1829" y="3213"/>
                  </a:cubicBezTo>
                  <a:cubicBezTo>
                    <a:pt x="1829" y="3211"/>
                    <a:pt x="1829" y="3209"/>
                    <a:pt x="1829" y="3209"/>
                  </a:cubicBezTo>
                  <a:cubicBezTo>
                    <a:pt x="1816" y="3162"/>
                    <a:pt x="1812" y="3115"/>
                    <a:pt x="1816" y="3067"/>
                  </a:cubicBezTo>
                  <a:lnTo>
                    <a:pt x="1964" y="3067"/>
                  </a:lnTo>
                  <a:cubicBezTo>
                    <a:pt x="1983" y="3067"/>
                    <a:pt x="2006" y="3065"/>
                    <a:pt x="2028" y="3065"/>
                  </a:cubicBezTo>
                  <a:close/>
                  <a:moveTo>
                    <a:pt x="1077" y="1215"/>
                  </a:moveTo>
                  <a:cubicBezTo>
                    <a:pt x="1259" y="1448"/>
                    <a:pt x="1508" y="1609"/>
                    <a:pt x="1797" y="1673"/>
                  </a:cubicBezTo>
                  <a:cubicBezTo>
                    <a:pt x="1799" y="1674"/>
                    <a:pt x="1800" y="1674"/>
                    <a:pt x="1802" y="1674"/>
                  </a:cubicBezTo>
                  <a:cubicBezTo>
                    <a:pt x="1817" y="1674"/>
                    <a:pt x="1830" y="1657"/>
                    <a:pt x="1821" y="1643"/>
                  </a:cubicBezTo>
                  <a:cubicBezTo>
                    <a:pt x="1801" y="1613"/>
                    <a:pt x="1782" y="1581"/>
                    <a:pt x="1761" y="1551"/>
                  </a:cubicBezTo>
                  <a:lnTo>
                    <a:pt x="1761" y="1551"/>
                  </a:lnTo>
                  <a:cubicBezTo>
                    <a:pt x="2046" y="1660"/>
                    <a:pt x="2339" y="1729"/>
                    <a:pt x="2643" y="1759"/>
                  </a:cubicBezTo>
                  <a:cubicBezTo>
                    <a:pt x="2644" y="1759"/>
                    <a:pt x="2644" y="1759"/>
                    <a:pt x="2645" y="1759"/>
                  </a:cubicBezTo>
                  <a:cubicBezTo>
                    <a:pt x="2661" y="1759"/>
                    <a:pt x="2668" y="1735"/>
                    <a:pt x="2658" y="1722"/>
                  </a:cubicBezTo>
                  <a:cubicBezTo>
                    <a:pt x="2619" y="1686"/>
                    <a:pt x="2581" y="1647"/>
                    <a:pt x="2545" y="1611"/>
                  </a:cubicBezTo>
                  <a:lnTo>
                    <a:pt x="2545" y="1611"/>
                  </a:lnTo>
                  <a:cubicBezTo>
                    <a:pt x="2671" y="1644"/>
                    <a:pt x="2799" y="1660"/>
                    <a:pt x="2928" y="1660"/>
                  </a:cubicBezTo>
                  <a:cubicBezTo>
                    <a:pt x="3017" y="1660"/>
                    <a:pt x="3106" y="1652"/>
                    <a:pt x="3196" y="1637"/>
                  </a:cubicBezTo>
                  <a:lnTo>
                    <a:pt x="3196" y="1637"/>
                  </a:lnTo>
                  <a:cubicBezTo>
                    <a:pt x="3200" y="1868"/>
                    <a:pt x="3200" y="2097"/>
                    <a:pt x="3189" y="2326"/>
                  </a:cubicBezTo>
                  <a:cubicBezTo>
                    <a:pt x="3181" y="2556"/>
                    <a:pt x="3157" y="2789"/>
                    <a:pt x="3024" y="2982"/>
                  </a:cubicBezTo>
                  <a:cubicBezTo>
                    <a:pt x="2960" y="3076"/>
                    <a:pt x="2881" y="3151"/>
                    <a:pt x="2791" y="3211"/>
                  </a:cubicBezTo>
                  <a:cubicBezTo>
                    <a:pt x="2747" y="3217"/>
                    <a:pt x="2702" y="3219"/>
                    <a:pt x="2658" y="3219"/>
                  </a:cubicBezTo>
                  <a:cubicBezTo>
                    <a:pt x="2481" y="3219"/>
                    <a:pt x="2300" y="3179"/>
                    <a:pt x="2127" y="3155"/>
                  </a:cubicBezTo>
                  <a:cubicBezTo>
                    <a:pt x="2127" y="3147"/>
                    <a:pt x="2129" y="3136"/>
                    <a:pt x="2129" y="3127"/>
                  </a:cubicBezTo>
                  <a:cubicBezTo>
                    <a:pt x="2135" y="3076"/>
                    <a:pt x="2144" y="3033"/>
                    <a:pt x="2082" y="3029"/>
                  </a:cubicBezTo>
                  <a:cubicBezTo>
                    <a:pt x="2051" y="3026"/>
                    <a:pt x="2020" y="3025"/>
                    <a:pt x="1988" y="3025"/>
                  </a:cubicBezTo>
                  <a:cubicBezTo>
                    <a:pt x="1925" y="3025"/>
                    <a:pt x="1860" y="3029"/>
                    <a:pt x="1797" y="3029"/>
                  </a:cubicBezTo>
                  <a:cubicBezTo>
                    <a:pt x="1786" y="3029"/>
                    <a:pt x="1778" y="3037"/>
                    <a:pt x="1778" y="3048"/>
                  </a:cubicBezTo>
                  <a:cubicBezTo>
                    <a:pt x="1771" y="3108"/>
                    <a:pt x="1776" y="3162"/>
                    <a:pt x="1791" y="3217"/>
                  </a:cubicBezTo>
                  <a:cubicBezTo>
                    <a:pt x="1793" y="3224"/>
                    <a:pt x="1797" y="3228"/>
                    <a:pt x="1801" y="3230"/>
                  </a:cubicBezTo>
                  <a:cubicBezTo>
                    <a:pt x="1803" y="3230"/>
                    <a:pt x="1803" y="3232"/>
                    <a:pt x="1806" y="3232"/>
                  </a:cubicBezTo>
                  <a:cubicBezTo>
                    <a:pt x="1855" y="3239"/>
                    <a:pt x="1904" y="3243"/>
                    <a:pt x="1953" y="3247"/>
                  </a:cubicBezTo>
                  <a:cubicBezTo>
                    <a:pt x="1981" y="3249"/>
                    <a:pt x="2016" y="3257"/>
                    <a:pt x="2047" y="3257"/>
                  </a:cubicBezTo>
                  <a:cubicBezTo>
                    <a:pt x="2057" y="3257"/>
                    <a:pt x="2067" y="3256"/>
                    <a:pt x="2075" y="3254"/>
                  </a:cubicBezTo>
                  <a:cubicBezTo>
                    <a:pt x="2110" y="3247"/>
                    <a:pt x="2120" y="3215"/>
                    <a:pt x="2125" y="3183"/>
                  </a:cubicBezTo>
                  <a:cubicBezTo>
                    <a:pt x="2283" y="3227"/>
                    <a:pt x="2465" y="3264"/>
                    <a:pt x="2642" y="3264"/>
                  </a:cubicBezTo>
                  <a:cubicBezTo>
                    <a:pt x="2664" y="3264"/>
                    <a:pt x="2686" y="3263"/>
                    <a:pt x="2707" y="3262"/>
                  </a:cubicBezTo>
                  <a:lnTo>
                    <a:pt x="2707" y="3262"/>
                  </a:lnTo>
                  <a:cubicBezTo>
                    <a:pt x="2474" y="3390"/>
                    <a:pt x="2187" y="3430"/>
                    <a:pt x="1918" y="3430"/>
                  </a:cubicBezTo>
                  <a:cubicBezTo>
                    <a:pt x="1877" y="3430"/>
                    <a:pt x="1835" y="3429"/>
                    <a:pt x="1795" y="3427"/>
                  </a:cubicBezTo>
                  <a:cubicBezTo>
                    <a:pt x="1352" y="3412"/>
                    <a:pt x="945" y="3260"/>
                    <a:pt x="745" y="2836"/>
                  </a:cubicBezTo>
                  <a:cubicBezTo>
                    <a:pt x="542" y="2401"/>
                    <a:pt x="632" y="1934"/>
                    <a:pt x="681" y="1480"/>
                  </a:cubicBezTo>
                  <a:cubicBezTo>
                    <a:pt x="842" y="1433"/>
                    <a:pt x="973" y="1343"/>
                    <a:pt x="1077" y="1215"/>
                  </a:cubicBezTo>
                  <a:close/>
                  <a:moveTo>
                    <a:pt x="2534" y="3695"/>
                  </a:moveTo>
                  <a:cubicBezTo>
                    <a:pt x="2570" y="3755"/>
                    <a:pt x="2611" y="3815"/>
                    <a:pt x="2609" y="3888"/>
                  </a:cubicBezTo>
                  <a:cubicBezTo>
                    <a:pt x="2605" y="3967"/>
                    <a:pt x="2557" y="4046"/>
                    <a:pt x="2521" y="4115"/>
                  </a:cubicBezTo>
                  <a:cubicBezTo>
                    <a:pt x="2465" y="4215"/>
                    <a:pt x="2405" y="4312"/>
                    <a:pt x="2335" y="4402"/>
                  </a:cubicBezTo>
                  <a:cubicBezTo>
                    <a:pt x="2270" y="4260"/>
                    <a:pt x="2133" y="4160"/>
                    <a:pt x="1979" y="4136"/>
                  </a:cubicBezTo>
                  <a:cubicBezTo>
                    <a:pt x="2180" y="4012"/>
                    <a:pt x="2362" y="3858"/>
                    <a:pt x="2534" y="3695"/>
                  </a:cubicBezTo>
                  <a:close/>
                  <a:moveTo>
                    <a:pt x="1332" y="3723"/>
                  </a:moveTo>
                  <a:cubicBezTo>
                    <a:pt x="1523" y="3843"/>
                    <a:pt x="1703" y="3975"/>
                    <a:pt x="1859" y="4140"/>
                  </a:cubicBezTo>
                  <a:cubicBezTo>
                    <a:pt x="1688" y="4177"/>
                    <a:pt x="1551" y="4295"/>
                    <a:pt x="1489" y="4462"/>
                  </a:cubicBezTo>
                  <a:cubicBezTo>
                    <a:pt x="1433" y="4357"/>
                    <a:pt x="1382" y="4252"/>
                    <a:pt x="1339" y="4140"/>
                  </a:cubicBezTo>
                  <a:cubicBezTo>
                    <a:pt x="1330" y="4117"/>
                    <a:pt x="1296" y="4035"/>
                    <a:pt x="1272" y="3950"/>
                  </a:cubicBezTo>
                  <a:cubicBezTo>
                    <a:pt x="1274" y="3943"/>
                    <a:pt x="1272" y="3937"/>
                    <a:pt x="1268" y="3933"/>
                  </a:cubicBezTo>
                  <a:cubicBezTo>
                    <a:pt x="1242" y="3832"/>
                    <a:pt x="1238" y="3736"/>
                    <a:pt x="1317" y="3736"/>
                  </a:cubicBezTo>
                  <a:cubicBezTo>
                    <a:pt x="1326" y="3736"/>
                    <a:pt x="1330" y="3729"/>
                    <a:pt x="1332" y="3723"/>
                  </a:cubicBezTo>
                  <a:close/>
                  <a:moveTo>
                    <a:pt x="2519" y="3389"/>
                  </a:moveTo>
                  <a:cubicBezTo>
                    <a:pt x="2519" y="3470"/>
                    <a:pt x="2517" y="3554"/>
                    <a:pt x="2527" y="3635"/>
                  </a:cubicBezTo>
                  <a:cubicBezTo>
                    <a:pt x="2530" y="3637"/>
                    <a:pt x="2530" y="3639"/>
                    <a:pt x="2530" y="3641"/>
                  </a:cubicBezTo>
                  <a:cubicBezTo>
                    <a:pt x="2347" y="3817"/>
                    <a:pt x="2150" y="3971"/>
                    <a:pt x="1949" y="4123"/>
                  </a:cubicBezTo>
                  <a:cubicBezTo>
                    <a:pt x="1948" y="4123"/>
                    <a:pt x="1947" y="4122"/>
                    <a:pt x="1945" y="4122"/>
                  </a:cubicBezTo>
                  <a:cubicBezTo>
                    <a:pt x="1942" y="4122"/>
                    <a:pt x="1938" y="4124"/>
                    <a:pt x="1936" y="4128"/>
                  </a:cubicBezTo>
                  <a:cubicBezTo>
                    <a:pt x="1936" y="4130"/>
                    <a:pt x="1936" y="4132"/>
                    <a:pt x="1936" y="4134"/>
                  </a:cubicBezTo>
                  <a:cubicBezTo>
                    <a:pt x="1936" y="4134"/>
                    <a:pt x="1935" y="4134"/>
                    <a:pt x="1934" y="4134"/>
                  </a:cubicBezTo>
                  <a:cubicBezTo>
                    <a:pt x="1927" y="4134"/>
                    <a:pt x="1921" y="4143"/>
                    <a:pt x="1923" y="4151"/>
                  </a:cubicBezTo>
                  <a:cubicBezTo>
                    <a:pt x="1926" y="4153"/>
                    <a:pt x="1928" y="4158"/>
                    <a:pt x="1932" y="4158"/>
                  </a:cubicBezTo>
                  <a:cubicBezTo>
                    <a:pt x="1902" y="4372"/>
                    <a:pt x="1932" y="4609"/>
                    <a:pt x="1945" y="4824"/>
                  </a:cubicBezTo>
                  <a:cubicBezTo>
                    <a:pt x="1951" y="4948"/>
                    <a:pt x="1960" y="5072"/>
                    <a:pt x="1971" y="5194"/>
                  </a:cubicBezTo>
                  <a:cubicBezTo>
                    <a:pt x="1975" y="5256"/>
                    <a:pt x="1979" y="5318"/>
                    <a:pt x="1986" y="5378"/>
                  </a:cubicBezTo>
                  <a:cubicBezTo>
                    <a:pt x="1990" y="5410"/>
                    <a:pt x="1992" y="5440"/>
                    <a:pt x="1996" y="5470"/>
                  </a:cubicBezTo>
                  <a:cubicBezTo>
                    <a:pt x="1992" y="5488"/>
                    <a:pt x="1992" y="5503"/>
                    <a:pt x="1998" y="5513"/>
                  </a:cubicBezTo>
                  <a:cubicBezTo>
                    <a:pt x="1994" y="5515"/>
                    <a:pt x="1992" y="5518"/>
                    <a:pt x="1990" y="5520"/>
                  </a:cubicBezTo>
                  <a:cubicBezTo>
                    <a:pt x="1988" y="5522"/>
                    <a:pt x="1988" y="5524"/>
                    <a:pt x="1986" y="5526"/>
                  </a:cubicBezTo>
                  <a:cubicBezTo>
                    <a:pt x="1979" y="5537"/>
                    <a:pt x="1983" y="5548"/>
                    <a:pt x="1992" y="5554"/>
                  </a:cubicBezTo>
                  <a:cubicBezTo>
                    <a:pt x="1961" y="5554"/>
                    <a:pt x="1930" y="5554"/>
                    <a:pt x="1900" y="5554"/>
                  </a:cubicBezTo>
                  <a:cubicBezTo>
                    <a:pt x="1528" y="5554"/>
                    <a:pt x="1156" y="5543"/>
                    <a:pt x="784" y="5541"/>
                  </a:cubicBezTo>
                  <a:cubicBezTo>
                    <a:pt x="790" y="5380"/>
                    <a:pt x="803" y="5226"/>
                    <a:pt x="823" y="5068"/>
                  </a:cubicBezTo>
                  <a:cubicBezTo>
                    <a:pt x="824" y="5057"/>
                    <a:pt x="814" y="5051"/>
                    <a:pt x="805" y="5051"/>
                  </a:cubicBezTo>
                  <a:cubicBezTo>
                    <a:pt x="798" y="5051"/>
                    <a:pt x="790" y="5055"/>
                    <a:pt x="788" y="5063"/>
                  </a:cubicBezTo>
                  <a:cubicBezTo>
                    <a:pt x="758" y="5218"/>
                    <a:pt x="748" y="5383"/>
                    <a:pt x="758" y="5541"/>
                  </a:cubicBezTo>
                  <a:cubicBezTo>
                    <a:pt x="679" y="5540"/>
                    <a:pt x="600" y="5540"/>
                    <a:pt x="521" y="5540"/>
                  </a:cubicBezTo>
                  <a:cubicBezTo>
                    <a:pt x="363" y="5540"/>
                    <a:pt x="206" y="5542"/>
                    <a:pt x="47" y="5548"/>
                  </a:cubicBezTo>
                  <a:cubicBezTo>
                    <a:pt x="43" y="5548"/>
                    <a:pt x="39" y="5550"/>
                    <a:pt x="37" y="5554"/>
                  </a:cubicBezTo>
                  <a:cubicBezTo>
                    <a:pt x="37" y="5554"/>
                    <a:pt x="37" y="5554"/>
                    <a:pt x="37" y="5552"/>
                  </a:cubicBezTo>
                  <a:cubicBezTo>
                    <a:pt x="107" y="5192"/>
                    <a:pt x="186" y="4858"/>
                    <a:pt x="407" y="4556"/>
                  </a:cubicBezTo>
                  <a:cubicBezTo>
                    <a:pt x="617" y="4265"/>
                    <a:pt x="900" y="4089"/>
                    <a:pt x="1230" y="3969"/>
                  </a:cubicBezTo>
                  <a:cubicBezTo>
                    <a:pt x="1289" y="4175"/>
                    <a:pt x="1431" y="4432"/>
                    <a:pt x="1469" y="4483"/>
                  </a:cubicBezTo>
                  <a:cubicBezTo>
                    <a:pt x="1473" y="4488"/>
                    <a:pt x="1477" y="4490"/>
                    <a:pt x="1481" y="4490"/>
                  </a:cubicBezTo>
                  <a:cubicBezTo>
                    <a:pt x="1484" y="4490"/>
                    <a:pt x="1488" y="4488"/>
                    <a:pt x="1491" y="4485"/>
                  </a:cubicBezTo>
                  <a:cubicBezTo>
                    <a:pt x="1495" y="4490"/>
                    <a:pt x="1501" y="4493"/>
                    <a:pt x="1507" y="4493"/>
                  </a:cubicBezTo>
                  <a:cubicBezTo>
                    <a:pt x="1515" y="4493"/>
                    <a:pt x="1524" y="4488"/>
                    <a:pt x="1527" y="4479"/>
                  </a:cubicBezTo>
                  <a:cubicBezTo>
                    <a:pt x="1589" y="4312"/>
                    <a:pt x="1729" y="4200"/>
                    <a:pt x="1906" y="4175"/>
                  </a:cubicBezTo>
                  <a:cubicBezTo>
                    <a:pt x="1917" y="4173"/>
                    <a:pt x="1921" y="4162"/>
                    <a:pt x="1919" y="4151"/>
                  </a:cubicBezTo>
                  <a:cubicBezTo>
                    <a:pt x="1919" y="4147"/>
                    <a:pt x="1917" y="4143"/>
                    <a:pt x="1915" y="4140"/>
                  </a:cubicBezTo>
                  <a:cubicBezTo>
                    <a:pt x="1746" y="3960"/>
                    <a:pt x="1553" y="3798"/>
                    <a:pt x="1330" y="3688"/>
                  </a:cubicBezTo>
                  <a:cubicBezTo>
                    <a:pt x="1334" y="3686"/>
                    <a:pt x="1337" y="3682"/>
                    <a:pt x="1337" y="3678"/>
                  </a:cubicBezTo>
                  <a:cubicBezTo>
                    <a:pt x="1345" y="3588"/>
                    <a:pt x="1341" y="3494"/>
                    <a:pt x="1334" y="3404"/>
                  </a:cubicBezTo>
                  <a:lnTo>
                    <a:pt x="1334" y="3404"/>
                  </a:lnTo>
                  <a:cubicBezTo>
                    <a:pt x="1506" y="3456"/>
                    <a:pt x="1692" y="3477"/>
                    <a:pt x="1876" y="3477"/>
                  </a:cubicBezTo>
                  <a:cubicBezTo>
                    <a:pt x="2007" y="3477"/>
                    <a:pt x="2137" y="3466"/>
                    <a:pt x="2260" y="3449"/>
                  </a:cubicBezTo>
                  <a:cubicBezTo>
                    <a:pt x="2345" y="3436"/>
                    <a:pt x="2433" y="3416"/>
                    <a:pt x="2519" y="3389"/>
                  </a:cubicBezTo>
                  <a:close/>
                  <a:moveTo>
                    <a:pt x="1752" y="0"/>
                  </a:moveTo>
                  <a:cubicBezTo>
                    <a:pt x="1491" y="20"/>
                    <a:pt x="1245" y="99"/>
                    <a:pt x="1026" y="245"/>
                  </a:cubicBezTo>
                  <a:cubicBezTo>
                    <a:pt x="1020" y="182"/>
                    <a:pt x="1015" y="123"/>
                    <a:pt x="1015" y="60"/>
                  </a:cubicBezTo>
                  <a:cubicBezTo>
                    <a:pt x="1015" y="48"/>
                    <a:pt x="1005" y="41"/>
                    <a:pt x="994" y="41"/>
                  </a:cubicBezTo>
                  <a:cubicBezTo>
                    <a:pt x="990" y="41"/>
                    <a:pt x="985" y="42"/>
                    <a:pt x="981" y="45"/>
                  </a:cubicBezTo>
                  <a:cubicBezTo>
                    <a:pt x="902" y="118"/>
                    <a:pt x="857" y="212"/>
                    <a:pt x="848" y="320"/>
                  </a:cubicBezTo>
                  <a:cubicBezTo>
                    <a:pt x="803" y="298"/>
                    <a:pt x="754" y="287"/>
                    <a:pt x="703" y="287"/>
                  </a:cubicBezTo>
                  <a:cubicBezTo>
                    <a:pt x="690" y="287"/>
                    <a:pt x="679" y="307"/>
                    <a:pt x="690" y="317"/>
                  </a:cubicBezTo>
                  <a:cubicBezTo>
                    <a:pt x="726" y="345"/>
                    <a:pt x="754" y="377"/>
                    <a:pt x="780" y="412"/>
                  </a:cubicBezTo>
                  <a:cubicBezTo>
                    <a:pt x="613" y="433"/>
                    <a:pt x="461" y="544"/>
                    <a:pt x="381" y="688"/>
                  </a:cubicBezTo>
                  <a:cubicBezTo>
                    <a:pt x="327" y="785"/>
                    <a:pt x="331" y="873"/>
                    <a:pt x="421" y="873"/>
                  </a:cubicBezTo>
                  <a:cubicBezTo>
                    <a:pt x="426" y="873"/>
                    <a:pt x="431" y="873"/>
                    <a:pt x="437" y="872"/>
                  </a:cubicBezTo>
                  <a:lnTo>
                    <a:pt x="437" y="872"/>
                  </a:lnTo>
                  <a:cubicBezTo>
                    <a:pt x="296" y="1076"/>
                    <a:pt x="257" y="1326"/>
                    <a:pt x="334" y="1564"/>
                  </a:cubicBezTo>
                  <a:cubicBezTo>
                    <a:pt x="337" y="1572"/>
                    <a:pt x="345" y="1578"/>
                    <a:pt x="353" y="1578"/>
                  </a:cubicBezTo>
                  <a:cubicBezTo>
                    <a:pt x="356" y="1578"/>
                    <a:pt x="359" y="1577"/>
                    <a:pt x="362" y="1575"/>
                  </a:cubicBezTo>
                  <a:cubicBezTo>
                    <a:pt x="384" y="1562"/>
                    <a:pt x="401" y="1547"/>
                    <a:pt x="418" y="1532"/>
                  </a:cubicBezTo>
                  <a:lnTo>
                    <a:pt x="418" y="1532"/>
                  </a:lnTo>
                  <a:cubicBezTo>
                    <a:pt x="407" y="1654"/>
                    <a:pt x="414" y="1772"/>
                    <a:pt x="450" y="1889"/>
                  </a:cubicBezTo>
                  <a:cubicBezTo>
                    <a:pt x="375" y="1932"/>
                    <a:pt x="317" y="2007"/>
                    <a:pt x="309" y="2095"/>
                  </a:cubicBezTo>
                  <a:cubicBezTo>
                    <a:pt x="294" y="2241"/>
                    <a:pt x="422" y="2387"/>
                    <a:pt x="569" y="2387"/>
                  </a:cubicBezTo>
                  <a:cubicBezTo>
                    <a:pt x="575" y="2387"/>
                    <a:pt x="581" y="2387"/>
                    <a:pt x="587" y="2386"/>
                  </a:cubicBezTo>
                  <a:cubicBezTo>
                    <a:pt x="628" y="2798"/>
                    <a:pt x="795" y="3174"/>
                    <a:pt x="1206" y="3354"/>
                  </a:cubicBezTo>
                  <a:cubicBezTo>
                    <a:pt x="1236" y="3369"/>
                    <a:pt x="1270" y="3380"/>
                    <a:pt x="1302" y="3393"/>
                  </a:cubicBezTo>
                  <a:cubicBezTo>
                    <a:pt x="1296" y="3485"/>
                    <a:pt x="1292" y="3586"/>
                    <a:pt x="1300" y="3678"/>
                  </a:cubicBezTo>
                  <a:cubicBezTo>
                    <a:pt x="1300" y="3678"/>
                    <a:pt x="1300" y="3678"/>
                    <a:pt x="1300" y="3680"/>
                  </a:cubicBezTo>
                  <a:cubicBezTo>
                    <a:pt x="1292" y="3682"/>
                    <a:pt x="1289" y="3695"/>
                    <a:pt x="1298" y="3701"/>
                  </a:cubicBezTo>
                  <a:cubicBezTo>
                    <a:pt x="1300" y="3703"/>
                    <a:pt x="1300" y="3703"/>
                    <a:pt x="1300" y="3703"/>
                  </a:cubicBezTo>
                  <a:cubicBezTo>
                    <a:pt x="1299" y="3703"/>
                    <a:pt x="1298" y="3703"/>
                    <a:pt x="1297" y="3703"/>
                  </a:cubicBezTo>
                  <a:cubicBezTo>
                    <a:pt x="1195" y="3703"/>
                    <a:pt x="1189" y="3805"/>
                    <a:pt x="1221" y="3937"/>
                  </a:cubicBezTo>
                  <a:cubicBezTo>
                    <a:pt x="525" y="4074"/>
                    <a:pt x="26" y="4875"/>
                    <a:pt x="0" y="5548"/>
                  </a:cubicBezTo>
                  <a:cubicBezTo>
                    <a:pt x="0" y="5558"/>
                    <a:pt x="11" y="5565"/>
                    <a:pt x="20" y="5565"/>
                  </a:cubicBezTo>
                  <a:cubicBezTo>
                    <a:pt x="26" y="5565"/>
                    <a:pt x="31" y="5563"/>
                    <a:pt x="34" y="5558"/>
                  </a:cubicBezTo>
                  <a:lnTo>
                    <a:pt x="34" y="5558"/>
                  </a:lnTo>
                  <a:cubicBezTo>
                    <a:pt x="32" y="5565"/>
                    <a:pt x="37" y="5575"/>
                    <a:pt x="47" y="5575"/>
                  </a:cubicBezTo>
                  <a:cubicBezTo>
                    <a:pt x="364" y="5599"/>
                    <a:pt x="683" y="5605"/>
                    <a:pt x="1002" y="5605"/>
                  </a:cubicBezTo>
                  <a:cubicBezTo>
                    <a:pt x="1348" y="5605"/>
                    <a:pt x="1694" y="5598"/>
                    <a:pt x="2037" y="5597"/>
                  </a:cubicBezTo>
                  <a:cubicBezTo>
                    <a:pt x="2701" y="5592"/>
                    <a:pt x="3365" y="5580"/>
                    <a:pt x="4027" y="5558"/>
                  </a:cubicBezTo>
                  <a:cubicBezTo>
                    <a:pt x="4054" y="5558"/>
                    <a:pt x="4054" y="5515"/>
                    <a:pt x="4027" y="5515"/>
                  </a:cubicBezTo>
                  <a:lnTo>
                    <a:pt x="4024" y="5515"/>
                  </a:lnTo>
                  <a:cubicBezTo>
                    <a:pt x="3727" y="5524"/>
                    <a:pt x="3431" y="5533"/>
                    <a:pt x="3136" y="5539"/>
                  </a:cubicBezTo>
                  <a:cubicBezTo>
                    <a:pt x="3161" y="5391"/>
                    <a:pt x="3161" y="5235"/>
                    <a:pt x="3138" y="5087"/>
                  </a:cubicBezTo>
                  <a:cubicBezTo>
                    <a:pt x="3137" y="5078"/>
                    <a:pt x="3130" y="5075"/>
                    <a:pt x="3122" y="5075"/>
                  </a:cubicBezTo>
                  <a:cubicBezTo>
                    <a:pt x="3112" y="5075"/>
                    <a:pt x="3102" y="5081"/>
                    <a:pt x="3104" y="5091"/>
                  </a:cubicBezTo>
                  <a:cubicBezTo>
                    <a:pt x="3119" y="5241"/>
                    <a:pt x="3119" y="5389"/>
                    <a:pt x="3112" y="5539"/>
                  </a:cubicBezTo>
                  <a:cubicBezTo>
                    <a:pt x="2754" y="5545"/>
                    <a:pt x="2395" y="5552"/>
                    <a:pt x="2037" y="5554"/>
                  </a:cubicBezTo>
                  <a:lnTo>
                    <a:pt x="2031" y="5554"/>
                  </a:lnTo>
                  <a:cubicBezTo>
                    <a:pt x="2069" y="5500"/>
                    <a:pt x="2026" y="5370"/>
                    <a:pt x="2022" y="5310"/>
                  </a:cubicBezTo>
                  <a:cubicBezTo>
                    <a:pt x="2009" y="5171"/>
                    <a:pt x="1998" y="5031"/>
                    <a:pt x="1990" y="4894"/>
                  </a:cubicBezTo>
                  <a:cubicBezTo>
                    <a:pt x="1981" y="4764"/>
                    <a:pt x="1975" y="4631"/>
                    <a:pt x="1971" y="4500"/>
                  </a:cubicBezTo>
                  <a:cubicBezTo>
                    <a:pt x="1966" y="4389"/>
                    <a:pt x="1973" y="4273"/>
                    <a:pt x="1958" y="4162"/>
                  </a:cubicBezTo>
                  <a:lnTo>
                    <a:pt x="1958" y="4162"/>
                  </a:lnTo>
                  <a:cubicBezTo>
                    <a:pt x="2112" y="4198"/>
                    <a:pt x="2232" y="4290"/>
                    <a:pt x="2303" y="4434"/>
                  </a:cubicBezTo>
                  <a:cubicBezTo>
                    <a:pt x="2306" y="4441"/>
                    <a:pt x="2312" y="4444"/>
                    <a:pt x="2318" y="4444"/>
                  </a:cubicBezTo>
                  <a:cubicBezTo>
                    <a:pt x="2323" y="4444"/>
                    <a:pt x="2327" y="4443"/>
                    <a:pt x="2330" y="4440"/>
                  </a:cubicBezTo>
                  <a:cubicBezTo>
                    <a:pt x="2333" y="4440"/>
                    <a:pt x="2337" y="4440"/>
                    <a:pt x="2339" y="4436"/>
                  </a:cubicBezTo>
                  <a:cubicBezTo>
                    <a:pt x="2461" y="4322"/>
                    <a:pt x="2555" y="4166"/>
                    <a:pt x="2617" y="4012"/>
                  </a:cubicBezTo>
                  <a:cubicBezTo>
                    <a:pt x="2632" y="3975"/>
                    <a:pt x="2641" y="3939"/>
                    <a:pt x="2645" y="3907"/>
                  </a:cubicBezTo>
                  <a:lnTo>
                    <a:pt x="2647" y="3907"/>
                  </a:lnTo>
                  <a:cubicBezTo>
                    <a:pt x="2827" y="3969"/>
                    <a:pt x="3003" y="4016"/>
                    <a:pt x="3170" y="4113"/>
                  </a:cubicBezTo>
                  <a:cubicBezTo>
                    <a:pt x="3320" y="4200"/>
                    <a:pt x="3457" y="4312"/>
                    <a:pt x="3575" y="4442"/>
                  </a:cubicBezTo>
                  <a:cubicBezTo>
                    <a:pt x="3840" y="4738"/>
                    <a:pt x="3971" y="5102"/>
                    <a:pt x="4003" y="5494"/>
                  </a:cubicBezTo>
                  <a:cubicBezTo>
                    <a:pt x="4005" y="5507"/>
                    <a:pt x="4014" y="5513"/>
                    <a:pt x="4024" y="5513"/>
                  </a:cubicBezTo>
                  <a:cubicBezTo>
                    <a:pt x="4035" y="5513"/>
                    <a:pt x="4044" y="5507"/>
                    <a:pt x="4044" y="5494"/>
                  </a:cubicBezTo>
                  <a:cubicBezTo>
                    <a:pt x="4035" y="5106"/>
                    <a:pt x="3872" y="4717"/>
                    <a:pt x="3618" y="4427"/>
                  </a:cubicBezTo>
                  <a:cubicBezTo>
                    <a:pt x="3382" y="4158"/>
                    <a:pt x="3014" y="3913"/>
                    <a:pt x="2649" y="3881"/>
                  </a:cubicBezTo>
                  <a:lnTo>
                    <a:pt x="2645" y="3881"/>
                  </a:lnTo>
                  <a:cubicBezTo>
                    <a:pt x="2645" y="3806"/>
                    <a:pt x="2615" y="3738"/>
                    <a:pt x="2560" y="3667"/>
                  </a:cubicBezTo>
                  <a:cubicBezTo>
                    <a:pt x="2562" y="3667"/>
                    <a:pt x="2562" y="3665"/>
                    <a:pt x="2564" y="3665"/>
                  </a:cubicBezTo>
                  <a:cubicBezTo>
                    <a:pt x="2572" y="3654"/>
                    <a:pt x="2570" y="3644"/>
                    <a:pt x="2564" y="3637"/>
                  </a:cubicBezTo>
                  <a:cubicBezTo>
                    <a:pt x="2564" y="3635"/>
                    <a:pt x="2566" y="3633"/>
                    <a:pt x="2566" y="3631"/>
                  </a:cubicBezTo>
                  <a:cubicBezTo>
                    <a:pt x="2566" y="3547"/>
                    <a:pt x="2553" y="3464"/>
                    <a:pt x="2542" y="3380"/>
                  </a:cubicBezTo>
                  <a:cubicBezTo>
                    <a:pt x="2542" y="3380"/>
                    <a:pt x="2542" y="3380"/>
                    <a:pt x="2542" y="3378"/>
                  </a:cubicBezTo>
                  <a:cubicBezTo>
                    <a:pt x="2632" y="3346"/>
                    <a:pt x="2720" y="3305"/>
                    <a:pt x="2799" y="3254"/>
                  </a:cubicBezTo>
                  <a:cubicBezTo>
                    <a:pt x="2883" y="3241"/>
                    <a:pt x="2962" y="3219"/>
                    <a:pt x="3037" y="3183"/>
                  </a:cubicBezTo>
                  <a:cubicBezTo>
                    <a:pt x="3316" y="3044"/>
                    <a:pt x="3350" y="2774"/>
                    <a:pt x="3331" y="2491"/>
                  </a:cubicBezTo>
                  <a:cubicBezTo>
                    <a:pt x="3328" y="2478"/>
                    <a:pt x="3320" y="2472"/>
                    <a:pt x="3311" y="2470"/>
                  </a:cubicBezTo>
                  <a:cubicBezTo>
                    <a:pt x="3310" y="2470"/>
                    <a:pt x="3308" y="2469"/>
                    <a:pt x="3307" y="2469"/>
                  </a:cubicBezTo>
                  <a:cubicBezTo>
                    <a:pt x="3295" y="2469"/>
                    <a:pt x="3286" y="2476"/>
                    <a:pt x="3288" y="2491"/>
                  </a:cubicBezTo>
                  <a:cubicBezTo>
                    <a:pt x="3298" y="2635"/>
                    <a:pt x="3309" y="2791"/>
                    <a:pt x="3245" y="2926"/>
                  </a:cubicBezTo>
                  <a:cubicBezTo>
                    <a:pt x="3185" y="3048"/>
                    <a:pt x="3065" y="3134"/>
                    <a:pt x="2936" y="3177"/>
                  </a:cubicBezTo>
                  <a:cubicBezTo>
                    <a:pt x="2919" y="3183"/>
                    <a:pt x="2900" y="3189"/>
                    <a:pt x="2883" y="3194"/>
                  </a:cubicBezTo>
                  <a:cubicBezTo>
                    <a:pt x="2969" y="3125"/>
                    <a:pt x="3041" y="3042"/>
                    <a:pt x="3097" y="2943"/>
                  </a:cubicBezTo>
                  <a:cubicBezTo>
                    <a:pt x="3183" y="2793"/>
                    <a:pt x="3211" y="2624"/>
                    <a:pt x="3226" y="2455"/>
                  </a:cubicBezTo>
                  <a:cubicBezTo>
                    <a:pt x="3228" y="2459"/>
                    <a:pt x="3234" y="2463"/>
                    <a:pt x="3241" y="2463"/>
                  </a:cubicBezTo>
                  <a:cubicBezTo>
                    <a:pt x="3260" y="2463"/>
                    <a:pt x="3283" y="2466"/>
                    <a:pt x="3311" y="2468"/>
                  </a:cubicBezTo>
                  <a:cubicBezTo>
                    <a:pt x="3334" y="2470"/>
                    <a:pt x="3359" y="2472"/>
                    <a:pt x="3383" y="2472"/>
                  </a:cubicBezTo>
                  <a:cubicBezTo>
                    <a:pt x="3426" y="2472"/>
                    <a:pt x="3466" y="2465"/>
                    <a:pt x="3487" y="2442"/>
                  </a:cubicBezTo>
                  <a:cubicBezTo>
                    <a:pt x="3510" y="2416"/>
                    <a:pt x="3495" y="2346"/>
                    <a:pt x="3495" y="2316"/>
                  </a:cubicBezTo>
                  <a:cubicBezTo>
                    <a:pt x="3493" y="2234"/>
                    <a:pt x="3493" y="2153"/>
                    <a:pt x="3491" y="2074"/>
                  </a:cubicBezTo>
                  <a:cubicBezTo>
                    <a:pt x="3491" y="1999"/>
                    <a:pt x="3489" y="1926"/>
                    <a:pt x="3487" y="1851"/>
                  </a:cubicBezTo>
                  <a:cubicBezTo>
                    <a:pt x="3487" y="1817"/>
                    <a:pt x="3495" y="1763"/>
                    <a:pt x="3476" y="1729"/>
                  </a:cubicBezTo>
                  <a:cubicBezTo>
                    <a:pt x="3461" y="1699"/>
                    <a:pt x="3438" y="1684"/>
                    <a:pt x="3410" y="1677"/>
                  </a:cubicBezTo>
                  <a:cubicBezTo>
                    <a:pt x="3410" y="1675"/>
                    <a:pt x="3410" y="1675"/>
                    <a:pt x="3410" y="1675"/>
                  </a:cubicBezTo>
                  <a:cubicBezTo>
                    <a:pt x="3388" y="1579"/>
                    <a:pt x="3367" y="1483"/>
                    <a:pt x="3346" y="1388"/>
                  </a:cubicBezTo>
                  <a:lnTo>
                    <a:pt x="3346" y="1388"/>
                  </a:lnTo>
                  <a:cubicBezTo>
                    <a:pt x="3367" y="1403"/>
                    <a:pt x="3388" y="1418"/>
                    <a:pt x="3410" y="1435"/>
                  </a:cubicBezTo>
                  <a:cubicBezTo>
                    <a:pt x="3413" y="1437"/>
                    <a:pt x="3416" y="1438"/>
                    <a:pt x="3419" y="1438"/>
                  </a:cubicBezTo>
                  <a:cubicBezTo>
                    <a:pt x="3430" y="1438"/>
                    <a:pt x="3442" y="1428"/>
                    <a:pt x="3442" y="1416"/>
                  </a:cubicBezTo>
                  <a:cubicBezTo>
                    <a:pt x="3427" y="1215"/>
                    <a:pt x="3367" y="1024"/>
                    <a:pt x="3262" y="853"/>
                  </a:cubicBezTo>
                  <a:lnTo>
                    <a:pt x="3262" y="853"/>
                  </a:lnTo>
                  <a:lnTo>
                    <a:pt x="3350" y="885"/>
                  </a:lnTo>
                  <a:cubicBezTo>
                    <a:pt x="3352" y="886"/>
                    <a:pt x="3353" y="886"/>
                    <a:pt x="3355" y="886"/>
                  </a:cubicBezTo>
                  <a:cubicBezTo>
                    <a:pt x="3368" y="886"/>
                    <a:pt x="3381" y="866"/>
                    <a:pt x="3373" y="855"/>
                  </a:cubicBezTo>
                  <a:cubicBezTo>
                    <a:pt x="3181" y="587"/>
                    <a:pt x="2919" y="390"/>
                    <a:pt x="2613" y="277"/>
                  </a:cubicBezTo>
                  <a:lnTo>
                    <a:pt x="2701" y="245"/>
                  </a:lnTo>
                  <a:cubicBezTo>
                    <a:pt x="2720" y="238"/>
                    <a:pt x="2720" y="212"/>
                    <a:pt x="2701" y="206"/>
                  </a:cubicBezTo>
                  <a:cubicBezTo>
                    <a:pt x="2458" y="127"/>
                    <a:pt x="2208" y="86"/>
                    <a:pt x="1956" y="86"/>
                  </a:cubicBezTo>
                  <a:cubicBezTo>
                    <a:pt x="1881" y="86"/>
                    <a:pt x="1806" y="89"/>
                    <a:pt x="1731" y="97"/>
                  </a:cubicBezTo>
                  <a:cubicBezTo>
                    <a:pt x="1744" y="75"/>
                    <a:pt x="1756" y="54"/>
                    <a:pt x="1769" y="30"/>
                  </a:cubicBezTo>
                  <a:cubicBezTo>
                    <a:pt x="1776" y="20"/>
                    <a:pt x="1767" y="0"/>
                    <a:pt x="17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6"/>
            <p:cNvSpPr/>
            <p:nvPr/>
          </p:nvSpPr>
          <p:spPr>
            <a:xfrm>
              <a:off x="4546159" y="2902607"/>
              <a:ext cx="584045" cy="465420"/>
            </a:xfrm>
            <a:custGeom>
              <a:avLst/>
              <a:gdLst/>
              <a:ahLst/>
              <a:cxnLst/>
              <a:rect l="l" t="t" r="r" b="b"/>
              <a:pathLst>
                <a:path w="2068" h="1648" extrusionOk="0">
                  <a:moveTo>
                    <a:pt x="1394" y="415"/>
                  </a:moveTo>
                  <a:cubicBezTo>
                    <a:pt x="1396" y="415"/>
                    <a:pt x="1398" y="415"/>
                    <a:pt x="1399" y="416"/>
                  </a:cubicBezTo>
                  <a:cubicBezTo>
                    <a:pt x="1446" y="457"/>
                    <a:pt x="1493" y="524"/>
                    <a:pt x="1502" y="588"/>
                  </a:cubicBezTo>
                  <a:cubicBezTo>
                    <a:pt x="1503" y="598"/>
                    <a:pt x="1496" y="604"/>
                    <a:pt x="1489" y="604"/>
                  </a:cubicBezTo>
                  <a:cubicBezTo>
                    <a:pt x="1484" y="604"/>
                    <a:pt x="1479" y="601"/>
                    <a:pt x="1476" y="594"/>
                  </a:cubicBezTo>
                  <a:cubicBezTo>
                    <a:pt x="1466" y="564"/>
                    <a:pt x="1457" y="534"/>
                    <a:pt x="1442" y="506"/>
                  </a:cubicBezTo>
                  <a:cubicBezTo>
                    <a:pt x="1427" y="479"/>
                    <a:pt x="1408" y="455"/>
                    <a:pt x="1386" y="431"/>
                  </a:cubicBezTo>
                  <a:cubicBezTo>
                    <a:pt x="1379" y="424"/>
                    <a:pt x="1387" y="415"/>
                    <a:pt x="1394" y="415"/>
                  </a:cubicBezTo>
                  <a:close/>
                  <a:moveTo>
                    <a:pt x="1384" y="484"/>
                  </a:moveTo>
                  <a:cubicBezTo>
                    <a:pt x="1387" y="484"/>
                    <a:pt x="1389" y="485"/>
                    <a:pt x="1391" y="487"/>
                  </a:cubicBezTo>
                  <a:cubicBezTo>
                    <a:pt x="1423" y="530"/>
                    <a:pt x="1459" y="573"/>
                    <a:pt x="1489" y="620"/>
                  </a:cubicBezTo>
                  <a:cubicBezTo>
                    <a:pt x="1494" y="628"/>
                    <a:pt x="1485" y="639"/>
                    <a:pt x="1477" y="639"/>
                  </a:cubicBezTo>
                  <a:cubicBezTo>
                    <a:pt x="1475" y="639"/>
                    <a:pt x="1472" y="637"/>
                    <a:pt x="1470" y="635"/>
                  </a:cubicBezTo>
                  <a:cubicBezTo>
                    <a:pt x="1436" y="592"/>
                    <a:pt x="1406" y="545"/>
                    <a:pt x="1376" y="498"/>
                  </a:cubicBezTo>
                  <a:cubicBezTo>
                    <a:pt x="1371" y="491"/>
                    <a:pt x="1378" y="484"/>
                    <a:pt x="1384" y="484"/>
                  </a:cubicBezTo>
                  <a:close/>
                  <a:moveTo>
                    <a:pt x="688" y="1"/>
                  </a:moveTo>
                  <a:cubicBezTo>
                    <a:pt x="684" y="33"/>
                    <a:pt x="675" y="69"/>
                    <a:pt x="660" y="106"/>
                  </a:cubicBezTo>
                  <a:cubicBezTo>
                    <a:pt x="598" y="260"/>
                    <a:pt x="504" y="416"/>
                    <a:pt x="382" y="530"/>
                  </a:cubicBezTo>
                  <a:cubicBezTo>
                    <a:pt x="380" y="534"/>
                    <a:pt x="376" y="534"/>
                    <a:pt x="373" y="534"/>
                  </a:cubicBezTo>
                  <a:cubicBezTo>
                    <a:pt x="370" y="537"/>
                    <a:pt x="366" y="538"/>
                    <a:pt x="361" y="538"/>
                  </a:cubicBezTo>
                  <a:cubicBezTo>
                    <a:pt x="356" y="538"/>
                    <a:pt x="350" y="535"/>
                    <a:pt x="348" y="528"/>
                  </a:cubicBezTo>
                  <a:cubicBezTo>
                    <a:pt x="275" y="386"/>
                    <a:pt x="155" y="292"/>
                    <a:pt x="1" y="256"/>
                  </a:cubicBezTo>
                  <a:lnTo>
                    <a:pt x="1" y="256"/>
                  </a:lnTo>
                  <a:cubicBezTo>
                    <a:pt x="16" y="367"/>
                    <a:pt x="11" y="483"/>
                    <a:pt x="14" y="594"/>
                  </a:cubicBezTo>
                  <a:cubicBezTo>
                    <a:pt x="20" y="725"/>
                    <a:pt x="26" y="858"/>
                    <a:pt x="33" y="988"/>
                  </a:cubicBezTo>
                  <a:cubicBezTo>
                    <a:pt x="41" y="1125"/>
                    <a:pt x="52" y="1265"/>
                    <a:pt x="65" y="1404"/>
                  </a:cubicBezTo>
                  <a:cubicBezTo>
                    <a:pt x="71" y="1464"/>
                    <a:pt x="112" y="1597"/>
                    <a:pt x="74" y="1648"/>
                  </a:cubicBezTo>
                  <a:lnTo>
                    <a:pt x="82" y="1648"/>
                  </a:lnTo>
                  <a:cubicBezTo>
                    <a:pt x="440" y="1646"/>
                    <a:pt x="797" y="1642"/>
                    <a:pt x="1155" y="1633"/>
                  </a:cubicBezTo>
                  <a:cubicBezTo>
                    <a:pt x="1162" y="1483"/>
                    <a:pt x="1162" y="1335"/>
                    <a:pt x="1147" y="1185"/>
                  </a:cubicBezTo>
                  <a:cubicBezTo>
                    <a:pt x="1145" y="1175"/>
                    <a:pt x="1155" y="1169"/>
                    <a:pt x="1165" y="1169"/>
                  </a:cubicBezTo>
                  <a:cubicBezTo>
                    <a:pt x="1173" y="1169"/>
                    <a:pt x="1180" y="1172"/>
                    <a:pt x="1181" y="1181"/>
                  </a:cubicBezTo>
                  <a:cubicBezTo>
                    <a:pt x="1204" y="1329"/>
                    <a:pt x="1204" y="1485"/>
                    <a:pt x="1179" y="1633"/>
                  </a:cubicBezTo>
                  <a:cubicBezTo>
                    <a:pt x="1474" y="1627"/>
                    <a:pt x="1772" y="1620"/>
                    <a:pt x="2067" y="1609"/>
                  </a:cubicBezTo>
                  <a:lnTo>
                    <a:pt x="2067" y="1607"/>
                  </a:lnTo>
                  <a:cubicBezTo>
                    <a:pt x="2057" y="1607"/>
                    <a:pt x="2048" y="1601"/>
                    <a:pt x="2046" y="1588"/>
                  </a:cubicBezTo>
                  <a:cubicBezTo>
                    <a:pt x="2014" y="1196"/>
                    <a:pt x="1883" y="832"/>
                    <a:pt x="1618" y="536"/>
                  </a:cubicBezTo>
                  <a:cubicBezTo>
                    <a:pt x="1502" y="406"/>
                    <a:pt x="1363" y="294"/>
                    <a:pt x="1213" y="207"/>
                  </a:cubicBezTo>
                  <a:cubicBezTo>
                    <a:pt x="1046" y="110"/>
                    <a:pt x="870" y="63"/>
                    <a:pt x="6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6"/>
            <p:cNvSpPr/>
            <p:nvPr/>
          </p:nvSpPr>
          <p:spPr>
            <a:xfrm>
              <a:off x="4935611" y="3019810"/>
              <a:ext cx="35303" cy="53659"/>
            </a:xfrm>
            <a:custGeom>
              <a:avLst/>
              <a:gdLst/>
              <a:ahLst/>
              <a:cxnLst/>
              <a:rect l="l" t="t" r="r" b="b"/>
              <a:pathLst>
                <a:path w="125" h="190" extrusionOk="0">
                  <a:moveTo>
                    <a:pt x="14" y="1"/>
                  </a:moveTo>
                  <a:cubicBezTo>
                    <a:pt x="7" y="1"/>
                    <a:pt x="1" y="10"/>
                    <a:pt x="7" y="16"/>
                  </a:cubicBezTo>
                  <a:cubicBezTo>
                    <a:pt x="29" y="40"/>
                    <a:pt x="48" y="64"/>
                    <a:pt x="63" y="91"/>
                  </a:cubicBezTo>
                  <a:cubicBezTo>
                    <a:pt x="78" y="121"/>
                    <a:pt x="87" y="149"/>
                    <a:pt x="97" y="179"/>
                  </a:cubicBezTo>
                  <a:cubicBezTo>
                    <a:pt x="100" y="186"/>
                    <a:pt x="105" y="189"/>
                    <a:pt x="110" y="189"/>
                  </a:cubicBezTo>
                  <a:cubicBezTo>
                    <a:pt x="117" y="189"/>
                    <a:pt x="124" y="183"/>
                    <a:pt x="123" y="173"/>
                  </a:cubicBezTo>
                  <a:cubicBezTo>
                    <a:pt x="114" y="109"/>
                    <a:pt x="67" y="44"/>
                    <a:pt x="20" y="4"/>
                  </a:cubicBezTo>
                  <a:cubicBezTo>
                    <a:pt x="18" y="2"/>
                    <a:pt x="16"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6"/>
            <p:cNvSpPr/>
            <p:nvPr/>
          </p:nvSpPr>
          <p:spPr>
            <a:xfrm>
              <a:off x="4904828" y="2281012"/>
              <a:ext cx="67498" cy="204751"/>
            </a:xfrm>
            <a:custGeom>
              <a:avLst/>
              <a:gdLst/>
              <a:ahLst/>
              <a:cxnLst/>
              <a:rect l="l" t="t" r="r" b="b"/>
              <a:pathLst>
                <a:path w="239" h="725" extrusionOk="0">
                  <a:moveTo>
                    <a:pt x="14" y="0"/>
                  </a:moveTo>
                  <a:lnTo>
                    <a:pt x="14" y="0"/>
                  </a:lnTo>
                  <a:cubicBezTo>
                    <a:pt x="16" y="223"/>
                    <a:pt x="14" y="444"/>
                    <a:pt x="3" y="664"/>
                  </a:cubicBezTo>
                  <a:cubicBezTo>
                    <a:pt x="3" y="683"/>
                    <a:pt x="1" y="703"/>
                    <a:pt x="1" y="724"/>
                  </a:cubicBezTo>
                  <a:cubicBezTo>
                    <a:pt x="3" y="720"/>
                    <a:pt x="9" y="718"/>
                    <a:pt x="16" y="718"/>
                  </a:cubicBezTo>
                  <a:cubicBezTo>
                    <a:pt x="61" y="716"/>
                    <a:pt x="108" y="716"/>
                    <a:pt x="153" y="716"/>
                  </a:cubicBezTo>
                  <a:cubicBezTo>
                    <a:pt x="211" y="716"/>
                    <a:pt x="219" y="716"/>
                    <a:pt x="228" y="656"/>
                  </a:cubicBezTo>
                  <a:cubicBezTo>
                    <a:pt x="238" y="570"/>
                    <a:pt x="223" y="476"/>
                    <a:pt x="223" y="390"/>
                  </a:cubicBezTo>
                  <a:cubicBezTo>
                    <a:pt x="221" y="304"/>
                    <a:pt x="234" y="210"/>
                    <a:pt x="219" y="124"/>
                  </a:cubicBezTo>
                  <a:cubicBezTo>
                    <a:pt x="230" y="84"/>
                    <a:pt x="215" y="58"/>
                    <a:pt x="172" y="43"/>
                  </a:cubicBezTo>
                  <a:cubicBezTo>
                    <a:pt x="156" y="16"/>
                    <a:pt x="136" y="2"/>
                    <a:pt x="112" y="2"/>
                  </a:cubicBezTo>
                  <a:cubicBezTo>
                    <a:pt x="104" y="2"/>
                    <a:pt x="96" y="3"/>
                    <a:pt x="86" y="7"/>
                  </a:cubicBezTo>
                  <a:cubicBezTo>
                    <a:pt x="65" y="2"/>
                    <a:pt x="37" y="5"/>
                    <a:pt x="1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6"/>
            <p:cNvSpPr/>
            <p:nvPr/>
          </p:nvSpPr>
          <p:spPr>
            <a:xfrm>
              <a:off x="4933069" y="3039014"/>
              <a:ext cx="35303" cy="44057"/>
            </a:xfrm>
            <a:custGeom>
              <a:avLst/>
              <a:gdLst/>
              <a:ahLst/>
              <a:cxnLst/>
              <a:rect l="l" t="t" r="r" b="b"/>
              <a:pathLst>
                <a:path w="125" h="156" extrusionOk="0">
                  <a:moveTo>
                    <a:pt x="14" y="1"/>
                  </a:moveTo>
                  <a:cubicBezTo>
                    <a:pt x="8" y="1"/>
                    <a:pt x="1" y="8"/>
                    <a:pt x="6" y="15"/>
                  </a:cubicBezTo>
                  <a:cubicBezTo>
                    <a:pt x="36" y="62"/>
                    <a:pt x="64" y="109"/>
                    <a:pt x="100" y="152"/>
                  </a:cubicBezTo>
                  <a:cubicBezTo>
                    <a:pt x="102" y="154"/>
                    <a:pt x="105" y="156"/>
                    <a:pt x="107" y="156"/>
                  </a:cubicBezTo>
                  <a:cubicBezTo>
                    <a:pt x="115" y="156"/>
                    <a:pt x="124" y="145"/>
                    <a:pt x="119" y="137"/>
                  </a:cubicBezTo>
                  <a:cubicBezTo>
                    <a:pt x="89" y="90"/>
                    <a:pt x="53" y="47"/>
                    <a:pt x="21" y="4"/>
                  </a:cubicBezTo>
                  <a:cubicBezTo>
                    <a:pt x="19" y="2"/>
                    <a:pt x="17"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6"/>
            <p:cNvSpPr/>
            <p:nvPr/>
          </p:nvSpPr>
          <p:spPr>
            <a:xfrm>
              <a:off x="4077348" y="1812202"/>
              <a:ext cx="875502" cy="519079"/>
            </a:xfrm>
            <a:custGeom>
              <a:avLst/>
              <a:gdLst/>
              <a:ahLst/>
              <a:cxnLst/>
              <a:rect l="l" t="t" r="r" b="b"/>
              <a:pathLst>
                <a:path w="3100" h="1838" extrusionOk="0">
                  <a:moveTo>
                    <a:pt x="1819" y="155"/>
                  </a:moveTo>
                  <a:cubicBezTo>
                    <a:pt x="1882" y="155"/>
                    <a:pt x="1946" y="158"/>
                    <a:pt x="2010" y="167"/>
                  </a:cubicBezTo>
                  <a:cubicBezTo>
                    <a:pt x="2022" y="169"/>
                    <a:pt x="2017" y="187"/>
                    <a:pt x="2007" y="187"/>
                  </a:cubicBezTo>
                  <a:cubicBezTo>
                    <a:pt x="2007" y="187"/>
                    <a:pt x="2006" y="187"/>
                    <a:pt x="2006" y="187"/>
                  </a:cubicBezTo>
                  <a:cubicBezTo>
                    <a:pt x="1934" y="177"/>
                    <a:pt x="1863" y="170"/>
                    <a:pt x="1792" y="170"/>
                  </a:cubicBezTo>
                  <a:cubicBezTo>
                    <a:pt x="1773" y="170"/>
                    <a:pt x="1754" y="171"/>
                    <a:pt x="1736" y="172"/>
                  </a:cubicBezTo>
                  <a:cubicBezTo>
                    <a:pt x="1725" y="172"/>
                    <a:pt x="1727" y="159"/>
                    <a:pt x="1736" y="157"/>
                  </a:cubicBezTo>
                  <a:cubicBezTo>
                    <a:pt x="1764" y="155"/>
                    <a:pt x="1791" y="155"/>
                    <a:pt x="1819" y="155"/>
                  </a:cubicBezTo>
                  <a:close/>
                  <a:moveTo>
                    <a:pt x="1894" y="214"/>
                  </a:moveTo>
                  <a:cubicBezTo>
                    <a:pt x="1941" y="214"/>
                    <a:pt x="1987" y="218"/>
                    <a:pt x="2033" y="225"/>
                  </a:cubicBezTo>
                  <a:cubicBezTo>
                    <a:pt x="2045" y="227"/>
                    <a:pt x="2043" y="245"/>
                    <a:pt x="2032" y="245"/>
                  </a:cubicBezTo>
                  <a:cubicBezTo>
                    <a:pt x="2031" y="245"/>
                    <a:pt x="2030" y="245"/>
                    <a:pt x="2029" y="245"/>
                  </a:cubicBezTo>
                  <a:cubicBezTo>
                    <a:pt x="1973" y="236"/>
                    <a:pt x="1920" y="232"/>
                    <a:pt x="1864" y="232"/>
                  </a:cubicBezTo>
                  <a:cubicBezTo>
                    <a:pt x="1856" y="232"/>
                    <a:pt x="1856" y="215"/>
                    <a:pt x="1864" y="215"/>
                  </a:cubicBezTo>
                  <a:cubicBezTo>
                    <a:pt x="1874" y="214"/>
                    <a:pt x="1884" y="214"/>
                    <a:pt x="1894" y="214"/>
                  </a:cubicBezTo>
                  <a:close/>
                  <a:moveTo>
                    <a:pt x="2807" y="816"/>
                  </a:moveTo>
                  <a:cubicBezTo>
                    <a:pt x="2808" y="816"/>
                    <a:pt x="2810" y="816"/>
                    <a:pt x="2811" y="816"/>
                  </a:cubicBezTo>
                  <a:cubicBezTo>
                    <a:pt x="2869" y="851"/>
                    <a:pt x="2933" y="913"/>
                    <a:pt x="2946" y="981"/>
                  </a:cubicBezTo>
                  <a:cubicBezTo>
                    <a:pt x="2947" y="990"/>
                    <a:pt x="2939" y="996"/>
                    <a:pt x="2932" y="996"/>
                  </a:cubicBezTo>
                  <a:cubicBezTo>
                    <a:pt x="2928" y="996"/>
                    <a:pt x="2924" y="994"/>
                    <a:pt x="2922" y="990"/>
                  </a:cubicBezTo>
                  <a:cubicBezTo>
                    <a:pt x="2907" y="962"/>
                    <a:pt x="2899" y="932"/>
                    <a:pt x="2879" y="906"/>
                  </a:cubicBezTo>
                  <a:cubicBezTo>
                    <a:pt x="2858" y="879"/>
                    <a:pt x="2832" y="853"/>
                    <a:pt x="2800" y="834"/>
                  </a:cubicBezTo>
                  <a:cubicBezTo>
                    <a:pt x="2791" y="828"/>
                    <a:pt x="2798" y="816"/>
                    <a:pt x="2807" y="816"/>
                  </a:cubicBezTo>
                  <a:close/>
                  <a:moveTo>
                    <a:pt x="2813" y="892"/>
                  </a:moveTo>
                  <a:cubicBezTo>
                    <a:pt x="2815" y="892"/>
                    <a:pt x="2818" y="893"/>
                    <a:pt x="2819" y="896"/>
                  </a:cubicBezTo>
                  <a:cubicBezTo>
                    <a:pt x="2849" y="930"/>
                    <a:pt x="2879" y="964"/>
                    <a:pt x="2909" y="1003"/>
                  </a:cubicBezTo>
                  <a:cubicBezTo>
                    <a:pt x="2916" y="1011"/>
                    <a:pt x="2905" y="1021"/>
                    <a:pt x="2896" y="1021"/>
                  </a:cubicBezTo>
                  <a:cubicBezTo>
                    <a:pt x="2893" y="1021"/>
                    <a:pt x="2890" y="1020"/>
                    <a:pt x="2888" y="1018"/>
                  </a:cubicBezTo>
                  <a:cubicBezTo>
                    <a:pt x="2858" y="981"/>
                    <a:pt x="2832" y="945"/>
                    <a:pt x="2804" y="906"/>
                  </a:cubicBezTo>
                  <a:cubicBezTo>
                    <a:pt x="2800" y="900"/>
                    <a:pt x="2807" y="892"/>
                    <a:pt x="2813" y="892"/>
                  </a:cubicBezTo>
                  <a:close/>
                  <a:moveTo>
                    <a:pt x="546" y="1149"/>
                  </a:moveTo>
                  <a:cubicBezTo>
                    <a:pt x="558" y="1149"/>
                    <a:pt x="564" y="1166"/>
                    <a:pt x="549" y="1172"/>
                  </a:cubicBezTo>
                  <a:cubicBezTo>
                    <a:pt x="493" y="1195"/>
                    <a:pt x="440" y="1219"/>
                    <a:pt x="382" y="1243"/>
                  </a:cubicBezTo>
                  <a:cubicBezTo>
                    <a:pt x="382" y="1243"/>
                    <a:pt x="381" y="1243"/>
                    <a:pt x="381" y="1243"/>
                  </a:cubicBezTo>
                  <a:cubicBezTo>
                    <a:pt x="375" y="1243"/>
                    <a:pt x="370" y="1232"/>
                    <a:pt x="378" y="1228"/>
                  </a:cubicBezTo>
                  <a:cubicBezTo>
                    <a:pt x="431" y="1202"/>
                    <a:pt x="487" y="1176"/>
                    <a:pt x="541" y="1151"/>
                  </a:cubicBezTo>
                  <a:cubicBezTo>
                    <a:pt x="542" y="1150"/>
                    <a:pt x="544" y="1149"/>
                    <a:pt x="546" y="1149"/>
                  </a:cubicBezTo>
                  <a:close/>
                  <a:moveTo>
                    <a:pt x="571" y="1198"/>
                  </a:moveTo>
                  <a:cubicBezTo>
                    <a:pt x="578" y="1198"/>
                    <a:pt x="584" y="1210"/>
                    <a:pt x="577" y="1217"/>
                  </a:cubicBezTo>
                  <a:cubicBezTo>
                    <a:pt x="534" y="1262"/>
                    <a:pt x="468" y="1296"/>
                    <a:pt x="406" y="1311"/>
                  </a:cubicBezTo>
                  <a:cubicBezTo>
                    <a:pt x="405" y="1311"/>
                    <a:pt x="404" y="1311"/>
                    <a:pt x="404" y="1311"/>
                  </a:cubicBezTo>
                  <a:cubicBezTo>
                    <a:pt x="397" y="1311"/>
                    <a:pt x="396" y="1300"/>
                    <a:pt x="404" y="1298"/>
                  </a:cubicBezTo>
                  <a:cubicBezTo>
                    <a:pt x="466" y="1275"/>
                    <a:pt x="513" y="1240"/>
                    <a:pt x="566" y="1200"/>
                  </a:cubicBezTo>
                  <a:cubicBezTo>
                    <a:pt x="568" y="1199"/>
                    <a:pt x="569" y="1198"/>
                    <a:pt x="571" y="1198"/>
                  </a:cubicBezTo>
                  <a:close/>
                  <a:moveTo>
                    <a:pt x="1816" y="1450"/>
                  </a:moveTo>
                  <a:cubicBezTo>
                    <a:pt x="1817" y="1450"/>
                    <a:pt x="1818" y="1450"/>
                    <a:pt x="1819" y="1450"/>
                  </a:cubicBezTo>
                  <a:cubicBezTo>
                    <a:pt x="1877" y="1467"/>
                    <a:pt x="1933" y="1487"/>
                    <a:pt x="1988" y="1504"/>
                  </a:cubicBezTo>
                  <a:cubicBezTo>
                    <a:pt x="2004" y="1508"/>
                    <a:pt x="1998" y="1531"/>
                    <a:pt x="1986" y="1531"/>
                  </a:cubicBezTo>
                  <a:cubicBezTo>
                    <a:pt x="1985" y="1531"/>
                    <a:pt x="1983" y="1530"/>
                    <a:pt x="1982" y="1530"/>
                  </a:cubicBezTo>
                  <a:cubicBezTo>
                    <a:pt x="1926" y="1508"/>
                    <a:pt x="1871" y="1489"/>
                    <a:pt x="1815" y="1470"/>
                  </a:cubicBezTo>
                  <a:cubicBezTo>
                    <a:pt x="1805" y="1466"/>
                    <a:pt x="1808" y="1450"/>
                    <a:pt x="1816" y="1450"/>
                  </a:cubicBezTo>
                  <a:close/>
                  <a:moveTo>
                    <a:pt x="1736" y="1471"/>
                  </a:moveTo>
                  <a:cubicBezTo>
                    <a:pt x="1738" y="1471"/>
                    <a:pt x="1739" y="1471"/>
                    <a:pt x="1740" y="1472"/>
                  </a:cubicBezTo>
                  <a:cubicBezTo>
                    <a:pt x="1813" y="1504"/>
                    <a:pt x="1886" y="1521"/>
                    <a:pt x="1963" y="1534"/>
                  </a:cubicBezTo>
                  <a:cubicBezTo>
                    <a:pt x="1975" y="1536"/>
                    <a:pt x="1974" y="1555"/>
                    <a:pt x="1962" y="1555"/>
                  </a:cubicBezTo>
                  <a:cubicBezTo>
                    <a:pt x="1962" y="1555"/>
                    <a:pt x="1961" y="1555"/>
                    <a:pt x="1961" y="1555"/>
                  </a:cubicBezTo>
                  <a:cubicBezTo>
                    <a:pt x="1881" y="1549"/>
                    <a:pt x="1802" y="1523"/>
                    <a:pt x="1734" y="1485"/>
                  </a:cubicBezTo>
                  <a:cubicBezTo>
                    <a:pt x="1724" y="1481"/>
                    <a:pt x="1729" y="1471"/>
                    <a:pt x="1736" y="1471"/>
                  </a:cubicBezTo>
                  <a:close/>
                  <a:moveTo>
                    <a:pt x="1417" y="0"/>
                  </a:moveTo>
                  <a:lnTo>
                    <a:pt x="1417" y="0"/>
                  </a:lnTo>
                  <a:cubicBezTo>
                    <a:pt x="1177" y="24"/>
                    <a:pt x="950" y="99"/>
                    <a:pt x="744" y="223"/>
                  </a:cubicBezTo>
                  <a:cubicBezTo>
                    <a:pt x="741" y="225"/>
                    <a:pt x="739" y="226"/>
                    <a:pt x="736" y="226"/>
                  </a:cubicBezTo>
                  <a:cubicBezTo>
                    <a:pt x="733" y="226"/>
                    <a:pt x="730" y="224"/>
                    <a:pt x="729" y="223"/>
                  </a:cubicBezTo>
                  <a:cubicBezTo>
                    <a:pt x="725" y="228"/>
                    <a:pt x="717" y="231"/>
                    <a:pt x="710" y="231"/>
                  </a:cubicBezTo>
                  <a:cubicBezTo>
                    <a:pt x="702" y="231"/>
                    <a:pt x="694" y="227"/>
                    <a:pt x="693" y="217"/>
                  </a:cubicBezTo>
                  <a:cubicBezTo>
                    <a:pt x="684" y="167"/>
                    <a:pt x="680" y="116"/>
                    <a:pt x="680" y="65"/>
                  </a:cubicBezTo>
                  <a:cubicBezTo>
                    <a:pt x="622" y="131"/>
                    <a:pt x="590" y="212"/>
                    <a:pt x="588" y="305"/>
                  </a:cubicBezTo>
                  <a:cubicBezTo>
                    <a:pt x="588" y="314"/>
                    <a:pt x="579" y="323"/>
                    <a:pt x="570" y="323"/>
                  </a:cubicBezTo>
                  <a:cubicBezTo>
                    <a:pt x="566" y="323"/>
                    <a:pt x="563" y="322"/>
                    <a:pt x="560" y="320"/>
                  </a:cubicBezTo>
                  <a:cubicBezTo>
                    <a:pt x="526" y="300"/>
                    <a:pt x="489" y="290"/>
                    <a:pt x="453" y="283"/>
                  </a:cubicBezTo>
                  <a:lnTo>
                    <a:pt x="453" y="283"/>
                  </a:lnTo>
                  <a:cubicBezTo>
                    <a:pt x="476" y="309"/>
                    <a:pt x="498" y="339"/>
                    <a:pt x="513" y="373"/>
                  </a:cubicBezTo>
                  <a:cubicBezTo>
                    <a:pt x="513" y="373"/>
                    <a:pt x="515" y="375"/>
                    <a:pt x="515" y="377"/>
                  </a:cubicBezTo>
                  <a:cubicBezTo>
                    <a:pt x="515" y="379"/>
                    <a:pt x="517" y="382"/>
                    <a:pt x="517" y="384"/>
                  </a:cubicBezTo>
                  <a:cubicBezTo>
                    <a:pt x="521" y="390"/>
                    <a:pt x="517" y="394"/>
                    <a:pt x="511" y="394"/>
                  </a:cubicBezTo>
                  <a:cubicBezTo>
                    <a:pt x="508" y="397"/>
                    <a:pt x="506" y="399"/>
                    <a:pt x="504" y="399"/>
                  </a:cubicBezTo>
                  <a:cubicBezTo>
                    <a:pt x="397" y="424"/>
                    <a:pt x="303" y="459"/>
                    <a:pt x="221" y="534"/>
                  </a:cubicBezTo>
                  <a:cubicBezTo>
                    <a:pt x="183" y="568"/>
                    <a:pt x="151" y="607"/>
                    <a:pt x="125" y="649"/>
                  </a:cubicBezTo>
                  <a:cubicBezTo>
                    <a:pt x="108" y="677"/>
                    <a:pt x="95" y="707"/>
                    <a:pt x="84" y="737"/>
                  </a:cubicBezTo>
                  <a:cubicBezTo>
                    <a:pt x="104" y="770"/>
                    <a:pt x="126" y="786"/>
                    <a:pt x="149" y="786"/>
                  </a:cubicBezTo>
                  <a:cubicBezTo>
                    <a:pt x="160" y="786"/>
                    <a:pt x="170" y="784"/>
                    <a:pt x="181" y="778"/>
                  </a:cubicBezTo>
                  <a:cubicBezTo>
                    <a:pt x="184" y="777"/>
                    <a:pt x="186" y="776"/>
                    <a:pt x="188" y="776"/>
                  </a:cubicBezTo>
                  <a:cubicBezTo>
                    <a:pt x="204" y="776"/>
                    <a:pt x="209" y="799"/>
                    <a:pt x="200" y="810"/>
                  </a:cubicBezTo>
                  <a:cubicBezTo>
                    <a:pt x="48" y="1003"/>
                    <a:pt x="1" y="1249"/>
                    <a:pt x="67" y="1485"/>
                  </a:cubicBezTo>
                  <a:cubicBezTo>
                    <a:pt x="91" y="1467"/>
                    <a:pt x="112" y="1448"/>
                    <a:pt x="132" y="1427"/>
                  </a:cubicBezTo>
                  <a:cubicBezTo>
                    <a:pt x="136" y="1423"/>
                    <a:pt x="140" y="1422"/>
                    <a:pt x="145" y="1422"/>
                  </a:cubicBezTo>
                  <a:cubicBezTo>
                    <a:pt x="156" y="1422"/>
                    <a:pt x="165" y="1432"/>
                    <a:pt x="164" y="1444"/>
                  </a:cubicBezTo>
                  <a:cubicBezTo>
                    <a:pt x="138" y="1577"/>
                    <a:pt x="144" y="1705"/>
                    <a:pt x="170" y="1838"/>
                  </a:cubicBezTo>
                  <a:cubicBezTo>
                    <a:pt x="202" y="1824"/>
                    <a:pt x="237" y="1815"/>
                    <a:pt x="272" y="1815"/>
                  </a:cubicBezTo>
                  <a:cubicBezTo>
                    <a:pt x="280" y="1815"/>
                    <a:pt x="287" y="1816"/>
                    <a:pt x="294" y="1817"/>
                  </a:cubicBezTo>
                  <a:cubicBezTo>
                    <a:pt x="309" y="1673"/>
                    <a:pt x="333" y="1532"/>
                    <a:pt x="361" y="1403"/>
                  </a:cubicBezTo>
                  <a:cubicBezTo>
                    <a:pt x="362" y="1396"/>
                    <a:pt x="367" y="1393"/>
                    <a:pt x="373" y="1393"/>
                  </a:cubicBezTo>
                  <a:cubicBezTo>
                    <a:pt x="380" y="1393"/>
                    <a:pt x="387" y="1397"/>
                    <a:pt x="389" y="1405"/>
                  </a:cubicBezTo>
                  <a:cubicBezTo>
                    <a:pt x="538" y="1345"/>
                    <a:pt x="667" y="1251"/>
                    <a:pt x="768" y="1123"/>
                  </a:cubicBezTo>
                  <a:cubicBezTo>
                    <a:pt x="771" y="1119"/>
                    <a:pt x="775" y="1117"/>
                    <a:pt x="779" y="1117"/>
                  </a:cubicBezTo>
                  <a:cubicBezTo>
                    <a:pt x="786" y="1117"/>
                    <a:pt x="794" y="1122"/>
                    <a:pt x="798" y="1127"/>
                  </a:cubicBezTo>
                  <a:cubicBezTo>
                    <a:pt x="965" y="1348"/>
                    <a:pt x="1194" y="1502"/>
                    <a:pt x="1459" y="1575"/>
                  </a:cubicBezTo>
                  <a:cubicBezTo>
                    <a:pt x="1436" y="1540"/>
                    <a:pt x="1414" y="1508"/>
                    <a:pt x="1393" y="1474"/>
                  </a:cubicBezTo>
                  <a:cubicBezTo>
                    <a:pt x="1384" y="1461"/>
                    <a:pt x="1396" y="1443"/>
                    <a:pt x="1410" y="1443"/>
                  </a:cubicBezTo>
                  <a:cubicBezTo>
                    <a:pt x="1412" y="1443"/>
                    <a:pt x="1414" y="1443"/>
                    <a:pt x="1417" y="1444"/>
                  </a:cubicBezTo>
                  <a:cubicBezTo>
                    <a:pt x="1697" y="1555"/>
                    <a:pt x="1986" y="1630"/>
                    <a:pt x="2286" y="1665"/>
                  </a:cubicBezTo>
                  <a:lnTo>
                    <a:pt x="2160" y="1538"/>
                  </a:lnTo>
                  <a:cubicBezTo>
                    <a:pt x="2146" y="1525"/>
                    <a:pt x="2157" y="1503"/>
                    <a:pt x="2173" y="1503"/>
                  </a:cubicBezTo>
                  <a:cubicBezTo>
                    <a:pt x="2175" y="1503"/>
                    <a:pt x="2177" y="1503"/>
                    <a:pt x="2179" y="1504"/>
                  </a:cubicBezTo>
                  <a:cubicBezTo>
                    <a:pt x="2329" y="1550"/>
                    <a:pt x="2482" y="1573"/>
                    <a:pt x="2635" y="1573"/>
                  </a:cubicBezTo>
                  <a:cubicBezTo>
                    <a:pt x="2723" y="1573"/>
                    <a:pt x="2811" y="1566"/>
                    <a:pt x="2899" y="1551"/>
                  </a:cubicBezTo>
                  <a:lnTo>
                    <a:pt x="2899" y="1542"/>
                  </a:lnTo>
                  <a:cubicBezTo>
                    <a:pt x="2898" y="1529"/>
                    <a:pt x="2908" y="1522"/>
                    <a:pt x="2918" y="1522"/>
                  </a:cubicBezTo>
                  <a:cubicBezTo>
                    <a:pt x="2929" y="1522"/>
                    <a:pt x="2940" y="1529"/>
                    <a:pt x="2941" y="1542"/>
                  </a:cubicBezTo>
                  <a:cubicBezTo>
                    <a:pt x="2941" y="1547"/>
                    <a:pt x="2941" y="1553"/>
                    <a:pt x="2941" y="1560"/>
                  </a:cubicBezTo>
                  <a:cubicBezTo>
                    <a:pt x="2944" y="1566"/>
                    <a:pt x="2944" y="1572"/>
                    <a:pt x="2941" y="1579"/>
                  </a:cubicBezTo>
                  <a:cubicBezTo>
                    <a:pt x="2941" y="1598"/>
                    <a:pt x="2941" y="1615"/>
                    <a:pt x="2941" y="1635"/>
                  </a:cubicBezTo>
                  <a:cubicBezTo>
                    <a:pt x="2976" y="1635"/>
                    <a:pt x="3017" y="1628"/>
                    <a:pt x="3057" y="1628"/>
                  </a:cubicBezTo>
                  <a:cubicBezTo>
                    <a:pt x="3062" y="1628"/>
                    <a:pt x="3067" y="1628"/>
                    <a:pt x="3072" y="1628"/>
                  </a:cubicBezTo>
                  <a:cubicBezTo>
                    <a:pt x="3046" y="1519"/>
                    <a:pt x="3023" y="1410"/>
                    <a:pt x="2999" y="1300"/>
                  </a:cubicBezTo>
                  <a:cubicBezTo>
                    <a:pt x="2996" y="1288"/>
                    <a:pt x="3006" y="1274"/>
                    <a:pt x="3018" y="1274"/>
                  </a:cubicBezTo>
                  <a:cubicBezTo>
                    <a:pt x="3021" y="1274"/>
                    <a:pt x="3024" y="1275"/>
                    <a:pt x="3027" y="1277"/>
                  </a:cubicBezTo>
                  <a:cubicBezTo>
                    <a:pt x="3053" y="1294"/>
                    <a:pt x="3076" y="1313"/>
                    <a:pt x="3100" y="1330"/>
                  </a:cubicBezTo>
                  <a:cubicBezTo>
                    <a:pt x="3079" y="1131"/>
                    <a:pt x="3012" y="947"/>
                    <a:pt x="2901" y="780"/>
                  </a:cubicBezTo>
                  <a:cubicBezTo>
                    <a:pt x="2891" y="767"/>
                    <a:pt x="2903" y="749"/>
                    <a:pt x="2917" y="749"/>
                  </a:cubicBezTo>
                  <a:cubicBezTo>
                    <a:pt x="2918" y="749"/>
                    <a:pt x="2920" y="749"/>
                    <a:pt x="2922" y="750"/>
                  </a:cubicBezTo>
                  <a:cubicBezTo>
                    <a:pt x="2950" y="761"/>
                    <a:pt x="2976" y="769"/>
                    <a:pt x="3001" y="778"/>
                  </a:cubicBezTo>
                  <a:cubicBezTo>
                    <a:pt x="2807" y="532"/>
                    <a:pt x="2547" y="352"/>
                    <a:pt x="2248" y="251"/>
                  </a:cubicBezTo>
                  <a:cubicBezTo>
                    <a:pt x="2228" y="245"/>
                    <a:pt x="2230" y="219"/>
                    <a:pt x="2248" y="212"/>
                  </a:cubicBezTo>
                  <a:cubicBezTo>
                    <a:pt x="2278" y="202"/>
                    <a:pt x="2305" y="193"/>
                    <a:pt x="2333" y="182"/>
                  </a:cubicBezTo>
                  <a:cubicBezTo>
                    <a:pt x="2113" y="116"/>
                    <a:pt x="1885" y="83"/>
                    <a:pt x="1656" y="83"/>
                  </a:cubicBezTo>
                  <a:cubicBezTo>
                    <a:pt x="1569" y="83"/>
                    <a:pt x="1482" y="87"/>
                    <a:pt x="1395" y="97"/>
                  </a:cubicBezTo>
                  <a:cubicBezTo>
                    <a:pt x="1394" y="97"/>
                    <a:pt x="1394" y="97"/>
                    <a:pt x="1393" y="97"/>
                  </a:cubicBezTo>
                  <a:cubicBezTo>
                    <a:pt x="1379" y="97"/>
                    <a:pt x="1370" y="79"/>
                    <a:pt x="1378" y="67"/>
                  </a:cubicBezTo>
                  <a:cubicBezTo>
                    <a:pt x="1391" y="45"/>
                    <a:pt x="1404" y="22"/>
                    <a:pt x="1417"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6"/>
            <p:cNvSpPr/>
            <p:nvPr/>
          </p:nvSpPr>
          <p:spPr>
            <a:xfrm>
              <a:off x="4865572" y="2042088"/>
              <a:ext cx="44340" cy="51682"/>
            </a:xfrm>
            <a:custGeom>
              <a:avLst/>
              <a:gdLst/>
              <a:ahLst/>
              <a:cxnLst/>
              <a:rect l="l" t="t" r="r" b="b"/>
              <a:pathLst>
                <a:path w="157" h="183" extrusionOk="0">
                  <a:moveTo>
                    <a:pt x="15" y="1"/>
                  </a:moveTo>
                  <a:cubicBezTo>
                    <a:pt x="6" y="1"/>
                    <a:pt x="0" y="14"/>
                    <a:pt x="9" y="20"/>
                  </a:cubicBezTo>
                  <a:cubicBezTo>
                    <a:pt x="39" y="39"/>
                    <a:pt x="67" y="62"/>
                    <a:pt x="88" y="92"/>
                  </a:cubicBezTo>
                  <a:cubicBezTo>
                    <a:pt x="108" y="118"/>
                    <a:pt x="116" y="148"/>
                    <a:pt x="131" y="176"/>
                  </a:cubicBezTo>
                  <a:cubicBezTo>
                    <a:pt x="133" y="180"/>
                    <a:pt x="137" y="182"/>
                    <a:pt x="141" y="182"/>
                  </a:cubicBezTo>
                  <a:cubicBezTo>
                    <a:pt x="148" y="182"/>
                    <a:pt x="156" y="176"/>
                    <a:pt x="155" y="167"/>
                  </a:cubicBezTo>
                  <a:cubicBezTo>
                    <a:pt x="142" y="99"/>
                    <a:pt x="78" y="37"/>
                    <a:pt x="20" y="2"/>
                  </a:cubicBezTo>
                  <a:cubicBezTo>
                    <a:pt x="18" y="1"/>
                    <a:pt x="17"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6"/>
            <p:cNvSpPr/>
            <p:nvPr/>
          </p:nvSpPr>
          <p:spPr>
            <a:xfrm>
              <a:off x="4867831" y="2064117"/>
              <a:ext cx="33043" cy="36714"/>
            </a:xfrm>
            <a:custGeom>
              <a:avLst/>
              <a:gdLst/>
              <a:ahLst/>
              <a:cxnLst/>
              <a:rect l="l" t="t" r="r" b="b"/>
              <a:pathLst>
                <a:path w="117" h="130" extrusionOk="0">
                  <a:moveTo>
                    <a:pt x="14" y="1"/>
                  </a:moveTo>
                  <a:cubicBezTo>
                    <a:pt x="8" y="1"/>
                    <a:pt x="1" y="9"/>
                    <a:pt x="5" y="16"/>
                  </a:cubicBezTo>
                  <a:cubicBezTo>
                    <a:pt x="33" y="53"/>
                    <a:pt x="61" y="89"/>
                    <a:pt x="89" y="126"/>
                  </a:cubicBezTo>
                  <a:cubicBezTo>
                    <a:pt x="91" y="128"/>
                    <a:pt x="94" y="129"/>
                    <a:pt x="97" y="129"/>
                  </a:cubicBezTo>
                  <a:cubicBezTo>
                    <a:pt x="106" y="129"/>
                    <a:pt x="117" y="119"/>
                    <a:pt x="110" y="111"/>
                  </a:cubicBezTo>
                  <a:cubicBezTo>
                    <a:pt x="80" y="74"/>
                    <a:pt x="50" y="38"/>
                    <a:pt x="20" y="4"/>
                  </a:cubicBezTo>
                  <a:cubicBezTo>
                    <a:pt x="19" y="1"/>
                    <a:pt x="17"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6"/>
            <p:cNvSpPr/>
            <p:nvPr/>
          </p:nvSpPr>
          <p:spPr>
            <a:xfrm>
              <a:off x="4146540" y="2142346"/>
              <a:ext cx="750672" cy="625832"/>
            </a:xfrm>
            <a:custGeom>
              <a:avLst/>
              <a:gdLst/>
              <a:ahLst/>
              <a:cxnLst/>
              <a:rect l="l" t="t" r="r" b="b"/>
              <a:pathLst>
                <a:path w="2658" h="2216" extrusionOk="0">
                  <a:moveTo>
                    <a:pt x="600" y="785"/>
                  </a:moveTo>
                  <a:cubicBezTo>
                    <a:pt x="636" y="785"/>
                    <a:pt x="673" y="808"/>
                    <a:pt x="688" y="842"/>
                  </a:cubicBezTo>
                  <a:cubicBezTo>
                    <a:pt x="713" y="894"/>
                    <a:pt x="681" y="958"/>
                    <a:pt x="628" y="977"/>
                  </a:cubicBezTo>
                  <a:cubicBezTo>
                    <a:pt x="618" y="981"/>
                    <a:pt x="608" y="982"/>
                    <a:pt x="598" y="982"/>
                  </a:cubicBezTo>
                  <a:cubicBezTo>
                    <a:pt x="553" y="982"/>
                    <a:pt x="508" y="948"/>
                    <a:pt x="499" y="900"/>
                  </a:cubicBezTo>
                  <a:cubicBezTo>
                    <a:pt x="488" y="851"/>
                    <a:pt x="523" y="804"/>
                    <a:pt x="570" y="791"/>
                  </a:cubicBezTo>
                  <a:cubicBezTo>
                    <a:pt x="579" y="787"/>
                    <a:pt x="589" y="785"/>
                    <a:pt x="600" y="785"/>
                  </a:cubicBezTo>
                  <a:close/>
                  <a:moveTo>
                    <a:pt x="2217" y="813"/>
                  </a:moveTo>
                  <a:cubicBezTo>
                    <a:pt x="2265" y="813"/>
                    <a:pt x="2307" y="855"/>
                    <a:pt x="2307" y="905"/>
                  </a:cubicBezTo>
                  <a:cubicBezTo>
                    <a:pt x="2309" y="958"/>
                    <a:pt x="2260" y="999"/>
                    <a:pt x="2207" y="999"/>
                  </a:cubicBezTo>
                  <a:cubicBezTo>
                    <a:pt x="2205" y="999"/>
                    <a:pt x="2202" y="999"/>
                    <a:pt x="2200" y="999"/>
                  </a:cubicBezTo>
                  <a:cubicBezTo>
                    <a:pt x="2144" y="992"/>
                    <a:pt x="2112" y="937"/>
                    <a:pt x="2122" y="883"/>
                  </a:cubicBezTo>
                  <a:cubicBezTo>
                    <a:pt x="2127" y="860"/>
                    <a:pt x="2144" y="836"/>
                    <a:pt x="2167" y="827"/>
                  </a:cubicBezTo>
                  <a:cubicBezTo>
                    <a:pt x="2167" y="827"/>
                    <a:pt x="2170" y="827"/>
                    <a:pt x="2172" y="825"/>
                  </a:cubicBezTo>
                  <a:cubicBezTo>
                    <a:pt x="2178" y="821"/>
                    <a:pt x="2185" y="819"/>
                    <a:pt x="2191" y="817"/>
                  </a:cubicBezTo>
                  <a:cubicBezTo>
                    <a:pt x="2200" y="814"/>
                    <a:pt x="2208" y="813"/>
                    <a:pt x="2217" y="813"/>
                  </a:cubicBezTo>
                  <a:close/>
                  <a:moveTo>
                    <a:pt x="1373" y="598"/>
                  </a:moveTo>
                  <a:cubicBezTo>
                    <a:pt x="1378" y="598"/>
                    <a:pt x="1384" y="603"/>
                    <a:pt x="1384" y="611"/>
                  </a:cubicBezTo>
                  <a:cubicBezTo>
                    <a:pt x="1392" y="808"/>
                    <a:pt x="1360" y="1016"/>
                    <a:pt x="1313" y="1209"/>
                  </a:cubicBezTo>
                  <a:cubicBezTo>
                    <a:pt x="1310" y="1219"/>
                    <a:pt x="1302" y="1223"/>
                    <a:pt x="1295" y="1223"/>
                  </a:cubicBezTo>
                  <a:cubicBezTo>
                    <a:pt x="1288" y="1223"/>
                    <a:pt x="1281" y="1219"/>
                    <a:pt x="1276" y="1213"/>
                  </a:cubicBezTo>
                  <a:cubicBezTo>
                    <a:pt x="1274" y="1217"/>
                    <a:pt x="1272" y="1222"/>
                    <a:pt x="1266" y="1222"/>
                  </a:cubicBezTo>
                  <a:cubicBezTo>
                    <a:pt x="1219" y="1228"/>
                    <a:pt x="1169" y="1234"/>
                    <a:pt x="1152" y="1286"/>
                  </a:cubicBezTo>
                  <a:cubicBezTo>
                    <a:pt x="1139" y="1327"/>
                    <a:pt x="1154" y="1367"/>
                    <a:pt x="1189" y="1389"/>
                  </a:cubicBezTo>
                  <a:cubicBezTo>
                    <a:pt x="1210" y="1404"/>
                    <a:pt x="1232" y="1411"/>
                    <a:pt x="1252" y="1411"/>
                  </a:cubicBezTo>
                  <a:cubicBezTo>
                    <a:pt x="1308" y="1411"/>
                    <a:pt x="1356" y="1362"/>
                    <a:pt x="1386" y="1312"/>
                  </a:cubicBezTo>
                  <a:cubicBezTo>
                    <a:pt x="1390" y="1305"/>
                    <a:pt x="1397" y="1302"/>
                    <a:pt x="1403" y="1302"/>
                  </a:cubicBezTo>
                  <a:cubicBezTo>
                    <a:pt x="1415" y="1302"/>
                    <a:pt x="1426" y="1312"/>
                    <a:pt x="1422" y="1327"/>
                  </a:cubicBezTo>
                  <a:cubicBezTo>
                    <a:pt x="1398" y="1401"/>
                    <a:pt x="1323" y="1451"/>
                    <a:pt x="1249" y="1451"/>
                  </a:cubicBezTo>
                  <a:cubicBezTo>
                    <a:pt x="1210" y="1451"/>
                    <a:pt x="1172" y="1437"/>
                    <a:pt x="1142" y="1406"/>
                  </a:cubicBezTo>
                  <a:cubicBezTo>
                    <a:pt x="1107" y="1367"/>
                    <a:pt x="1097" y="1312"/>
                    <a:pt x="1118" y="1264"/>
                  </a:cubicBezTo>
                  <a:cubicBezTo>
                    <a:pt x="1141" y="1211"/>
                    <a:pt x="1190" y="1193"/>
                    <a:pt x="1243" y="1193"/>
                  </a:cubicBezTo>
                  <a:cubicBezTo>
                    <a:pt x="1249" y="1193"/>
                    <a:pt x="1255" y="1193"/>
                    <a:pt x="1261" y="1194"/>
                  </a:cubicBezTo>
                  <a:cubicBezTo>
                    <a:pt x="1268" y="1194"/>
                    <a:pt x="1270" y="1196"/>
                    <a:pt x="1274" y="1200"/>
                  </a:cubicBezTo>
                  <a:cubicBezTo>
                    <a:pt x="1274" y="1200"/>
                    <a:pt x="1272" y="1198"/>
                    <a:pt x="1274" y="1198"/>
                  </a:cubicBezTo>
                  <a:cubicBezTo>
                    <a:pt x="1313" y="1003"/>
                    <a:pt x="1332" y="808"/>
                    <a:pt x="1360" y="611"/>
                  </a:cubicBezTo>
                  <a:cubicBezTo>
                    <a:pt x="1361" y="603"/>
                    <a:pt x="1367" y="598"/>
                    <a:pt x="1373" y="598"/>
                  </a:cubicBezTo>
                  <a:close/>
                  <a:moveTo>
                    <a:pt x="535" y="1"/>
                  </a:moveTo>
                  <a:cubicBezTo>
                    <a:pt x="431" y="127"/>
                    <a:pt x="300" y="217"/>
                    <a:pt x="139" y="266"/>
                  </a:cubicBezTo>
                  <a:cubicBezTo>
                    <a:pt x="90" y="720"/>
                    <a:pt x="0" y="1187"/>
                    <a:pt x="203" y="1620"/>
                  </a:cubicBezTo>
                  <a:cubicBezTo>
                    <a:pt x="403" y="2046"/>
                    <a:pt x="810" y="2198"/>
                    <a:pt x="1253" y="2213"/>
                  </a:cubicBezTo>
                  <a:cubicBezTo>
                    <a:pt x="1289" y="2214"/>
                    <a:pt x="1325" y="2215"/>
                    <a:pt x="1362" y="2215"/>
                  </a:cubicBezTo>
                  <a:cubicBezTo>
                    <a:pt x="1635" y="2215"/>
                    <a:pt x="1927" y="2177"/>
                    <a:pt x="2165" y="2048"/>
                  </a:cubicBezTo>
                  <a:lnTo>
                    <a:pt x="2165" y="2048"/>
                  </a:lnTo>
                  <a:cubicBezTo>
                    <a:pt x="2144" y="2049"/>
                    <a:pt x="2122" y="2050"/>
                    <a:pt x="2100" y="2050"/>
                  </a:cubicBezTo>
                  <a:cubicBezTo>
                    <a:pt x="1923" y="2050"/>
                    <a:pt x="1741" y="2013"/>
                    <a:pt x="1583" y="1969"/>
                  </a:cubicBezTo>
                  <a:cubicBezTo>
                    <a:pt x="1578" y="2001"/>
                    <a:pt x="1568" y="2031"/>
                    <a:pt x="1533" y="2040"/>
                  </a:cubicBezTo>
                  <a:cubicBezTo>
                    <a:pt x="1525" y="2042"/>
                    <a:pt x="1515" y="2043"/>
                    <a:pt x="1505" y="2043"/>
                  </a:cubicBezTo>
                  <a:cubicBezTo>
                    <a:pt x="1474" y="2043"/>
                    <a:pt x="1439" y="2035"/>
                    <a:pt x="1411" y="2033"/>
                  </a:cubicBezTo>
                  <a:cubicBezTo>
                    <a:pt x="1362" y="2029"/>
                    <a:pt x="1313" y="2025"/>
                    <a:pt x="1264" y="2018"/>
                  </a:cubicBezTo>
                  <a:cubicBezTo>
                    <a:pt x="1261" y="2018"/>
                    <a:pt x="1261" y="2016"/>
                    <a:pt x="1259" y="2016"/>
                  </a:cubicBezTo>
                  <a:cubicBezTo>
                    <a:pt x="1255" y="2014"/>
                    <a:pt x="1251" y="2010"/>
                    <a:pt x="1249" y="2003"/>
                  </a:cubicBezTo>
                  <a:cubicBezTo>
                    <a:pt x="1234" y="1948"/>
                    <a:pt x="1229" y="1892"/>
                    <a:pt x="1236" y="1834"/>
                  </a:cubicBezTo>
                  <a:cubicBezTo>
                    <a:pt x="1238" y="1823"/>
                    <a:pt x="1244" y="1815"/>
                    <a:pt x="1255" y="1815"/>
                  </a:cubicBezTo>
                  <a:cubicBezTo>
                    <a:pt x="1318" y="1815"/>
                    <a:pt x="1383" y="1811"/>
                    <a:pt x="1446" y="1811"/>
                  </a:cubicBezTo>
                  <a:cubicBezTo>
                    <a:pt x="1478" y="1811"/>
                    <a:pt x="1509" y="1812"/>
                    <a:pt x="1540" y="1815"/>
                  </a:cubicBezTo>
                  <a:cubicBezTo>
                    <a:pt x="1602" y="1819"/>
                    <a:pt x="1593" y="1862"/>
                    <a:pt x="1587" y="1913"/>
                  </a:cubicBezTo>
                  <a:cubicBezTo>
                    <a:pt x="1587" y="1922"/>
                    <a:pt x="1585" y="1930"/>
                    <a:pt x="1585" y="1941"/>
                  </a:cubicBezTo>
                  <a:cubicBezTo>
                    <a:pt x="1758" y="1965"/>
                    <a:pt x="1939" y="2005"/>
                    <a:pt x="2116" y="2005"/>
                  </a:cubicBezTo>
                  <a:cubicBezTo>
                    <a:pt x="2160" y="2005"/>
                    <a:pt x="2205" y="2003"/>
                    <a:pt x="2249" y="1997"/>
                  </a:cubicBezTo>
                  <a:cubicBezTo>
                    <a:pt x="2339" y="1937"/>
                    <a:pt x="2418" y="1862"/>
                    <a:pt x="2482" y="1768"/>
                  </a:cubicBezTo>
                  <a:cubicBezTo>
                    <a:pt x="2615" y="1575"/>
                    <a:pt x="2639" y="1339"/>
                    <a:pt x="2647" y="1112"/>
                  </a:cubicBezTo>
                  <a:cubicBezTo>
                    <a:pt x="2658" y="883"/>
                    <a:pt x="2658" y="654"/>
                    <a:pt x="2654" y="423"/>
                  </a:cubicBezTo>
                  <a:lnTo>
                    <a:pt x="2654" y="423"/>
                  </a:lnTo>
                  <a:cubicBezTo>
                    <a:pt x="2564" y="438"/>
                    <a:pt x="2475" y="446"/>
                    <a:pt x="2386" y="446"/>
                  </a:cubicBezTo>
                  <a:cubicBezTo>
                    <a:pt x="2257" y="446"/>
                    <a:pt x="2129" y="430"/>
                    <a:pt x="2003" y="397"/>
                  </a:cubicBezTo>
                  <a:lnTo>
                    <a:pt x="2003" y="397"/>
                  </a:lnTo>
                  <a:cubicBezTo>
                    <a:pt x="2041" y="433"/>
                    <a:pt x="2077" y="472"/>
                    <a:pt x="2116" y="508"/>
                  </a:cubicBezTo>
                  <a:cubicBezTo>
                    <a:pt x="2126" y="521"/>
                    <a:pt x="2119" y="545"/>
                    <a:pt x="2103" y="545"/>
                  </a:cubicBezTo>
                  <a:cubicBezTo>
                    <a:pt x="2102" y="545"/>
                    <a:pt x="2102" y="545"/>
                    <a:pt x="2101" y="545"/>
                  </a:cubicBezTo>
                  <a:cubicBezTo>
                    <a:pt x="1797" y="515"/>
                    <a:pt x="1504" y="444"/>
                    <a:pt x="1219" y="337"/>
                  </a:cubicBezTo>
                  <a:lnTo>
                    <a:pt x="1219" y="337"/>
                  </a:lnTo>
                  <a:cubicBezTo>
                    <a:pt x="1240" y="367"/>
                    <a:pt x="1259" y="399"/>
                    <a:pt x="1279" y="429"/>
                  </a:cubicBezTo>
                  <a:cubicBezTo>
                    <a:pt x="1288" y="443"/>
                    <a:pt x="1275" y="460"/>
                    <a:pt x="1260" y="460"/>
                  </a:cubicBezTo>
                  <a:cubicBezTo>
                    <a:pt x="1258" y="460"/>
                    <a:pt x="1257" y="460"/>
                    <a:pt x="1255" y="459"/>
                  </a:cubicBezTo>
                  <a:cubicBezTo>
                    <a:pt x="966" y="393"/>
                    <a:pt x="717" y="234"/>
                    <a:pt x="535"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6"/>
            <p:cNvSpPr/>
            <p:nvPr/>
          </p:nvSpPr>
          <p:spPr>
            <a:xfrm>
              <a:off x="4742721" y="2371667"/>
              <a:ext cx="55919" cy="53094"/>
            </a:xfrm>
            <a:custGeom>
              <a:avLst/>
              <a:gdLst/>
              <a:ahLst/>
              <a:cxnLst/>
              <a:rect l="l" t="t" r="r" b="b"/>
              <a:pathLst>
                <a:path w="198" h="188" extrusionOk="0">
                  <a:moveTo>
                    <a:pt x="106" y="1"/>
                  </a:moveTo>
                  <a:cubicBezTo>
                    <a:pt x="97" y="1"/>
                    <a:pt x="89" y="2"/>
                    <a:pt x="80" y="5"/>
                  </a:cubicBezTo>
                  <a:cubicBezTo>
                    <a:pt x="74" y="7"/>
                    <a:pt x="67" y="11"/>
                    <a:pt x="61" y="13"/>
                  </a:cubicBezTo>
                  <a:cubicBezTo>
                    <a:pt x="59" y="13"/>
                    <a:pt x="56" y="15"/>
                    <a:pt x="56" y="15"/>
                  </a:cubicBezTo>
                  <a:cubicBezTo>
                    <a:pt x="33" y="24"/>
                    <a:pt x="16" y="48"/>
                    <a:pt x="11" y="71"/>
                  </a:cubicBezTo>
                  <a:cubicBezTo>
                    <a:pt x="1" y="125"/>
                    <a:pt x="33" y="180"/>
                    <a:pt x="89" y="187"/>
                  </a:cubicBezTo>
                  <a:cubicBezTo>
                    <a:pt x="91" y="187"/>
                    <a:pt x="94" y="187"/>
                    <a:pt x="96" y="187"/>
                  </a:cubicBezTo>
                  <a:cubicBezTo>
                    <a:pt x="149" y="187"/>
                    <a:pt x="198" y="146"/>
                    <a:pt x="196" y="93"/>
                  </a:cubicBezTo>
                  <a:cubicBezTo>
                    <a:pt x="196" y="43"/>
                    <a:pt x="154" y="1"/>
                    <a:pt x="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6"/>
            <p:cNvSpPr/>
            <p:nvPr/>
          </p:nvSpPr>
          <p:spPr>
            <a:xfrm>
              <a:off x="4552372" y="2842735"/>
              <a:ext cx="178489" cy="199950"/>
            </a:xfrm>
            <a:custGeom>
              <a:avLst/>
              <a:gdLst/>
              <a:ahLst/>
              <a:cxnLst/>
              <a:rect l="l" t="t" r="r" b="b"/>
              <a:pathLst>
                <a:path w="632" h="708" extrusionOk="0">
                  <a:moveTo>
                    <a:pt x="555" y="1"/>
                  </a:moveTo>
                  <a:cubicBezTo>
                    <a:pt x="383" y="164"/>
                    <a:pt x="201" y="318"/>
                    <a:pt x="0" y="444"/>
                  </a:cubicBezTo>
                  <a:cubicBezTo>
                    <a:pt x="152" y="466"/>
                    <a:pt x="289" y="566"/>
                    <a:pt x="356" y="708"/>
                  </a:cubicBezTo>
                  <a:cubicBezTo>
                    <a:pt x="426" y="618"/>
                    <a:pt x="486" y="521"/>
                    <a:pt x="542" y="421"/>
                  </a:cubicBezTo>
                  <a:cubicBezTo>
                    <a:pt x="578" y="352"/>
                    <a:pt x="626" y="273"/>
                    <a:pt x="630" y="194"/>
                  </a:cubicBezTo>
                  <a:cubicBezTo>
                    <a:pt x="632" y="121"/>
                    <a:pt x="591" y="61"/>
                    <a:pt x="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6"/>
            <p:cNvSpPr/>
            <p:nvPr/>
          </p:nvSpPr>
          <p:spPr>
            <a:xfrm>
              <a:off x="4369649" y="2755752"/>
              <a:ext cx="338339" cy="216330"/>
            </a:xfrm>
            <a:custGeom>
              <a:avLst/>
              <a:gdLst/>
              <a:ahLst/>
              <a:cxnLst/>
              <a:rect l="l" t="t" r="r" b="b"/>
              <a:pathLst>
                <a:path w="1198" h="766" extrusionOk="0">
                  <a:moveTo>
                    <a:pt x="925" y="150"/>
                  </a:moveTo>
                  <a:cubicBezTo>
                    <a:pt x="937" y="150"/>
                    <a:pt x="942" y="168"/>
                    <a:pt x="928" y="172"/>
                  </a:cubicBezTo>
                  <a:cubicBezTo>
                    <a:pt x="890" y="181"/>
                    <a:pt x="851" y="184"/>
                    <a:pt x="812" y="184"/>
                  </a:cubicBezTo>
                  <a:cubicBezTo>
                    <a:pt x="786" y="184"/>
                    <a:pt x="760" y="183"/>
                    <a:pt x="735" y="180"/>
                  </a:cubicBezTo>
                  <a:cubicBezTo>
                    <a:pt x="724" y="180"/>
                    <a:pt x="724" y="163"/>
                    <a:pt x="735" y="163"/>
                  </a:cubicBezTo>
                  <a:cubicBezTo>
                    <a:pt x="747" y="164"/>
                    <a:pt x="758" y="164"/>
                    <a:pt x="770" y="164"/>
                  </a:cubicBezTo>
                  <a:cubicBezTo>
                    <a:pt x="821" y="164"/>
                    <a:pt x="871" y="157"/>
                    <a:pt x="923" y="150"/>
                  </a:cubicBezTo>
                  <a:cubicBezTo>
                    <a:pt x="924" y="150"/>
                    <a:pt x="925" y="150"/>
                    <a:pt x="925" y="150"/>
                  </a:cubicBezTo>
                  <a:close/>
                  <a:moveTo>
                    <a:pt x="949" y="196"/>
                  </a:moveTo>
                  <a:cubicBezTo>
                    <a:pt x="962" y="196"/>
                    <a:pt x="968" y="216"/>
                    <a:pt x="953" y="221"/>
                  </a:cubicBezTo>
                  <a:cubicBezTo>
                    <a:pt x="915" y="236"/>
                    <a:pt x="875" y="243"/>
                    <a:pt x="835" y="243"/>
                  </a:cubicBezTo>
                  <a:cubicBezTo>
                    <a:pt x="822" y="243"/>
                    <a:pt x="808" y="242"/>
                    <a:pt x="795" y="240"/>
                  </a:cubicBezTo>
                  <a:cubicBezTo>
                    <a:pt x="785" y="240"/>
                    <a:pt x="782" y="223"/>
                    <a:pt x="793" y="223"/>
                  </a:cubicBezTo>
                  <a:cubicBezTo>
                    <a:pt x="794" y="223"/>
                    <a:pt x="794" y="223"/>
                    <a:pt x="795" y="223"/>
                  </a:cubicBezTo>
                  <a:cubicBezTo>
                    <a:pt x="801" y="223"/>
                    <a:pt x="807" y="224"/>
                    <a:pt x="813" y="224"/>
                  </a:cubicBezTo>
                  <a:cubicBezTo>
                    <a:pt x="858" y="224"/>
                    <a:pt x="901" y="216"/>
                    <a:pt x="943" y="198"/>
                  </a:cubicBezTo>
                  <a:cubicBezTo>
                    <a:pt x="945" y="196"/>
                    <a:pt x="947" y="196"/>
                    <a:pt x="949" y="196"/>
                  </a:cubicBezTo>
                  <a:close/>
                  <a:moveTo>
                    <a:pt x="1187" y="1"/>
                  </a:moveTo>
                  <a:lnTo>
                    <a:pt x="1187" y="1"/>
                  </a:lnTo>
                  <a:cubicBezTo>
                    <a:pt x="1101" y="30"/>
                    <a:pt x="1015" y="50"/>
                    <a:pt x="928" y="63"/>
                  </a:cubicBezTo>
                  <a:cubicBezTo>
                    <a:pt x="805" y="80"/>
                    <a:pt x="675" y="91"/>
                    <a:pt x="544" y="91"/>
                  </a:cubicBezTo>
                  <a:cubicBezTo>
                    <a:pt x="360" y="91"/>
                    <a:pt x="175" y="70"/>
                    <a:pt x="5" y="18"/>
                  </a:cubicBezTo>
                  <a:lnTo>
                    <a:pt x="5" y="18"/>
                  </a:lnTo>
                  <a:cubicBezTo>
                    <a:pt x="9" y="108"/>
                    <a:pt x="15" y="202"/>
                    <a:pt x="5" y="292"/>
                  </a:cubicBezTo>
                  <a:cubicBezTo>
                    <a:pt x="5" y="296"/>
                    <a:pt x="2" y="300"/>
                    <a:pt x="0" y="302"/>
                  </a:cubicBezTo>
                  <a:cubicBezTo>
                    <a:pt x="223" y="412"/>
                    <a:pt x="414" y="574"/>
                    <a:pt x="583" y="754"/>
                  </a:cubicBezTo>
                  <a:cubicBezTo>
                    <a:pt x="585" y="757"/>
                    <a:pt x="587" y="761"/>
                    <a:pt x="589" y="765"/>
                  </a:cubicBezTo>
                  <a:lnTo>
                    <a:pt x="591" y="763"/>
                  </a:lnTo>
                  <a:cubicBezTo>
                    <a:pt x="589" y="757"/>
                    <a:pt x="596" y="746"/>
                    <a:pt x="604" y="746"/>
                  </a:cubicBezTo>
                  <a:cubicBezTo>
                    <a:pt x="604" y="746"/>
                    <a:pt x="604" y="744"/>
                    <a:pt x="604" y="742"/>
                  </a:cubicBezTo>
                  <a:cubicBezTo>
                    <a:pt x="606" y="737"/>
                    <a:pt x="609" y="736"/>
                    <a:pt x="612" y="736"/>
                  </a:cubicBezTo>
                  <a:cubicBezTo>
                    <a:pt x="614" y="736"/>
                    <a:pt x="616" y="736"/>
                    <a:pt x="617" y="737"/>
                  </a:cubicBezTo>
                  <a:cubicBezTo>
                    <a:pt x="818" y="585"/>
                    <a:pt x="1015" y="431"/>
                    <a:pt x="1198" y="255"/>
                  </a:cubicBezTo>
                  <a:cubicBezTo>
                    <a:pt x="1198" y="253"/>
                    <a:pt x="1198" y="251"/>
                    <a:pt x="1198" y="249"/>
                  </a:cubicBezTo>
                  <a:cubicBezTo>
                    <a:pt x="1185" y="168"/>
                    <a:pt x="1187" y="84"/>
                    <a:pt x="1187"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6"/>
            <p:cNvSpPr/>
            <p:nvPr/>
          </p:nvSpPr>
          <p:spPr>
            <a:xfrm>
              <a:off x="4601230" y="1872639"/>
              <a:ext cx="53942" cy="9320"/>
            </a:xfrm>
            <a:custGeom>
              <a:avLst/>
              <a:gdLst/>
              <a:ahLst/>
              <a:cxnLst/>
              <a:rect l="l" t="t" r="r" b="b"/>
              <a:pathLst>
                <a:path w="191" h="33" extrusionOk="0">
                  <a:moveTo>
                    <a:pt x="40" y="0"/>
                  </a:moveTo>
                  <a:cubicBezTo>
                    <a:pt x="30" y="0"/>
                    <a:pt x="21" y="0"/>
                    <a:pt x="11" y="1"/>
                  </a:cubicBezTo>
                  <a:cubicBezTo>
                    <a:pt x="1" y="3"/>
                    <a:pt x="1" y="18"/>
                    <a:pt x="11" y="18"/>
                  </a:cubicBezTo>
                  <a:cubicBezTo>
                    <a:pt x="65" y="18"/>
                    <a:pt x="121" y="22"/>
                    <a:pt x="174" y="33"/>
                  </a:cubicBezTo>
                  <a:cubicBezTo>
                    <a:pt x="175" y="33"/>
                    <a:pt x="175" y="33"/>
                    <a:pt x="176" y="33"/>
                  </a:cubicBezTo>
                  <a:cubicBezTo>
                    <a:pt x="187" y="33"/>
                    <a:pt x="191" y="13"/>
                    <a:pt x="178" y="11"/>
                  </a:cubicBezTo>
                  <a:cubicBezTo>
                    <a:pt x="132" y="4"/>
                    <a:pt x="86" y="0"/>
                    <a:pt x="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6"/>
            <p:cNvSpPr/>
            <p:nvPr/>
          </p:nvSpPr>
          <p:spPr>
            <a:xfrm>
              <a:off x="4564234" y="1855694"/>
              <a:ext cx="84161" cy="9320"/>
            </a:xfrm>
            <a:custGeom>
              <a:avLst/>
              <a:gdLst/>
              <a:ahLst/>
              <a:cxnLst/>
              <a:rect l="l" t="t" r="r" b="b"/>
              <a:pathLst>
                <a:path w="298" h="33" extrusionOk="0">
                  <a:moveTo>
                    <a:pt x="94" y="1"/>
                  </a:moveTo>
                  <a:cubicBezTo>
                    <a:pt x="66" y="1"/>
                    <a:pt x="38" y="1"/>
                    <a:pt x="10" y="3"/>
                  </a:cubicBezTo>
                  <a:cubicBezTo>
                    <a:pt x="2" y="3"/>
                    <a:pt x="1" y="16"/>
                    <a:pt x="8" y="16"/>
                  </a:cubicBezTo>
                  <a:cubicBezTo>
                    <a:pt x="8" y="16"/>
                    <a:pt x="9" y="16"/>
                    <a:pt x="10" y="16"/>
                  </a:cubicBezTo>
                  <a:cubicBezTo>
                    <a:pt x="21" y="15"/>
                    <a:pt x="33" y="15"/>
                    <a:pt x="45" y="15"/>
                  </a:cubicBezTo>
                  <a:cubicBezTo>
                    <a:pt x="124" y="15"/>
                    <a:pt x="203" y="22"/>
                    <a:pt x="282" y="33"/>
                  </a:cubicBezTo>
                  <a:cubicBezTo>
                    <a:pt x="282" y="33"/>
                    <a:pt x="283" y="33"/>
                    <a:pt x="283" y="33"/>
                  </a:cubicBezTo>
                  <a:cubicBezTo>
                    <a:pt x="293" y="33"/>
                    <a:pt x="298" y="15"/>
                    <a:pt x="286" y="13"/>
                  </a:cubicBezTo>
                  <a:cubicBezTo>
                    <a:pt x="222" y="4"/>
                    <a:pt x="158"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6"/>
            <p:cNvSpPr/>
            <p:nvPr/>
          </p:nvSpPr>
          <p:spPr>
            <a:xfrm>
              <a:off x="4586544" y="2221422"/>
              <a:ext cx="56766" cy="23158"/>
            </a:xfrm>
            <a:custGeom>
              <a:avLst/>
              <a:gdLst/>
              <a:ahLst/>
              <a:cxnLst/>
              <a:rect l="l" t="t" r="r" b="b"/>
              <a:pathLst>
                <a:path w="201" h="82" extrusionOk="0">
                  <a:moveTo>
                    <a:pt x="13" y="1"/>
                  </a:moveTo>
                  <a:cubicBezTo>
                    <a:pt x="4" y="1"/>
                    <a:pt x="0" y="17"/>
                    <a:pt x="12" y="21"/>
                  </a:cubicBezTo>
                  <a:cubicBezTo>
                    <a:pt x="68" y="40"/>
                    <a:pt x="123" y="59"/>
                    <a:pt x="177" y="81"/>
                  </a:cubicBezTo>
                  <a:cubicBezTo>
                    <a:pt x="179" y="81"/>
                    <a:pt x="180" y="82"/>
                    <a:pt x="182" y="82"/>
                  </a:cubicBezTo>
                  <a:cubicBezTo>
                    <a:pt x="195" y="82"/>
                    <a:pt x="201" y="59"/>
                    <a:pt x="185" y="55"/>
                  </a:cubicBezTo>
                  <a:cubicBezTo>
                    <a:pt x="130" y="38"/>
                    <a:pt x="74" y="18"/>
                    <a:pt x="16" y="1"/>
                  </a:cubicBezTo>
                  <a:cubicBezTo>
                    <a:pt x="15" y="1"/>
                    <a:pt x="14" y="1"/>
                    <a:pt x="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6"/>
            <p:cNvSpPr/>
            <p:nvPr/>
          </p:nvSpPr>
          <p:spPr>
            <a:xfrm>
              <a:off x="4590498" y="2810822"/>
              <a:ext cx="52813" cy="13556"/>
            </a:xfrm>
            <a:custGeom>
              <a:avLst/>
              <a:gdLst/>
              <a:ahLst/>
              <a:cxnLst/>
              <a:rect l="l" t="t" r="r" b="b"/>
              <a:pathLst>
                <a:path w="187" h="48" extrusionOk="0">
                  <a:moveTo>
                    <a:pt x="167" y="1"/>
                  </a:moveTo>
                  <a:cubicBezTo>
                    <a:pt x="165" y="1"/>
                    <a:pt x="163" y="1"/>
                    <a:pt x="161" y="3"/>
                  </a:cubicBezTo>
                  <a:cubicBezTo>
                    <a:pt x="119" y="21"/>
                    <a:pt x="76" y="29"/>
                    <a:pt x="31" y="29"/>
                  </a:cubicBezTo>
                  <a:cubicBezTo>
                    <a:pt x="25" y="29"/>
                    <a:pt x="19" y="28"/>
                    <a:pt x="13" y="28"/>
                  </a:cubicBezTo>
                  <a:cubicBezTo>
                    <a:pt x="12" y="28"/>
                    <a:pt x="12" y="28"/>
                    <a:pt x="11" y="28"/>
                  </a:cubicBezTo>
                  <a:cubicBezTo>
                    <a:pt x="0" y="28"/>
                    <a:pt x="1" y="45"/>
                    <a:pt x="13" y="45"/>
                  </a:cubicBezTo>
                  <a:cubicBezTo>
                    <a:pt x="26" y="47"/>
                    <a:pt x="40" y="48"/>
                    <a:pt x="53" y="48"/>
                  </a:cubicBezTo>
                  <a:cubicBezTo>
                    <a:pt x="93" y="48"/>
                    <a:pt x="133" y="41"/>
                    <a:pt x="171" y="26"/>
                  </a:cubicBezTo>
                  <a:cubicBezTo>
                    <a:pt x="186" y="21"/>
                    <a:pt x="180"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6"/>
            <p:cNvSpPr/>
            <p:nvPr/>
          </p:nvSpPr>
          <p:spPr>
            <a:xfrm>
              <a:off x="4564234" y="2227353"/>
              <a:ext cx="70887" cy="24288"/>
            </a:xfrm>
            <a:custGeom>
              <a:avLst/>
              <a:gdLst/>
              <a:ahLst/>
              <a:cxnLst/>
              <a:rect l="l" t="t" r="r" b="b"/>
              <a:pathLst>
                <a:path w="251" h="86" extrusionOk="0">
                  <a:moveTo>
                    <a:pt x="12" y="1"/>
                  </a:moveTo>
                  <a:cubicBezTo>
                    <a:pt x="5" y="1"/>
                    <a:pt x="0" y="11"/>
                    <a:pt x="10" y="15"/>
                  </a:cubicBezTo>
                  <a:cubicBezTo>
                    <a:pt x="78" y="53"/>
                    <a:pt x="157" y="79"/>
                    <a:pt x="237" y="85"/>
                  </a:cubicBezTo>
                  <a:cubicBezTo>
                    <a:pt x="237" y="85"/>
                    <a:pt x="238" y="85"/>
                    <a:pt x="238" y="85"/>
                  </a:cubicBezTo>
                  <a:cubicBezTo>
                    <a:pt x="250" y="85"/>
                    <a:pt x="251" y="66"/>
                    <a:pt x="239" y="64"/>
                  </a:cubicBezTo>
                  <a:cubicBezTo>
                    <a:pt x="162" y="51"/>
                    <a:pt x="89" y="34"/>
                    <a:pt x="16" y="2"/>
                  </a:cubicBezTo>
                  <a:cubicBezTo>
                    <a:pt x="15" y="1"/>
                    <a:pt x="14" y="1"/>
                    <a:pt x="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6"/>
            <p:cNvSpPr/>
            <p:nvPr/>
          </p:nvSpPr>
          <p:spPr>
            <a:xfrm>
              <a:off x="4574118" y="2798114"/>
              <a:ext cx="61568" cy="9885"/>
            </a:xfrm>
            <a:custGeom>
              <a:avLst/>
              <a:gdLst/>
              <a:ahLst/>
              <a:cxnLst/>
              <a:rect l="l" t="t" r="r" b="b"/>
              <a:pathLst>
                <a:path w="218" h="35" extrusionOk="0">
                  <a:moveTo>
                    <a:pt x="201" y="0"/>
                  </a:moveTo>
                  <a:cubicBezTo>
                    <a:pt x="201" y="0"/>
                    <a:pt x="200" y="0"/>
                    <a:pt x="199" y="0"/>
                  </a:cubicBezTo>
                  <a:cubicBezTo>
                    <a:pt x="147" y="7"/>
                    <a:pt x="97" y="14"/>
                    <a:pt x="46" y="14"/>
                  </a:cubicBezTo>
                  <a:cubicBezTo>
                    <a:pt x="34" y="14"/>
                    <a:pt x="23" y="14"/>
                    <a:pt x="11" y="13"/>
                  </a:cubicBezTo>
                  <a:cubicBezTo>
                    <a:pt x="0" y="13"/>
                    <a:pt x="0" y="30"/>
                    <a:pt x="11" y="30"/>
                  </a:cubicBezTo>
                  <a:cubicBezTo>
                    <a:pt x="36" y="33"/>
                    <a:pt x="62" y="34"/>
                    <a:pt x="88" y="34"/>
                  </a:cubicBezTo>
                  <a:cubicBezTo>
                    <a:pt x="127" y="34"/>
                    <a:pt x="166" y="31"/>
                    <a:pt x="204" y="22"/>
                  </a:cubicBezTo>
                  <a:cubicBezTo>
                    <a:pt x="218" y="18"/>
                    <a:pt x="213" y="0"/>
                    <a:pt x="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6"/>
            <p:cNvSpPr/>
            <p:nvPr/>
          </p:nvSpPr>
          <p:spPr>
            <a:xfrm>
              <a:off x="4505209" y="2664814"/>
              <a:ext cx="80490" cy="44622"/>
            </a:xfrm>
            <a:custGeom>
              <a:avLst/>
              <a:gdLst/>
              <a:ahLst/>
              <a:cxnLst/>
              <a:rect l="l" t="t" r="r" b="b"/>
              <a:pathLst>
                <a:path w="285" h="158" extrusionOk="0">
                  <a:moveTo>
                    <a:pt x="216" y="1"/>
                  </a:moveTo>
                  <a:cubicBezTo>
                    <a:pt x="194" y="1"/>
                    <a:pt x="171" y="3"/>
                    <a:pt x="152" y="3"/>
                  </a:cubicBezTo>
                  <a:lnTo>
                    <a:pt x="4" y="3"/>
                  </a:lnTo>
                  <a:cubicBezTo>
                    <a:pt x="0" y="51"/>
                    <a:pt x="4" y="98"/>
                    <a:pt x="17" y="143"/>
                  </a:cubicBezTo>
                  <a:cubicBezTo>
                    <a:pt x="17" y="145"/>
                    <a:pt x="17" y="147"/>
                    <a:pt x="17" y="149"/>
                  </a:cubicBezTo>
                  <a:cubicBezTo>
                    <a:pt x="71" y="149"/>
                    <a:pt x="124" y="151"/>
                    <a:pt x="178" y="153"/>
                  </a:cubicBezTo>
                  <a:cubicBezTo>
                    <a:pt x="191" y="154"/>
                    <a:pt x="208" y="157"/>
                    <a:pt x="224" y="157"/>
                  </a:cubicBezTo>
                  <a:cubicBezTo>
                    <a:pt x="243" y="157"/>
                    <a:pt x="262" y="153"/>
                    <a:pt x="272" y="138"/>
                  </a:cubicBezTo>
                  <a:cubicBezTo>
                    <a:pt x="283" y="121"/>
                    <a:pt x="278" y="74"/>
                    <a:pt x="281" y="53"/>
                  </a:cubicBezTo>
                  <a:cubicBezTo>
                    <a:pt x="283" y="42"/>
                    <a:pt x="283" y="31"/>
                    <a:pt x="285" y="21"/>
                  </a:cubicBezTo>
                  <a:cubicBezTo>
                    <a:pt x="280" y="7"/>
                    <a:pt x="272" y="1"/>
                    <a:pt x="261" y="1"/>
                  </a:cubicBezTo>
                  <a:cubicBezTo>
                    <a:pt x="257" y="1"/>
                    <a:pt x="252" y="2"/>
                    <a:pt x="246" y="3"/>
                  </a:cubicBezTo>
                  <a:cubicBezTo>
                    <a:pt x="237" y="1"/>
                    <a:pt x="227" y="1"/>
                    <a:pt x="21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6"/>
            <p:cNvSpPr/>
            <p:nvPr/>
          </p:nvSpPr>
          <p:spPr>
            <a:xfrm>
              <a:off x="4003637" y="2920400"/>
              <a:ext cx="554390" cy="447628"/>
            </a:xfrm>
            <a:custGeom>
              <a:avLst/>
              <a:gdLst/>
              <a:ahLst/>
              <a:cxnLst/>
              <a:rect l="l" t="t" r="r" b="b"/>
              <a:pathLst>
                <a:path w="1963" h="1585" extrusionOk="0">
                  <a:moveTo>
                    <a:pt x="1259" y="223"/>
                  </a:moveTo>
                  <a:cubicBezTo>
                    <a:pt x="1263" y="223"/>
                    <a:pt x="1267" y="225"/>
                    <a:pt x="1268" y="231"/>
                  </a:cubicBezTo>
                  <a:cubicBezTo>
                    <a:pt x="1271" y="293"/>
                    <a:pt x="1290" y="338"/>
                    <a:pt x="1318" y="392"/>
                  </a:cubicBezTo>
                  <a:cubicBezTo>
                    <a:pt x="1322" y="400"/>
                    <a:pt x="1315" y="410"/>
                    <a:pt x="1307" y="410"/>
                  </a:cubicBezTo>
                  <a:cubicBezTo>
                    <a:pt x="1304" y="410"/>
                    <a:pt x="1301" y="408"/>
                    <a:pt x="1298" y="405"/>
                  </a:cubicBezTo>
                  <a:cubicBezTo>
                    <a:pt x="1262" y="360"/>
                    <a:pt x="1245" y="289"/>
                    <a:pt x="1249" y="231"/>
                  </a:cubicBezTo>
                  <a:cubicBezTo>
                    <a:pt x="1250" y="226"/>
                    <a:pt x="1255" y="223"/>
                    <a:pt x="1259" y="223"/>
                  </a:cubicBezTo>
                  <a:close/>
                  <a:moveTo>
                    <a:pt x="1192" y="282"/>
                  </a:moveTo>
                  <a:cubicBezTo>
                    <a:pt x="1196" y="282"/>
                    <a:pt x="1199" y="284"/>
                    <a:pt x="1200" y="287"/>
                  </a:cubicBezTo>
                  <a:cubicBezTo>
                    <a:pt x="1213" y="345"/>
                    <a:pt x="1247" y="388"/>
                    <a:pt x="1298" y="416"/>
                  </a:cubicBezTo>
                  <a:cubicBezTo>
                    <a:pt x="1309" y="423"/>
                    <a:pt x="1303" y="436"/>
                    <a:pt x="1293" y="436"/>
                  </a:cubicBezTo>
                  <a:cubicBezTo>
                    <a:pt x="1292" y="436"/>
                    <a:pt x="1290" y="436"/>
                    <a:pt x="1288" y="435"/>
                  </a:cubicBezTo>
                  <a:cubicBezTo>
                    <a:pt x="1230" y="409"/>
                    <a:pt x="1194" y="351"/>
                    <a:pt x="1185" y="289"/>
                  </a:cubicBezTo>
                  <a:cubicBezTo>
                    <a:pt x="1185" y="285"/>
                    <a:pt x="1189" y="282"/>
                    <a:pt x="1192" y="282"/>
                  </a:cubicBezTo>
                  <a:close/>
                  <a:moveTo>
                    <a:pt x="1710" y="595"/>
                  </a:moveTo>
                  <a:cubicBezTo>
                    <a:pt x="1712" y="595"/>
                    <a:pt x="1714" y="595"/>
                    <a:pt x="1716" y="598"/>
                  </a:cubicBezTo>
                  <a:cubicBezTo>
                    <a:pt x="1720" y="597"/>
                    <a:pt x="1724" y="596"/>
                    <a:pt x="1728" y="596"/>
                  </a:cubicBezTo>
                  <a:cubicBezTo>
                    <a:pt x="1761" y="596"/>
                    <a:pt x="1796" y="627"/>
                    <a:pt x="1806" y="658"/>
                  </a:cubicBezTo>
                  <a:cubicBezTo>
                    <a:pt x="1821" y="703"/>
                    <a:pt x="1789" y="743"/>
                    <a:pt x="1744" y="754"/>
                  </a:cubicBezTo>
                  <a:cubicBezTo>
                    <a:pt x="1738" y="755"/>
                    <a:pt x="1732" y="756"/>
                    <a:pt x="1726" y="756"/>
                  </a:cubicBezTo>
                  <a:cubicBezTo>
                    <a:pt x="1689" y="756"/>
                    <a:pt x="1653" y="733"/>
                    <a:pt x="1648" y="692"/>
                  </a:cubicBezTo>
                  <a:cubicBezTo>
                    <a:pt x="1641" y="649"/>
                    <a:pt x="1667" y="606"/>
                    <a:pt x="1710" y="595"/>
                  </a:cubicBezTo>
                  <a:close/>
                  <a:moveTo>
                    <a:pt x="1728" y="1169"/>
                  </a:moveTo>
                  <a:cubicBezTo>
                    <a:pt x="1729" y="1169"/>
                    <a:pt x="1731" y="1169"/>
                    <a:pt x="1733" y="1169"/>
                  </a:cubicBezTo>
                  <a:cubicBezTo>
                    <a:pt x="1740" y="1172"/>
                    <a:pt x="1744" y="1178"/>
                    <a:pt x="1742" y="1182"/>
                  </a:cubicBezTo>
                  <a:cubicBezTo>
                    <a:pt x="1770" y="1187"/>
                    <a:pt x="1795" y="1217"/>
                    <a:pt x="1800" y="1242"/>
                  </a:cubicBezTo>
                  <a:cubicBezTo>
                    <a:pt x="1810" y="1285"/>
                    <a:pt x="1774" y="1319"/>
                    <a:pt x="1733" y="1319"/>
                  </a:cubicBezTo>
                  <a:cubicBezTo>
                    <a:pt x="1732" y="1319"/>
                    <a:pt x="1730" y="1319"/>
                    <a:pt x="1729" y="1319"/>
                  </a:cubicBezTo>
                  <a:cubicBezTo>
                    <a:pt x="1690" y="1319"/>
                    <a:pt x="1652" y="1290"/>
                    <a:pt x="1654" y="1247"/>
                  </a:cubicBezTo>
                  <a:cubicBezTo>
                    <a:pt x="1656" y="1210"/>
                    <a:pt x="1689" y="1169"/>
                    <a:pt x="1728" y="1169"/>
                  </a:cubicBezTo>
                  <a:close/>
                  <a:moveTo>
                    <a:pt x="1194" y="0"/>
                  </a:moveTo>
                  <a:cubicBezTo>
                    <a:pt x="864" y="120"/>
                    <a:pt x="581" y="296"/>
                    <a:pt x="371" y="585"/>
                  </a:cubicBezTo>
                  <a:cubicBezTo>
                    <a:pt x="150" y="889"/>
                    <a:pt x="71" y="1223"/>
                    <a:pt x="1" y="1583"/>
                  </a:cubicBezTo>
                  <a:cubicBezTo>
                    <a:pt x="1" y="1583"/>
                    <a:pt x="1" y="1583"/>
                    <a:pt x="1" y="1585"/>
                  </a:cubicBezTo>
                  <a:cubicBezTo>
                    <a:pt x="3" y="1581"/>
                    <a:pt x="7" y="1579"/>
                    <a:pt x="11" y="1579"/>
                  </a:cubicBezTo>
                  <a:cubicBezTo>
                    <a:pt x="193" y="1572"/>
                    <a:pt x="373" y="1569"/>
                    <a:pt x="554" y="1569"/>
                  </a:cubicBezTo>
                  <a:cubicBezTo>
                    <a:pt x="610" y="1569"/>
                    <a:pt x="666" y="1569"/>
                    <a:pt x="722" y="1570"/>
                  </a:cubicBezTo>
                  <a:cubicBezTo>
                    <a:pt x="712" y="1411"/>
                    <a:pt x="722" y="1249"/>
                    <a:pt x="752" y="1092"/>
                  </a:cubicBezTo>
                  <a:cubicBezTo>
                    <a:pt x="754" y="1084"/>
                    <a:pt x="761" y="1081"/>
                    <a:pt x="768" y="1081"/>
                  </a:cubicBezTo>
                  <a:cubicBezTo>
                    <a:pt x="778" y="1081"/>
                    <a:pt x="788" y="1087"/>
                    <a:pt x="787" y="1097"/>
                  </a:cubicBezTo>
                  <a:cubicBezTo>
                    <a:pt x="767" y="1255"/>
                    <a:pt x="754" y="1411"/>
                    <a:pt x="748" y="1570"/>
                  </a:cubicBezTo>
                  <a:cubicBezTo>
                    <a:pt x="1151" y="1574"/>
                    <a:pt x="1553" y="1585"/>
                    <a:pt x="1956" y="1585"/>
                  </a:cubicBezTo>
                  <a:cubicBezTo>
                    <a:pt x="1947" y="1579"/>
                    <a:pt x="1943" y="1568"/>
                    <a:pt x="1950" y="1557"/>
                  </a:cubicBezTo>
                  <a:cubicBezTo>
                    <a:pt x="1952" y="1555"/>
                    <a:pt x="1954" y="1553"/>
                    <a:pt x="1954" y="1551"/>
                  </a:cubicBezTo>
                  <a:cubicBezTo>
                    <a:pt x="1956" y="1546"/>
                    <a:pt x="1960" y="1544"/>
                    <a:pt x="1962" y="1544"/>
                  </a:cubicBezTo>
                  <a:cubicBezTo>
                    <a:pt x="1956" y="1531"/>
                    <a:pt x="1956" y="1519"/>
                    <a:pt x="1960" y="1501"/>
                  </a:cubicBezTo>
                  <a:cubicBezTo>
                    <a:pt x="1956" y="1471"/>
                    <a:pt x="1954" y="1439"/>
                    <a:pt x="1950" y="1409"/>
                  </a:cubicBezTo>
                  <a:cubicBezTo>
                    <a:pt x="1943" y="1347"/>
                    <a:pt x="1939" y="1287"/>
                    <a:pt x="1932" y="1225"/>
                  </a:cubicBezTo>
                  <a:cubicBezTo>
                    <a:pt x="1922" y="1101"/>
                    <a:pt x="1913" y="979"/>
                    <a:pt x="1907" y="855"/>
                  </a:cubicBezTo>
                  <a:cubicBezTo>
                    <a:pt x="1896" y="640"/>
                    <a:pt x="1866" y="403"/>
                    <a:pt x="1896" y="189"/>
                  </a:cubicBezTo>
                  <a:cubicBezTo>
                    <a:pt x="1892" y="186"/>
                    <a:pt x="1890" y="184"/>
                    <a:pt x="1887" y="180"/>
                  </a:cubicBezTo>
                  <a:lnTo>
                    <a:pt x="1883" y="182"/>
                  </a:lnTo>
                  <a:cubicBezTo>
                    <a:pt x="1885" y="191"/>
                    <a:pt x="1881" y="204"/>
                    <a:pt x="1870" y="206"/>
                  </a:cubicBezTo>
                  <a:cubicBezTo>
                    <a:pt x="1693" y="231"/>
                    <a:pt x="1553" y="341"/>
                    <a:pt x="1491" y="510"/>
                  </a:cubicBezTo>
                  <a:cubicBezTo>
                    <a:pt x="1487" y="519"/>
                    <a:pt x="1479" y="523"/>
                    <a:pt x="1470" y="523"/>
                  </a:cubicBezTo>
                  <a:cubicBezTo>
                    <a:pt x="1464" y="523"/>
                    <a:pt x="1458" y="521"/>
                    <a:pt x="1455" y="516"/>
                  </a:cubicBezTo>
                  <a:cubicBezTo>
                    <a:pt x="1452" y="518"/>
                    <a:pt x="1449" y="519"/>
                    <a:pt x="1445" y="519"/>
                  </a:cubicBezTo>
                  <a:cubicBezTo>
                    <a:pt x="1441" y="519"/>
                    <a:pt x="1437" y="518"/>
                    <a:pt x="1433" y="514"/>
                  </a:cubicBezTo>
                  <a:cubicBezTo>
                    <a:pt x="1395" y="461"/>
                    <a:pt x="1253" y="204"/>
                    <a:pt x="1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6"/>
            <p:cNvSpPr/>
            <p:nvPr/>
          </p:nvSpPr>
          <p:spPr>
            <a:xfrm>
              <a:off x="4456068" y="2478702"/>
              <a:ext cx="93481" cy="73710"/>
            </a:xfrm>
            <a:custGeom>
              <a:avLst/>
              <a:gdLst/>
              <a:ahLst/>
              <a:cxnLst/>
              <a:rect l="l" t="t" r="r" b="b"/>
              <a:pathLst>
                <a:path w="331" h="261" extrusionOk="0">
                  <a:moveTo>
                    <a:pt x="155" y="0"/>
                  </a:moveTo>
                  <a:cubicBezTo>
                    <a:pt x="99" y="0"/>
                    <a:pt x="46" y="17"/>
                    <a:pt x="22" y="73"/>
                  </a:cubicBezTo>
                  <a:cubicBezTo>
                    <a:pt x="1" y="121"/>
                    <a:pt x="11" y="176"/>
                    <a:pt x="46" y="215"/>
                  </a:cubicBezTo>
                  <a:cubicBezTo>
                    <a:pt x="76" y="246"/>
                    <a:pt x="114" y="260"/>
                    <a:pt x="153" y="260"/>
                  </a:cubicBezTo>
                  <a:cubicBezTo>
                    <a:pt x="227" y="260"/>
                    <a:pt x="302" y="210"/>
                    <a:pt x="326" y="136"/>
                  </a:cubicBezTo>
                  <a:cubicBezTo>
                    <a:pt x="330" y="121"/>
                    <a:pt x="319" y="111"/>
                    <a:pt x="307" y="111"/>
                  </a:cubicBezTo>
                  <a:cubicBezTo>
                    <a:pt x="301" y="111"/>
                    <a:pt x="294" y="114"/>
                    <a:pt x="290" y="121"/>
                  </a:cubicBezTo>
                  <a:cubicBezTo>
                    <a:pt x="260" y="169"/>
                    <a:pt x="211" y="219"/>
                    <a:pt x="155" y="219"/>
                  </a:cubicBezTo>
                  <a:cubicBezTo>
                    <a:pt x="135" y="219"/>
                    <a:pt x="114" y="213"/>
                    <a:pt x="93" y="198"/>
                  </a:cubicBezTo>
                  <a:cubicBezTo>
                    <a:pt x="58" y="176"/>
                    <a:pt x="43" y="136"/>
                    <a:pt x="56" y="95"/>
                  </a:cubicBezTo>
                  <a:cubicBezTo>
                    <a:pt x="73" y="43"/>
                    <a:pt x="123" y="37"/>
                    <a:pt x="170" y="31"/>
                  </a:cubicBezTo>
                  <a:cubicBezTo>
                    <a:pt x="176" y="28"/>
                    <a:pt x="178" y="26"/>
                    <a:pt x="180" y="20"/>
                  </a:cubicBezTo>
                  <a:lnTo>
                    <a:pt x="176" y="9"/>
                  </a:lnTo>
                  <a:cubicBezTo>
                    <a:pt x="174" y="5"/>
                    <a:pt x="170" y="3"/>
                    <a:pt x="165" y="1"/>
                  </a:cubicBezTo>
                  <a:cubicBezTo>
                    <a:pt x="162" y="0"/>
                    <a:pt x="158" y="0"/>
                    <a:pt x="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6"/>
            <p:cNvSpPr/>
            <p:nvPr/>
          </p:nvSpPr>
          <p:spPr>
            <a:xfrm>
              <a:off x="4505773" y="2310948"/>
              <a:ext cx="34173" cy="176792"/>
            </a:xfrm>
            <a:custGeom>
              <a:avLst/>
              <a:gdLst/>
              <a:ahLst/>
              <a:cxnLst/>
              <a:rect l="l" t="t" r="r" b="b"/>
              <a:pathLst>
                <a:path w="121" h="626" extrusionOk="0">
                  <a:moveTo>
                    <a:pt x="100" y="1"/>
                  </a:moveTo>
                  <a:cubicBezTo>
                    <a:pt x="94" y="1"/>
                    <a:pt x="88" y="5"/>
                    <a:pt x="86" y="12"/>
                  </a:cubicBezTo>
                  <a:cubicBezTo>
                    <a:pt x="60" y="209"/>
                    <a:pt x="41" y="404"/>
                    <a:pt x="0" y="601"/>
                  </a:cubicBezTo>
                  <a:cubicBezTo>
                    <a:pt x="0" y="601"/>
                    <a:pt x="0" y="601"/>
                    <a:pt x="0" y="603"/>
                  </a:cubicBezTo>
                  <a:lnTo>
                    <a:pt x="4" y="614"/>
                  </a:lnTo>
                  <a:cubicBezTo>
                    <a:pt x="8" y="621"/>
                    <a:pt x="15" y="626"/>
                    <a:pt x="23" y="626"/>
                  </a:cubicBezTo>
                  <a:cubicBezTo>
                    <a:pt x="30" y="626"/>
                    <a:pt x="38" y="621"/>
                    <a:pt x="41" y="612"/>
                  </a:cubicBezTo>
                  <a:cubicBezTo>
                    <a:pt x="88" y="419"/>
                    <a:pt x="120" y="211"/>
                    <a:pt x="112" y="12"/>
                  </a:cubicBezTo>
                  <a:cubicBezTo>
                    <a:pt x="112" y="5"/>
                    <a:pt x="106" y="1"/>
                    <a:pt x="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6"/>
            <p:cNvSpPr/>
            <p:nvPr/>
          </p:nvSpPr>
          <p:spPr>
            <a:xfrm>
              <a:off x="4467082" y="3088437"/>
              <a:ext cx="51118" cy="45469"/>
            </a:xfrm>
            <a:custGeom>
              <a:avLst/>
              <a:gdLst/>
              <a:ahLst/>
              <a:cxnLst/>
              <a:rect l="l" t="t" r="r" b="b"/>
              <a:pathLst>
                <a:path w="181" h="161" extrusionOk="0">
                  <a:moveTo>
                    <a:pt x="52" y="30"/>
                  </a:moveTo>
                  <a:lnTo>
                    <a:pt x="52" y="30"/>
                  </a:lnTo>
                  <a:cubicBezTo>
                    <a:pt x="53" y="34"/>
                    <a:pt x="56" y="36"/>
                    <a:pt x="60" y="36"/>
                  </a:cubicBezTo>
                  <a:cubicBezTo>
                    <a:pt x="61" y="36"/>
                    <a:pt x="63" y="35"/>
                    <a:pt x="64" y="35"/>
                  </a:cubicBezTo>
                  <a:cubicBezTo>
                    <a:pt x="69" y="34"/>
                    <a:pt x="74" y="34"/>
                    <a:pt x="78" y="34"/>
                  </a:cubicBezTo>
                  <a:cubicBezTo>
                    <a:pt x="104" y="34"/>
                    <a:pt x="128" y="44"/>
                    <a:pt x="137" y="73"/>
                  </a:cubicBezTo>
                  <a:cubicBezTo>
                    <a:pt x="146" y="101"/>
                    <a:pt x="120" y="125"/>
                    <a:pt x="92" y="129"/>
                  </a:cubicBezTo>
                  <a:cubicBezTo>
                    <a:pt x="88" y="130"/>
                    <a:pt x="84" y="130"/>
                    <a:pt x="81" y="130"/>
                  </a:cubicBezTo>
                  <a:cubicBezTo>
                    <a:pt x="30" y="130"/>
                    <a:pt x="20" y="64"/>
                    <a:pt x="52" y="30"/>
                  </a:cubicBezTo>
                  <a:close/>
                  <a:moveTo>
                    <a:pt x="69" y="0"/>
                  </a:moveTo>
                  <a:cubicBezTo>
                    <a:pt x="26" y="11"/>
                    <a:pt x="0" y="54"/>
                    <a:pt x="7" y="97"/>
                  </a:cubicBezTo>
                  <a:cubicBezTo>
                    <a:pt x="12" y="138"/>
                    <a:pt x="48" y="161"/>
                    <a:pt x="85" y="161"/>
                  </a:cubicBezTo>
                  <a:cubicBezTo>
                    <a:pt x="91" y="161"/>
                    <a:pt x="97" y="160"/>
                    <a:pt x="103" y="159"/>
                  </a:cubicBezTo>
                  <a:cubicBezTo>
                    <a:pt x="148" y="148"/>
                    <a:pt x="180" y="108"/>
                    <a:pt x="165" y="63"/>
                  </a:cubicBezTo>
                  <a:cubicBezTo>
                    <a:pt x="155" y="32"/>
                    <a:pt x="120" y="1"/>
                    <a:pt x="85" y="1"/>
                  </a:cubicBezTo>
                  <a:cubicBezTo>
                    <a:pt x="81" y="1"/>
                    <a:pt x="77" y="2"/>
                    <a:pt x="73" y="3"/>
                  </a:cubicBezTo>
                  <a:cubicBezTo>
                    <a:pt x="73" y="0"/>
                    <a:pt x="71" y="0"/>
                    <a:pt x="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6"/>
            <p:cNvSpPr/>
            <p:nvPr/>
          </p:nvSpPr>
          <p:spPr>
            <a:xfrm>
              <a:off x="4469906" y="3250543"/>
              <a:ext cx="45187" cy="42645"/>
            </a:xfrm>
            <a:custGeom>
              <a:avLst/>
              <a:gdLst/>
              <a:ahLst/>
              <a:cxnLst/>
              <a:rect l="l" t="t" r="r" b="b"/>
              <a:pathLst>
                <a:path w="160" h="151" extrusionOk="0">
                  <a:moveTo>
                    <a:pt x="52" y="35"/>
                  </a:moveTo>
                  <a:cubicBezTo>
                    <a:pt x="54" y="39"/>
                    <a:pt x="57" y="43"/>
                    <a:pt x="63" y="43"/>
                  </a:cubicBezTo>
                  <a:cubicBezTo>
                    <a:pt x="67" y="43"/>
                    <a:pt x="71" y="43"/>
                    <a:pt x="75" y="43"/>
                  </a:cubicBezTo>
                  <a:cubicBezTo>
                    <a:pt x="83" y="43"/>
                    <a:pt x="90" y="44"/>
                    <a:pt x="97" y="50"/>
                  </a:cubicBezTo>
                  <a:cubicBezTo>
                    <a:pt x="108" y="56"/>
                    <a:pt x="116" y="67"/>
                    <a:pt x="119" y="80"/>
                  </a:cubicBezTo>
                  <a:cubicBezTo>
                    <a:pt x="125" y="104"/>
                    <a:pt x="102" y="121"/>
                    <a:pt x="80" y="121"/>
                  </a:cubicBezTo>
                  <a:cubicBezTo>
                    <a:pt x="78" y="121"/>
                    <a:pt x="77" y="120"/>
                    <a:pt x="76" y="120"/>
                  </a:cubicBezTo>
                  <a:cubicBezTo>
                    <a:pt x="50" y="118"/>
                    <a:pt x="31" y="101"/>
                    <a:pt x="33" y="73"/>
                  </a:cubicBezTo>
                  <a:cubicBezTo>
                    <a:pt x="33" y="58"/>
                    <a:pt x="42" y="45"/>
                    <a:pt x="52" y="35"/>
                  </a:cubicBezTo>
                  <a:close/>
                  <a:moveTo>
                    <a:pt x="78" y="0"/>
                  </a:moveTo>
                  <a:cubicBezTo>
                    <a:pt x="38" y="0"/>
                    <a:pt x="5" y="41"/>
                    <a:pt x="3" y="78"/>
                  </a:cubicBezTo>
                  <a:cubicBezTo>
                    <a:pt x="1" y="121"/>
                    <a:pt x="39" y="150"/>
                    <a:pt x="78" y="150"/>
                  </a:cubicBezTo>
                  <a:cubicBezTo>
                    <a:pt x="79" y="150"/>
                    <a:pt x="81" y="150"/>
                    <a:pt x="82" y="150"/>
                  </a:cubicBezTo>
                  <a:cubicBezTo>
                    <a:pt x="123" y="150"/>
                    <a:pt x="159" y="116"/>
                    <a:pt x="149" y="73"/>
                  </a:cubicBezTo>
                  <a:cubicBezTo>
                    <a:pt x="144" y="48"/>
                    <a:pt x="119" y="18"/>
                    <a:pt x="91" y="13"/>
                  </a:cubicBezTo>
                  <a:cubicBezTo>
                    <a:pt x="93" y="9"/>
                    <a:pt x="89" y="3"/>
                    <a:pt x="84" y="0"/>
                  </a:cubicBezTo>
                  <a:cubicBezTo>
                    <a:pt x="82" y="0"/>
                    <a:pt x="80" y="0"/>
                    <a:pt x="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6"/>
            <p:cNvSpPr/>
            <p:nvPr/>
          </p:nvSpPr>
          <p:spPr>
            <a:xfrm>
              <a:off x="4472448" y="3096909"/>
              <a:ext cx="35867" cy="28524"/>
            </a:xfrm>
            <a:custGeom>
              <a:avLst/>
              <a:gdLst/>
              <a:ahLst/>
              <a:cxnLst/>
              <a:rect l="l" t="t" r="r" b="b"/>
              <a:pathLst>
                <a:path w="127" h="101" extrusionOk="0">
                  <a:moveTo>
                    <a:pt x="33" y="0"/>
                  </a:moveTo>
                  <a:lnTo>
                    <a:pt x="33" y="0"/>
                  </a:lnTo>
                  <a:cubicBezTo>
                    <a:pt x="1" y="34"/>
                    <a:pt x="11" y="100"/>
                    <a:pt x="62" y="100"/>
                  </a:cubicBezTo>
                  <a:cubicBezTo>
                    <a:pt x="65" y="100"/>
                    <a:pt x="69" y="100"/>
                    <a:pt x="73" y="99"/>
                  </a:cubicBezTo>
                  <a:cubicBezTo>
                    <a:pt x="101" y="95"/>
                    <a:pt x="127" y="71"/>
                    <a:pt x="118" y="43"/>
                  </a:cubicBezTo>
                  <a:cubicBezTo>
                    <a:pt x="109" y="14"/>
                    <a:pt x="85" y="4"/>
                    <a:pt x="59" y="4"/>
                  </a:cubicBezTo>
                  <a:cubicBezTo>
                    <a:pt x="55" y="4"/>
                    <a:pt x="50" y="4"/>
                    <a:pt x="45" y="5"/>
                  </a:cubicBezTo>
                  <a:cubicBezTo>
                    <a:pt x="44" y="5"/>
                    <a:pt x="42" y="6"/>
                    <a:pt x="41" y="6"/>
                  </a:cubicBezTo>
                  <a:cubicBezTo>
                    <a:pt x="37" y="6"/>
                    <a:pt x="34" y="4"/>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6"/>
            <p:cNvSpPr/>
            <p:nvPr/>
          </p:nvSpPr>
          <p:spPr>
            <a:xfrm>
              <a:off x="4478379" y="3260145"/>
              <a:ext cx="26830" cy="24570"/>
            </a:xfrm>
            <a:custGeom>
              <a:avLst/>
              <a:gdLst/>
              <a:ahLst/>
              <a:cxnLst/>
              <a:rect l="l" t="t" r="r" b="b"/>
              <a:pathLst>
                <a:path w="95" h="87" extrusionOk="0">
                  <a:moveTo>
                    <a:pt x="22" y="1"/>
                  </a:moveTo>
                  <a:cubicBezTo>
                    <a:pt x="12" y="11"/>
                    <a:pt x="3" y="24"/>
                    <a:pt x="3" y="39"/>
                  </a:cubicBezTo>
                  <a:cubicBezTo>
                    <a:pt x="1" y="67"/>
                    <a:pt x="20" y="84"/>
                    <a:pt x="46" y="86"/>
                  </a:cubicBezTo>
                  <a:cubicBezTo>
                    <a:pt x="47" y="86"/>
                    <a:pt x="48" y="87"/>
                    <a:pt x="50" y="87"/>
                  </a:cubicBezTo>
                  <a:cubicBezTo>
                    <a:pt x="72" y="87"/>
                    <a:pt x="95" y="70"/>
                    <a:pt x="89" y="46"/>
                  </a:cubicBezTo>
                  <a:cubicBezTo>
                    <a:pt x="86" y="33"/>
                    <a:pt x="78" y="22"/>
                    <a:pt x="67" y="14"/>
                  </a:cubicBezTo>
                  <a:cubicBezTo>
                    <a:pt x="61" y="10"/>
                    <a:pt x="54" y="9"/>
                    <a:pt x="48" y="9"/>
                  </a:cubicBezTo>
                  <a:cubicBezTo>
                    <a:pt x="44" y="9"/>
                    <a:pt x="39" y="9"/>
                    <a:pt x="35" y="9"/>
                  </a:cubicBezTo>
                  <a:cubicBezTo>
                    <a:pt x="27" y="9"/>
                    <a:pt x="24" y="5"/>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6"/>
            <p:cNvSpPr/>
            <p:nvPr/>
          </p:nvSpPr>
          <p:spPr>
            <a:xfrm>
              <a:off x="4342254" y="2850643"/>
              <a:ext cx="176513" cy="208987"/>
            </a:xfrm>
            <a:custGeom>
              <a:avLst/>
              <a:gdLst/>
              <a:ahLst/>
              <a:cxnLst/>
              <a:rect l="l" t="t" r="r" b="b"/>
              <a:pathLst>
                <a:path w="625" h="740" extrusionOk="0">
                  <a:moveTo>
                    <a:pt x="97" y="1"/>
                  </a:moveTo>
                  <a:cubicBezTo>
                    <a:pt x="95" y="7"/>
                    <a:pt x="91" y="14"/>
                    <a:pt x="80" y="14"/>
                  </a:cubicBezTo>
                  <a:cubicBezTo>
                    <a:pt x="1" y="14"/>
                    <a:pt x="5" y="110"/>
                    <a:pt x="31" y="211"/>
                  </a:cubicBezTo>
                  <a:cubicBezTo>
                    <a:pt x="37" y="213"/>
                    <a:pt x="39" y="221"/>
                    <a:pt x="35" y="228"/>
                  </a:cubicBezTo>
                  <a:cubicBezTo>
                    <a:pt x="59" y="311"/>
                    <a:pt x="95" y="395"/>
                    <a:pt x="104" y="418"/>
                  </a:cubicBezTo>
                  <a:cubicBezTo>
                    <a:pt x="147" y="530"/>
                    <a:pt x="198" y="635"/>
                    <a:pt x="254" y="740"/>
                  </a:cubicBezTo>
                  <a:cubicBezTo>
                    <a:pt x="316" y="573"/>
                    <a:pt x="453" y="455"/>
                    <a:pt x="624" y="418"/>
                  </a:cubicBezTo>
                  <a:cubicBezTo>
                    <a:pt x="468" y="253"/>
                    <a:pt x="288" y="12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6"/>
            <p:cNvSpPr/>
            <p:nvPr/>
          </p:nvSpPr>
          <p:spPr>
            <a:xfrm>
              <a:off x="4354963" y="2983378"/>
              <a:ext cx="22311" cy="52812"/>
            </a:xfrm>
            <a:custGeom>
              <a:avLst/>
              <a:gdLst/>
              <a:ahLst/>
              <a:cxnLst/>
              <a:rect l="l" t="t" r="r" b="b"/>
              <a:pathLst>
                <a:path w="79" h="187" extrusionOk="0">
                  <a:moveTo>
                    <a:pt x="15" y="0"/>
                  </a:moveTo>
                  <a:cubicBezTo>
                    <a:pt x="11" y="0"/>
                    <a:pt x="6" y="3"/>
                    <a:pt x="5" y="8"/>
                  </a:cubicBezTo>
                  <a:cubicBezTo>
                    <a:pt x="1" y="66"/>
                    <a:pt x="18" y="137"/>
                    <a:pt x="54" y="182"/>
                  </a:cubicBezTo>
                  <a:cubicBezTo>
                    <a:pt x="57" y="185"/>
                    <a:pt x="60" y="187"/>
                    <a:pt x="63" y="187"/>
                  </a:cubicBezTo>
                  <a:cubicBezTo>
                    <a:pt x="71" y="187"/>
                    <a:pt x="78" y="177"/>
                    <a:pt x="74" y="169"/>
                  </a:cubicBezTo>
                  <a:cubicBezTo>
                    <a:pt x="46" y="115"/>
                    <a:pt x="27" y="70"/>
                    <a:pt x="24" y="8"/>
                  </a:cubicBezTo>
                  <a:cubicBezTo>
                    <a:pt x="23" y="3"/>
                    <a:pt x="19" y="0"/>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6"/>
            <p:cNvSpPr/>
            <p:nvPr/>
          </p:nvSpPr>
          <p:spPr>
            <a:xfrm>
              <a:off x="4338018" y="3000323"/>
              <a:ext cx="35585" cy="43774"/>
            </a:xfrm>
            <a:custGeom>
              <a:avLst/>
              <a:gdLst/>
              <a:ahLst/>
              <a:cxnLst/>
              <a:rect l="l" t="t" r="r" b="b"/>
              <a:pathLst>
                <a:path w="126" h="155" extrusionOk="0">
                  <a:moveTo>
                    <a:pt x="9" y="0"/>
                  </a:moveTo>
                  <a:cubicBezTo>
                    <a:pt x="5" y="0"/>
                    <a:pt x="1" y="2"/>
                    <a:pt x="1" y="6"/>
                  </a:cubicBezTo>
                  <a:cubicBezTo>
                    <a:pt x="10" y="68"/>
                    <a:pt x="46" y="126"/>
                    <a:pt x="102" y="154"/>
                  </a:cubicBezTo>
                  <a:cubicBezTo>
                    <a:pt x="103" y="154"/>
                    <a:pt x="105" y="155"/>
                    <a:pt x="106" y="155"/>
                  </a:cubicBezTo>
                  <a:cubicBezTo>
                    <a:pt x="119" y="155"/>
                    <a:pt x="126" y="140"/>
                    <a:pt x="114" y="133"/>
                  </a:cubicBezTo>
                  <a:cubicBezTo>
                    <a:pt x="63" y="105"/>
                    <a:pt x="29" y="62"/>
                    <a:pt x="16" y="4"/>
                  </a:cubicBezTo>
                  <a:cubicBezTo>
                    <a:pt x="15" y="1"/>
                    <a:pt x="12" y="0"/>
                    <a:pt x="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6"/>
            <p:cNvSpPr/>
            <p:nvPr/>
          </p:nvSpPr>
          <p:spPr>
            <a:xfrm>
              <a:off x="4284359" y="2364042"/>
              <a:ext cx="63827" cy="55918"/>
            </a:xfrm>
            <a:custGeom>
              <a:avLst/>
              <a:gdLst/>
              <a:ahLst/>
              <a:cxnLst/>
              <a:rect l="l" t="t" r="r" b="b"/>
              <a:pathLst>
                <a:path w="226" h="198" extrusionOk="0">
                  <a:moveTo>
                    <a:pt x="165" y="117"/>
                  </a:moveTo>
                  <a:cubicBezTo>
                    <a:pt x="159" y="139"/>
                    <a:pt x="142" y="156"/>
                    <a:pt x="114" y="158"/>
                  </a:cubicBezTo>
                  <a:cubicBezTo>
                    <a:pt x="111" y="159"/>
                    <a:pt x="108" y="159"/>
                    <a:pt x="106" y="159"/>
                  </a:cubicBezTo>
                  <a:cubicBezTo>
                    <a:pt x="98" y="159"/>
                    <a:pt x="90" y="157"/>
                    <a:pt x="82" y="152"/>
                  </a:cubicBezTo>
                  <a:lnTo>
                    <a:pt x="82" y="152"/>
                  </a:lnTo>
                  <a:cubicBezTo>
                    <a:pt x="88" y="153"/>
                    <a:pt x="94" y="154"/>
                    <a:pt x="100" y="154"/>
                  </a:cubicBezTo>
                  <a:cubicBezTo>
                    <a:pt x="126" y="154"/>
                    <a:pt x="151" y="140"/>
                    <a:pt x="165" y="117"/>
                  </a:cubicBezTo>
                  <a:close/>
                  <a:moveTo>
                    <a:pt x="110" y="1"/>
                  </a:moveTo>
                  <a:cubicBezTo>
                    <a:pt x="101" y="1"/>
                    <a:pt x="91" y="2"/>
                    <a:pt x="82" y="6"/>
                  </a:cubicBezTo>
                  <a:cubicBezTo>
                    <a:pt x="35" y="19"/>
                    <a:pt x="0" y="66"/>
                    <a:pt x="11" y="115"/>
                  </a:cubicBezTo>
                  <a:cubicBezTo>
                    <a:pt x="20" y="163"/>
                    <a:pt x="65" y="197"/>
                    <a:pt x="110" y="197"/>
                  </a:cubicBezTo>
                  <a:cubicBezTo>
                    <a:pt x="120" y="197"/>
                    <a:pt x="130" y="196"/>
                    <a:pt x="140" y="192"/>
                  </a:cubicBezTo>
                  <a:cubicBezTo>
                    <a:pt x="193" y="173"/>
                    <a:pt x="225" y="109"/>
                    <a:pt x="200" y="57"/>
                  </a:cubicBezTo>
                  <a:cubicBezTo>
                    <a:pt x="184" y="24"/>
                    <a:pt x="147" y="1"/>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6"/>
            <p:cNvSpPr/>
            <p:nvPr/>
          </p:nvSpPr>
          <p:spPr>
            <a:xfrm>
              <a:off x="4188902" y="2150536"/>
              <a:ext cx="53660" cy="32195"/>
            </a:xfrm>
            <a:custGeom>
              <a:avLst/>
              <a:gdLst/>
              <a:ahLst/>
              <a:cxnLst/>
              <a:rect l="l" t="t" r="r" b="b"/>
              <a:pathLst>
                <a:path w="190" h="114" extrusionOk="0">
                  <a:moveTo>
                    <a:pt x="176" y="0"/>
                  </a:moveTo>
                  <a:cubicBezTo>
                    <a:pt x="174" y="0"/>
                    <a:pt x="173" y="1"/>
                    <a:pt x="171" y="2"/>
                  </a:cubicBezTo>
                  <a:cubicBezTo>
                    <a:pt x="118" y="42"/>
                    <a:pt x="71" y="77"/>
                    <a:pt x="6" y="100"/>
                  </a:cubicBezTo>
                  <a:cubicBezTo>
                    <a:pt x="0" y="102"/>
                    <a:pt x="2" y="113"/>
                    <a:pt x="9" y="113"/>
                  </a:cubicBezTo>
                  <a:cubicBezTo>
                    <a:pt x="9" y="113"/>
                    <a:pt x="10" y="113"/>
                    <a:pt x="11" y="113"/>
                  </a:cubicBezTo>
                  <a:cubicBezTo>
                    <a:pt x="73" y="96"/>
                    <a:pt x="139" y="64"/>
                    <a:pt x="182" y="19"/>
                  </a:cubicBezTo>
                  <a:cubicBezTo>
                    <a:pt x="189" y="12"/>
                    <a:pt x="183" y="0"/>
                    <a:pt x="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6"/>
            <p:cNvSpPr/>
            <p:nvPr/>
          </p:nvSpPr>
          <p:spPr>
            <a:xfrm>
              <a:off x="4181559" y="2136697"/>
              <a:ext cx="55354" cy="26547"/>
            </a:xfrm>
            <a:custGeom>
              <a:avLst/>
              <a:gdLst/>
              <a:ahLst/>
              <a:cxnLst/>
              <a:rect l="l" t="t" r="r" b="b"/>
              <a:pathLst>
                <a:path w="196" h="94" extrusionOk="0">
                  <a:moveTo>
                    <a:pt x="177" y="0"/>
                  </a:moveTo>
                  <a:cubicBezTo>
                    <a:pt x="175" y="0"/>
                    <a:pt x="173" y="1"/>
                    <a:pt x="172" y="2"/>
                  </a:cubicBezTo>
                  <a:cubicBezTo>
                    <a:pt x="118" y="27"/>
                    <a:pt x="62" y="53"/>
                    <a:pt x="9" y="79"/>
                  </a:cubicBezTo>
                  <a:cubicBezTo>
                    <a:pt x="1" y="83"/>
                    <a:pt x="6" y="94"/>
                    <a:pt x="13" y="94"/>
                  </a:cubicBezTo>
                  <a:cubicBezTo>
                    <a:pt x="14" y="94"/>
                    <a:pt x="15" y="94"/>
                    <a:pt x="15" y="94"/>
                  </a:cubicBezTo>
                  <a:cubicBezTo>
                    <a:pt x="71" y="70"/>
                    <a:pt x="124" y="46"/>
                    <a:pt x="180" y="23"/>
                  </a:cubicBezTo>
                  <a:cubicBezTo>
                    <a:pt x="195" y="17"/>
                    <a:pt x="189" y="0"/>
                    <a:pt x="1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6"/>
            <p:cNvSpPr/>
            <p:nvPr/>
          </p:nvSpPr>
          <p:spPr>
            <a:xfrm>
              <a:off x="4090057" y="2332976"/>
              <a:ext cx="70040" cy="129628"/>
            </a:xfrm>
            <a:custGeom>
              <a:avLst/>
              <a:gdLst/>
              <a:ahLst/>
              <a:cxnLst/>
              <a:rect l="l" t="t" r="r" b="b"/>
              <a:pathLst>
                <a:path w="248" h="459" extrusionOk="0">
                  <a:moveTo>
                    <a:pt x="247" y="0"/>
                  </a:moveTo>
                  <a:cubicBezTo>
                    <a:pt x="131" y="13"/>
                    <a:pt x="12" y="90"/>
                    <a:pt x="7" y="219"/>
                  </a:cubicBezTo>
                  <a:cubicBezTo>
                    <a:pt x="1" y="358"/>
                    <a:pt x="119" y="444"/>
                    <a:pt x="243" y="459"/>
                  </a:cubicBezTo>
                  <a:cubicBezTo>
                    <a:pt x="232" y="328"/>
                    <a:pt x="232" y="195"/>
                    <a:pt x="243" y="65"/>
                  </a:cubicBezTo>
                  <a:lnTo>
                    <a:pt x="241" y="65"/>
                  </a:lnTo>
                  <a:cubicBezTo>
                    <a:pt x="196" y="69"/>
                    <a:pt x="153" y="82"/>
                    <a:pt x="123" y="114"/>
                  </a:cubicBezTo>
                  <a:cubicBezTo>
                    <a:pt x="164" y="133"/>
                    <a:pt x="198" y="174"/>
                    <a:pt x="202" y="221"/>
                  </a:cubicBezTo>
                  <a:cubicBezTo>
                    <a:pt x="203" y="228"/>
                    <a:pt x="199" y="231"/>
                    <a:pt x="193" y="231"/>
                  </a:cubicBezTo>
                  <a:cubicBezTo>
                    <a:pt x="188" y="231"/>
                    <a:pt x="183" y="228"/>
                    <a:pt x="181" y="223"/>
                  </a:cubicBezTo>
                  <a:cubicBezTo>
                    <a:pt x="170" y="180"/>
                    <a:pt x="149" y="148"/>
                    <a:pt x="110" y="127"/>
                  </a:cubicBezTo>
                  <a:cubicBezTo>
                    <a:pt x="104" y="138"/>
                    <a:pt x="97" y="148"/>
                    <a:pt x="91" y="161"/>
                  </a:cubicBezTo>
                  <a:cubicBezTo>
                    <a:pt x="67" y="223"/>
                    <a:pt x="93" y="290"/>
                    <a:pt x="140" y="332"/>
                  </a:cubicBezTo>
                  <a:cubicBezTo>
                    <a:pt x="147" y="338"/>
                    <a:pt x="141" y="349"/>
                    <a:pt x="134" y="349"/>
                  </a:cubicBezTo>
                  <a:cubicBezTo>
                    <a:pt x="132" y="349"/>
                    <a:pt x="131" y="348"/>
                    <a:pt x="129" y="347"/>
                  </a:cubicBezTo>
                  <a:cubicBezTo>
                    <a:pt x="1" y="255"/>
                    <a:pt x="57" y="40"/>
                    <a:pt x="211" y="40"/>
                  </a:cubicBezTo>
                  <a:cubicBezTo>
                    <a:pt x="221" y="40"/>
                    <a:pt x="232" y="41"/>
                    <a:pt x="243" y="43"/>
                  </a:cubicBezTo>
                  <a:cubicBezTo>
                    <a:pt x="245" y="28"/>
                    <a:pt x="247" y="13"/>
                    <a:pt x="247"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6"/>
            <p:cNvSpPr/>
            <p:nvPr/>
          </p:nvSpPr>
          <p:spPr>
            <a:xfrm>
              <a:off x="4804005" y="1916696"/>
              <a:ext cx="6213" cy="3389"/>
            </a:xfrm>
            <a:custGeom>
              <a:avLst/>
              <a:gdLst/>
              <a:ahLst/>
              <a:cxnLst/>
              <a:rect l="l" t="t" r="r" b="b"/>
              <a:pathLst>
                <a:path w="22" h="12" extrusionOk="0">
                  <a:moveTo>
                    <a:pt x="17" y="3"/>
                  </a:moveTo>
                  <a:cubicBezTo>
                    <a:pt x="13" y="1"/>
                    <a:pt x="0" y="7"/>
                    <a:pt x="7" y="12"/>
                  </a:cubicBezTo>
                  <a:cubicBezTo>
                    <a:pt x="9" y="12"/>
                    <a:pt x="21"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6"/>
            <p:cNvSpPr/>
            <p:nvPr/>
          </p:nvSpPr>
          <p:spPr>
            <a:xfrm>
              <a:off x="4405233" y="1905399"/>
              <a:ext cx="3389" cy="5083"/>
            </a:xfrm>
            <a:custGeom>
              <a:avLst/>
              <a:gdLst/>
              <a:ahLst/>
              <a:cxnLst/>
              <a:rect l="l" t="t" r="r" b="b"/>
              <a:pathLst>
                <a:path w="12" h="18" extrusionOk="0">
                  <a:moveTo>
                    <a:pt x="11" y="9"/>
                  </a:moveTo>
                  <a:cubicBezTo>
                    <a:pt x="11" y="5"/>
                    <a:pt x="3" y="0"/>
                    <a:pt x="1" y="9"/>
                  </a:cubicBezTo>
                  <a:cubicBezTo>
                    <a:pt x="1"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6"/>
            <p:cNvSpPr/>
            <p:nvPr/>
          </p:nvSpPr>
          <p:spPr>
            <a:xfrm>
              <a:off x="4659973" y="1901728"/>
              <a:ext cx="14121" cy="11861"/>
            </a:xfrm>
            <a:custGeom>
              <a:avLst/>
              <a:gdLst/>
              <a:ahLst/>
              <a:cxnLst/>
              <a:rect l="l" t="t" r="r" b="b"/>
              <a:pathLst>
                <a:path w="50" h="42" extrusionOk="0">
                  <a:moveTo>
                    <a:pt x="47" y="15"/>
                  </a:moveTo>
                  <a:cubicBezTo>
                    <a:pt x="50" y="11"/>
                    <a:pt x="32" y="0"/>
                    <a:pt x="28" y="0"/>
                  </a:cubicBezTo>
                  <a:cubicBezTo>
                    <a:pt x="0" y="7"/>
                    <a:pt x="32" y="41"/>
                    <a:pt x="47"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6"/>
            <p:cNvSpPr/>
            <p:nvPr/>
          </p:nvSpPr>
          <p:spPr>
            <a:xfrm>
              <a:off x="4819538" y="1887890"/>
              <a:ext cx="5931" cy="5083"/>
            </a:xfrm>
            <a:custGeom>
              <a:avLst/>
              <a:gdLst/>
              <a:ahLst/>
              <a:cxnLst/>
              <a:rect l="l" t="t" r="r" b="b"/>
              <a:pathLst>
                <a:path w="21" h="18" extrusionOk="0">
                  <a:moveTo>
                    <a:pt x="20" y="9"/>
                  </a:moveTo>
                  <a:cubicBezTo>
                    <a:pt x="18" y="0"/>
                    <a:pt x="9" y="4"/>
                    <a:pt x="1" y="9"/>
                  </a:cubicBezTo>
                  <a:cubicBezTo>
                    <a:pt x="1" y="15"/>
                    <a:pt x="18" y="17"/>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6"/>
            <p:cNvSpPr/>
            <p:nvPr/>
          </p:nvSpPr>
          <p:spPr>
            <a:xfrm>
              <a:off x="4823774" y="1862472"/>
              <a:ext cx="6496" cy="3107"/>
            </a:xfrm>
            <a:custGeom>
              <a:avLst/>
              <a:gdLst/>
              <a:ahLst/>
              <a:cxnLst/>
              <a:rect l="l" t="t" r="r" b="b"/>
              <a:pathLst>
                <a:path w="23" h="11" extrusionOk="0">
                  <a:moveTo>
                    <a:pt x="16" y="2"/>
                  </a:moveTo>
                  <a:cubicBezTo>
                    <a:pt x="14" y="0"/>
                    <a:pt x="1" y="4"/>
                    <a:pt x="7" y="9"/>
                  </a:cubicBezTo>
                  <a:cubicBezTo>
                    <a:pt x="9" y="11"/>
                    <a:pt x="22"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6"/>
            <p:cNvSpPr/>
            <p:nvPr/>
          </p:nvSpPr>
          <p:spPr>
            <a:xfrm>
              <a:off x="4839589" y="1855130"/>
              <a:ext cx="9320" cy="9885"/>
            </a:xfrm>
            <a:custGeom>
              <a:avLst/>
              <a:gdLst/>
              <a:ahLst/>
              <a:cxnLst/>
              <a:rect l="l" t="t" r="r" b="b"/>
              <a:pathLst>
                <a:path w="33" h="35" extrusionOk="0">
                  <a:moveTo>
                    <a:pt x="30" y="28"/>
                  </a:moveTo>
                  <a:cubicBezTo>
                    <a:pt x="33" y="11"/>
                    <a:pt x="28" y="0"/>
                    <a:pt x="11" y="0"/>
                  </a:cubicBezTo>
                  <a:cubicBezTo>
                    <a:pt x="13" y="11"/>
                    <a:pt x="0" y="35"/>
                    <a:pt x="30"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4300174" y="1847222"/>
              <a:ext cx="23158" cy="16098"/>
            </a:xfrm>
            <a:custGeom>
              <a:avLst/>
              <a:gdLst/>
              <a:ahLst/>
              <a:cxnLst/>
              <a:rect l="l" t="t" r="r" b="b"/>
              <a:pathLst>
                <a:path w="82" h="57" extrusionOk="0">
                  <a:moveTo>
                    <a:pt x="54" y="56"/>
                  </a:moveTo>
                  <a:cubicBezTo>
                    <a:pt x="81" y="28"/>
                    <a:pt x="32" y="9"/>
                    <a:pt x="2" y="1"/>
                  </a:cubicBezTo>
                  <a:cubicBezTo>
                    <a:pt x="0" y="33"/>
                    <a:pt x="21" y="48"/>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4804005" y="1854565"/>
              <a:ext cx="6213" cy="3389"/>
            </a:xfrm>
            <a:custGeom>
              <a:avLst/>
              <a:gdLst/>
              <a:ahLst/>
              <a:cxnLst/>
              <a:rect l="l" t="t" r="r" b="b"/>
              <a:pathLst>
                <a:path w="22" h="12" extrusionOk="0">
                  <a:moveTo>
                    <a:pt x="17" y="2"/>
                  </a:moveTo>
                  <a:cubicBezTo>
                    <a:pt x="13" y="0"/>
                    <a:pt x="0" y="5"/>
                    <a:pt x="7" y="9"/>
                  </a:cubicBezTo>
                  <a:cubicBezTo>
                    <a:pt x="9" y="11"/>
                    <a:pt x="21" y="5"/>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4499560" y="1844115"/>
              <a:ext cx="5931" cy="3389"/>
            </a:xfrm>
            <a:custGeom>
              <a:avLst/>
              <a:gdLst/>
              <a:ahLst/>
              <a:cxnLst/>
              <a:rect l="l" t="t" r="r" b="b"/>
              <a:pathLst>
                <a:path w="21" h="12" extrusionOk="0">
                  <a:moveTo>
                    <a:pt x="16" y="3"/>
                  </a:moveTo>
                  <a:cubicBezTo>
                    <a:pt x="14" y="1"/>
                    <a:pt x="1" y="7"/>
                    <a:pt x="5" y="12"/>
                  </a:cubicBezTo>
                  <a:cubicBezTo>
                    <a:pt x="9" y="12"/>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4823774" y="1842421"/>
              <a:ext cx="6496" cy="3389"/>
            </a:xfrm>
            <a:custGeom>
              <a:avLst/>
              <a:gdLst/>
              <a:ahLst/>
              <a:cxnLst/>
              <a:rect l="l" t="t" r="r" b="b"/>
              <a:pathLst>
                <a:path w="23" h="12" extrusionOk="0">
                  <a:moveTo>
                    <a:pt x="16" y="3"/>
                  </a:moveTo>
                  <a:cubicBezTo>
                    <a:pt x="14" y="0"/>
                    <a:pt x="1" y="7"/>
                    <a:pt x="7"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4397890" y="1824911"/>
              <a:ext cx="6496" cy="3389"/>
            </a:xfrm>
            <a:custGeom>
              <a:avLst/>
              <a:gdLst/>
              <a:ahLst/>
              <a:cxnLst/>
              <a:rect l="l" t="t" r="r" b="b"/>
              <a:pathLst>
                <a:path w="23" h="12" extrusionOk="0">
                  <a:moveTo>
                    <a:pt x="16" y="3"/>
                  </a:moveTo>
                  <a:cubicBezTo>
                    <a:pt x="14" y="0"/>
                    <a:pt x="1" y="7"/>
                    <a:pt x="7" y="9"/>
                  </a:cubicBezTo>
                  <a:cubicBezTo>
                    <a:pt x="10"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4667880" y="1817568"/>
              <a:ext cx="5648" cy="2259"/>
            </a:xfrm>
            <a:custGeom>
              <a:avLst/>
              <a:gdLst/>
              <a:ahLst/>
              <a:cxnLst/>
              <a:rect l="l" t="t" r="r" b="b"/>
              <a:pathLst>
                <a:path w="20" h="8" extrusionOk="0">
                  <a:moveTo>
                    <a:pt x="19" y="1"/>
                  </a:moveTo>
                  <a:cubicBezTo>
                    <a:pt x="11" y="3"/>
                    <a:pt x="0" y="1"/>
                    <a:pt x="0" y="7"/>
                  </a:cubicBezTo>
                  <a:cubicBezTo>
                    <a:pt x="7" y="5"/>
                    <a:pt x="19" y="7"/>
                    <a:pt x="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4734813" y="1811638"/>
              <a:ext cx="8755" cy="5083"/>
            </a:xfrm>
            <a:custGeom>
              <a:avLst/>
              <a:gdLst/>
              <a:ahLst/>
              <a:cxnLst/>
              <a:rect l="l" t="t" r="r" b="b"/>
              <a:pathLst>
                <a:path w="31" h="18" extrusionOk="0">
                  <a:moveTo>
                    <a:pt x="31" y="15"/>
                  </a:moveTo>
                  <a:lnTo>
                    <a:pt x="31" y="0"/>
                  </a:lnTo>
                  <a:lnTo>
                    <a:pt x="1" y="0"/>
                  </a:lnTo>
                  <a:cubicBezTo>
                    <a:pt x="1" y="13"/>
                    <a:pt x="12" y="17"/>
                    <a:pt x="31"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4303563" y="1813332"/>
              <a:ext cx="5931" cy="2824"/>
            </a:xfrm>
            <a:custGeom>
              <a:avLst/>
              <a:gdLst/>
              <a:ahLst/>
              <a:cxnLst/>
              <a:rect l="l" t="t" r="r" b="b"/>
              <a:pathLst>
                <a:path w="21" h="10" extrusionOk="0">
                  <a:moveTo>
                    <a:pt x="1" y="9"/>
                  </a:moveTo>
                  <a:cubicBezTo>
                    <a:pt x="9" y="7"/>
                    <a:pt x="20" y="9"/>
                    <a:pt x="20" y="1"/>
                  </a:cubicBezTo>
                  <a:cubicBezTo>
                    <a:pt x="14" y="3"/>
                    <a:pt x="1" y="3"/>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6"/>
            <p:cNvSpPr/>
            <p:nvPr/>
          </p:nvSpPr>
          <p:spPr>
            <a:xfrm>
              <a:off x="4460304" y="1803165"/>
              <a:ext cx="5648" cy="3107"/>
            </a:xfrm>
            <a:custGeom>
              <a:avLst/>
              <a:gdLst/>
              <a:ahLst/>
              <a:cxnLst/>
              <a:rect l="l" t="t" r="r" b="b"/>
              <a:pathLst>
                <a:path w="20" h="11" extrusionOk="0">
                  <a:moveTo>
                    <a:pt x="16" y="2"/>
                  </a:moveTo>
                  <a:cubicBezTo>
                    <a:pt x="13" y="0"/>
                    <a:pt x="1" y="7"/>
                    <a:pt x="5" y="9"/>
                  </a:cubicBezTo>
                  <a:cubicBezTo>
                    <a:pt x="7"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6"/>
            <p:cNvSpPr/>
            <p:nvPr/>
          </p:nvSpPr>
          <p:spPr>
            <a:xfrm>
              <a:off x="4443924" y="1789892"/>
              <a:ext cx="12426" cy="8755"/>
            </a:xfrm>
            <a:custGeom>
              <a:avLst/>
              <a:gdLst/>
              <a:ahLst/>
              <a:cxnLst/>
              <a:rect l="l" t="t" r="r" b="b"/>
              <a:pathLst>
                <a:path w="44" h="31" extrusionOk="0">
                  <a:moveTo>
                    <a:pt x="44" y="28"/>
                  </a:moveTo>
                  <a:lnTo>
                    <a:pt x="44" y="0"/>
                  </a:lnTo>
                  <a:cubicBezTo>
                    <a:pt x="24" y="0"/>
                    <a:pt x="22" y="9"/>
                    <a:pt x="3" y="9"/>
                  </a:cubicBezTo>
                  <a:cubicBezTo>
                    <a:pt x="1" y="26"/>
                    <a:pt x="18" y="30"/>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6"/>
            <p:cNvSpPr/>
            <p:nvPr/>
          </p:nvSpPr>
          <p:spPr>
            <a:xfrm>
              <a:off x="4362871" y="1787915"/>
              <a:ext cx="3389" cy="4519"/>
            </a:xfrm>
            <a:custGeom>
              <a:avLst/>
              <a:gdLst/>
              <a:ahLst/>
              <a:cxnLst/>
              <a:rect l="l" t="t" r="r" b="b"/>
              <a:pathLst>
                <a:path w="12" h="16" extrusionOk="0">
                  <a:moveTo>
                    <a:pt x="11" y="9"/>
                  </a:moveTo>
                  <a:cubicBezTo>
                    <a:pt x="11" y="5"/>
                    <a:pt x="3" y="1"/>
                    <a:pt x="1" y="9"/>
                  </a:cubicBezTo>
                  <a:cubicBezTo>
                    <a:pt x="1" y="11"/>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6"/>
            <p:cNvSpPr/>
            <p:nvPr/>
          </p:nvSpPr>
          <p:spPr>
            <a:xfrm>
              <a:off x="4193703" y="1786220"/>
              <a:ext cx="6213" cy="1977"/>
            </a:xfrm>
            <a:custGeom>
              <a:avLst/>
              <a:gdLst/>
              <a:ahLst/>
              <a:cxnLst/>
              <a:rect l="l" t="t" r="r" b="b"/>
              <a:pathLst>
                <a:path w="22" h="7" extrusionOk="0">
                  <a:moveTo>
                    <a:pt x="21" y="0"/>
                  </a:moveTo>
                  <a:cubicBezTo>
                    <a:pt x="13" y="2"/>
                    <a:pt x="0" y="0"/>
                    <a:pt x="0" y="7"/>
                  </a:cubicBezTo>
                  <a:cubicBezTo>
                    <a:pt x="9" y="7"/>
                    <a:pt x="19" y="7"/>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6"/>
            <p:cNvSpPr/>
            <p:nvPr/>
          </p:nvSpPr>
          <p:spPr>
            <a:xfrm>
              <a:off x="4519612" y="1783679"/>
              <a:ext cx="5648" cy="3389"/>
            </a:xfrm>
            <a:custGeom>
              <a:avLst/>
              <a:gdLst/>
              <a:ahLst/>
              <a:cxnLst/>
              <a:rect l="l" t="t" r="r" b="b"/>
              <a:pathLst>
                <a:path w="20" h="12" extrusionOk="0">
                  <a:moveTo>
                    <a:pt x="5" y="9"/>
                  </a:moveTo>
                  <a:cubicBezTo>
                    <a:pt x="7" y="11"/>
                    <a:pt x="20" y="7"/>
                    <a:pt x="15" y="3"/>
                  </a:cubicBezTo>
                  <a:cubicBezTo>
                    <a:pt x="11" y="1"/>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6"/>
            <p:cNvSpPr/>
            <p:nvPr/>
          </p:nvSpPr>
          <p:spPr>
            <a:xfrm>
              <a:off x="4073959" y="1783679"/>
              <a:ext cx="5648" cy="3389"/>
            </a:xfrm>
            <a:custGeom>
              <a:avLst/>
              <a:gdLst/>
              <a:ahLst/>
              <a:cxnLst/>
              <a:rect l="l" t="t" r="r" b="b"/>
              <a:pathLst>
                <a:path w="20" h="12" extrusionOk="0">
                  <a:moveTo>
                    <a:pt x="15" y="3"/>
                  </a:moveTo>
                  <a:cubicBezTo>
                    <a:pt x="13" y="1"/>
                    <a:pt x="0" y="5"/>
                    <a:pt x="4" y="9"/>
                  </a:cubicBezTo>
                  <a:cubicBezTo>
                    <a:pt x="9"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6"/>
            <p:cNvSpPr/>
            <p:nvPr/>
          </p:nvSpPr>
          <p:spPr>
            <a:xfrm>
              <a:off x="4513681" y="1768711"/>
              <a:ext cx="11014" cy="8755"/>
            </a:xfrm>
            <a:custGeom>
              <a:avLst/>
              <a:gdLst/>
              <a:ahLst/>
              <a:cxnLst/>
              <a:rect l="l" t="t" r="r" b="b"/>
              <a:pathLst>
                <a:path w="39" h="31" extrusionOk="0">
                  <a:moveTo>
                    <a:pt x="15" y="0"/>
                  </a:moveTo>
                  <a:cubicBezTo>
                    <a:pt x="0" y="11"/>
                    <a:pt x="4" y="30"/>
                    <a:pt x="36" y="28"/>
                  </a:cubicBezTo>
                  <a:cubicBezTo>
                    <a:pt x="39" y="11"/>
                    <a:pt x="34" y="2"/>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6"/>
            <p:cNvSpPr/>
            <p:nvPr/>
          </p:nvSpPr>
          <p:spPr>
            <a:xfrm>
              <a:off x="4048541" y="1774076"/>
              <a:ext cx="5648" cy="3389"/>
            </a:xfrm>
            <a:custGeom>
              <a:avLst/>
              <a:gdLst/>
              <a:ahLst/>
              <a:cxnLst/>
              <a:rect l="l" t="t" r="r" b="b"/>
              <a:pathLst>
                <a:path w="20" h="12" extrusionOk="0">
                  <a:moveTo>
                    <a:pt x="4" y="9"/>
                  </a:moveTo>
                  <a:cubicBezTo>
                    <a:pt x="9" y="11"/>
                    <a:pt x="19" y="5"/>
                    <a:pt x="15" y="3"/>
                  </a:cubicBezTo>
                  <a:cubicBezTo>
                    <a:pt x="13" y="0"/>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6"/>
            <p:cNvSpPr/>
            <p:nvPr/>
          </p:nvSpPr>
          <p:spPr>
            <a:xfrm>
              <a:off x="4026513" y="2499319"/>
              <a:ext cx="9602" cy="4519"/>
            </a:xfrm>
            <a:custGeom>
              <a:avLst/>
              <a:gdLst/>
              <a:ahLst/>
              <a:cxnLst/>
              <a:rect l="l" t="t" r="r" b="b"/>
              <a:pathLst>
                <a:path w="34" h="16" extrusionOk="0">
                  <a:moveTo>
                    <a:pt x="33" y="0"/>
                  </a:moveTo>
                  <a:lnTo>
                    <a:pt x="3" y="0"/>
                  </a:lnTo>
                  <a:cubicBezTo>
                    <a:pt x="1" y="11"/>
                    <a:pt x="12" y="15"/>
                    <a:pt x="33"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6"/>
            <p:cNvSpPr/>
            <p:nvPr/>
          </p:nvSpPr>
          <p:spPr>
            <a:xfrm>
              <a:off x="3791260" y="2498754"/>
              <a:ext cx="6496" cy="3107"/>
            </a:xfrm>
            <a:custGeom>
              <a:avLst/>
              <a:gdLst/>
              <a:ahLst/>
              <a:cxnLst/>
              <a:rect l="l" t="t" r="r" b="b"/>
              <a:pathLst>
                <a:path w="23" h="11"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6"/>
            <p:cNvSpPr/>
            <p:nvPr/>
          </p:nvSpPr>
          <p:spPr>
            <a:xfrm>
              <a:off x="4826316" y="2496212"/>
              <a:ext cx="6213" cy="3389"/>
            </a:xfrm>
            <a:custGeom>
              <a:avLst/>
              <a:gdLst/>
              <a:ahLst/>
              <a:cxnLst/>
              <a:rect l="l" t="t" r="r" b="b"/>
              <a:pathLst>
                <a:path w="22" h="12" extrusionOk="0">
                  <a:moveTo>
                    <a:pt x="17" y="3"/>
                  </a:moveTo>
                  <a:cubicBezTo>
                    <a:pt x="13" y="1"/>
                    <a:pt x="0" y="7"/>
                    <a:pt x="7" y="11"/>
                  </a:cubicBezTo>
                  <a:cubicBezTo>
                    <a:pt x="9" y="11"/>
                    <a:pt x="22"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6"/>
            <p:cNvSpPr/>
            <p:nvPr/>
          </p:nvSpPr>
          <p:spPr>
            <a:xfrm>
              <a:off x="3816678" y="2490846"/>
              <a:ext cx="6496" cy="3389"/>
            </a:xfrm>
            <a:custGeom>
              <a:avLst/>
              <a:gdLst/>
              <a:ahLst/>
              <a:cxnLst/>
              <a:rect l="l" t="t" r="r" b="b"/>
              <a:pathLst>
                <a:path w="23" h="12" extrusionOk="0">
                  <a:moveTo>
                    <a:pt x="7" y="9"/>
                  </a:moveTo>
                  <a:cubicBezTo>
                    <a:pt x="9" y="11"/>
                    <a:pt x="22" y="5"/>
                    <a:pt x="18" y="3"/>
                  </a:cubicBezTo>
                  <a:cubicBezTo>
                    <a:pt x="14" y="0"/>
                    <a:pt x="1"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6"/>
            <p:cNvSpPr/>
            <p:nvPr/>
          </p:nvSpPr>
          <p:spPr>
            <a:xfrm>
              <a:off x="3871749" y="2487175"/>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6"/>
            <p:cNvSpPr/>
            <p:nvPr/>
          </p:nvSpPr>
          <p:spPr>
            <a:xfrm>
              <a:off x="4427544" y="2485480"/>
              <a:ext cx="3389" cy="4519"/>
            </a:xfrm>
            <a:custGeom>
              <a:avLst/>
              <a:gdLst/>
              <a:ahLst/>
              <a:cxnLst/>
              <a:rect l="l" t="t" r="r" b="b"/>
              <a:pathLst>
                <a:path w="12" h="16" extrusionOk="0">
                  <a:moveTo>
                    <a:pt x="12" y="7"/>
                  </a:moveTo>
                  <a:cubicBezTo>
                    <a:pt x="12" y="2"/>
                    <a:pt x="3" y="0"/>
                    <a:pt x="1" y="7"/>
                  </a:cubicBezTo>
                  <a:cubicBezTo>
                    <a:pt x="1" y="11"/>
                    <a:pt x="9" y="15"/>
                    <a:pt x="1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6"/>
            <p:cNvSpPr/>
            <p:nvPr/>
          </p:nvSpPr>
          <p:spPr>
            <a:xfrm>
              <a:off x="4940694" y="2481244"/>
              <a:ext cx="8755" cy="6213"/>
            </a:xfrm>
            <a:custGeom>
              <a:avLst/>
              <a:gdLst/>
              <a:ahLst/>
              <a:cxnLst/>
              <a:rect l="l" t="t" r="r" b="b"/>
              <a:pathLst>
                <a:path w="31" h="22" extrusionOk="0">
                  <a:moveTo>
                    <a:pt x="30" y="9"/>
                  </a:moveTo>
                  <a:cubicBezTo>
                    <a:pt x="22" y="9"/>
                    <a:pt x="19" y="2"/>
                    <a:pt x="11" y="0"/>
                  </a:cubicBezTo>
                  <a:cubicBezTo>
                    <a:pt x="11" y="9"/>
                    <a:pt x="2" y="9"/>
                    <a:pt x="0" y="15"/>
                  </a:cubicBezTo>
                  <a:cubicBezTo>
                    <a:pt x="11" y="15"/>
                    <a:pt x="13" y="19"/>
                    <a:pt x="22" y="22"/>
                  </a:cubicBezTo>
                  <a:cubicBezTo>
                    <a:pt x="22" y="15"/>
                    <a:pt x="30" y="13"/>
                    <a:pt x="3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6"/>
            <p:cNvSpPr/>
            <p:nvPr/>
          </p:nvSpPr>
          <p:spPr>
            <a:xfrm>
              <a:off x="4682284" y="2481244"/>
              <a:ext cx="14121" cy="11579"/>
            </a:xfrm>
            <a:custGeom>
              <a:avLst/>
              <a:gdLst/>
              <a:ahLst/>
              <a:cxnLst/>
              <a:rect l="l" t="t" r="r" b="b"/>
              <a:pathLst>
                <a:path w="50" h="41" extrusionOk="0">
                  <a:moveTo>
                    <a:pt x="48" y="15"/>
                  </a:moveTo>
                  <a:cubicBezTo>
                    <a:pt x="50" y="11"/>
                    <a:pt x="33" y="0"/>
                    <a:pt x="28" y="0"/>
                  </a:cubicBezTo>
                  <a:cubicBezTo>
                    <a:pt x="1" y="7"/>
                    <a:pt x="33" y="41"/>
                    <a:pt x="48"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6"/>
            <p:cNvSpPr/>
            <p:nvPr/>
          </p:nvSpPr>
          <p:spPr>
            <a:xfrm>
              <a:off x="4842131" y="2467123"/>
              <a:ext cx="6213" cy="5366"/>
            </a:xfrm>
            <a:custGeom>
              <a:avLst/>
              <a:gdLst/>
              <a:ahLst/>
              <a:cxnLst/>
              <a:rect l="l" t="t" r="r" b="b"/>
              <a:pathLst>
                <a:path w="22" h="19" extrusionOk="0">
                  <a:moveTo>
                    <a:pt x="21" y="9"/>
                  </a:moveTo>
                  <a:cubicBezTo>
                    <a:pt x="19" y="1"/>
                    <a:pt x="9" y="5"/>
                    <a:pt x="0" y="9"/>
                  </a:cubicBezTo>
                  <a:cubicBezTo>
                    <a:pt x="0" y="16"/>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6"/>
            <p:cNvSpPr/>
            <p:nvPr/>
          </p:nvSpPr>
          <p:spPr>
            <a:xfrm>
              <a:off x="4913865" y="2461192"/>
              <a:ext cx="6496" cy="3389"/>
            </a:xfrm>
            <a:custGeom>
              <a:avLst/>
              <a:gdLst/>
              <a:ahLst/>
              <a:cxnLst/>
              <a:rect l="l" t="t" r="r" b="b"/>
              <a:pathLst>
                <a:path w="23" h="12" extrusionOk="0">
                  <a:moveTo>
                    <a:pt x="16" y="3"/>
                  </a:moveTo>
                  <a:cubicBezTo>
                    <a:pt x="14" y="0"/>
                    <a:pt x="1" y="5"/>
                    <a:pt x="5"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6"/>
            <p:cNvSpPr/>
            <p:nvPr/>
          </p:nvSpPr>
          <p:spPr>
            <a:xfrm>
              <a:off x="4846367" y="2441706"/>
              <a:ext cx="6213" cy="3389"/>
            </a:xfrm>
            <a:custGeom>
              <a:avLst/>
              <a:gdLst/>
              <a:ahLst/>
              <a:cxnLst/>
              <a:rect l="l" t="t" r="r" b="b"/>
              <a:pathLst>
                <a:path w="22" h="12" extrusionOk="0">
                  <a:moveTo>
                    <a:pt x="15" y="3"/>
                  </a:moveTo>
                  <a:cubicBezTo>
                    <a:pt x="13" y="1"/>
                    <a:pt x="0" y="5"/>
                    <a:pt x="6" y="10"/>
                  </a:cubicBezTo>
                  <a:cubicBezTo>
                    <a:pt x="9" y="12"/>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6"/>
            <p:cNvSpPr/>
            <p:nvPr/>
          </p:nvSpPr>
          <p:spPr>
            <a:xfrm>
              <a:off x="4861900" y="2434081"/>
              <a:ext cx="9320" cy="10449"/>
            </a:xfrm>
            <a:custGeom>
              <a:avLst/>
              <a:gdLst/>
              <a:ahLst/>
              <a:cxnLst/>
              <a:rect l="l" t="t" r="r" b="b"/>
              <a:pathLst>
                <a:path w="33" h="37" extrusionOk="0">
                  <a:moveTo>
                    <a:pt x="31" y="30"/>
                  </a:moveTo>
                  <a:cubicBezTo>
                    <a:pt x="33" y="13"/>
                    <a:pt x="29" y="2"/>
                    <a:pt x="9" y="0"/>
                  </a:cubicBezTo>
                  <a:cubicBezTo>
                    <a:pt x="14" y="13"/>
                    <a:pt x="1" y="37"/>
                    <a:pt x="31"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6"/>
            <p:cNvSpPr/>
            <p:nvPr/>
          </p:nvSpPr>
          <p:spPr>
            <a:xfrm>
              <a:off x="4322485" y="2426738"/>
              <a:ext cx="23158" cy="16098"/>
            </a:xfrm>
            <a:custGeom>
              <a:avLst/>
              <a:gdLst/>
              <a:ahLst/>
              <a:cxnLst/>
              <a:rect l="l" t="t" r="r" b="b"/>
              <a:pathLst>
                <a:path w="82" h="57" extrusionOk="0">
                  <a:moveTo>
                    <a:pt x="54" y="56"/>
                  </a:moveTo>
                  <a:cubicBezTo>
                    <a:pt x="82" y="28"/>
                    <a:pt x="32" y="9"/>
                    <a:pt x="2" y="0"/>
                  </a:cubicBezTo>
                  <a:cubicBezTo>
                    <a:pt x="0" y="33"/>
                    <a:pt x="22" y="48"/>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6"/>
            <p:cNvSpPr/>
            <p:nvPr/>
          </p:nvSpPr>
          <p:spPr>
            <a:xfrm>
              <a:off x="4826316" y="2434081"/>
              <a:ext cx="6213" cy="3107"/>
            </a:xfrm>
            <a:custGeom>
              <a:avLst/>
              <a:gdLst/>
              <a:ahLst/>
              <a:cxnLst/>
              <a:rect l="l" t="t" r="r" b="b"/>
              <a:pathLst>
                <a:path w="22" h="11" extrusionOk="0">
                  <a:moveTo>
                    <a:pt x="17" y="0"/>
                  </a:moveTo>
                  <a:cubicBezTo>
                    <a:pt x="13" y="0"/>
                    <a:pt x="0" y="4"/>
                    <a:pt x="7" y="9"/>
                  </a:cubicBezTo>
                  <a:cubicBezTo>
                    <a:pt x="9" y="11"/>
                    <a:pt x="22" y="4"/>
                    <a:pt x="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6"/>
            <p:cNvSpPr/>
            <p:nvPr/>
          </p:nvSpPr>
          <p:spPr>
            <a:xfrm>
              <a:off x="4951991" y="2418830"/>
              <a:ext cx="14403" cy="12426"/>
            </a:xfrm>
            <a:custGeom>
              <a:avLst/>
              <a:gdLst/>
              <a:ahLst/>
              <a:cxnLst/>
              <a:rect l="l" t="t" r="r" b="b"/>
              <a:pathLst>
                <a:path w="51" h="44" extrusionOk="0">
                  <a:moveTo>
                    <a:pt x="1" y="7"/>
                  </a:moveTo>
                  <a:lnTo>
                    <a:pt x="1" y="20"/>
                  </a:lnTo>
                  <a:cubicBezTo>
                    <a:pt x="20" y="43"/>
                    <a:pt x="50"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6"/>
            <p:cNvSpPr/>
            <p:nvPr/>
          </p:nvSpPr>
          <p:spPr>
            <a:xfrm>
              <a:off x="4522154" y="2423631"/>
              <a:ext cx="6213" cy="3389"/>
            </a:xfrm>
            <a:custGeom>
              <a:avLst/>
              <a:gdLst/>
              <a:ahLst/>
              <a:cxnLst/>
              <a:rect l="l" t="t" r="r" b="b"/>
              <a:pathLst>
                <a:path w="22" h="12" extrusionOk="0">
                  <a:moveTo>
                    <a:pt x="15" y="3"/>
                  </a:moveTo>
                  <a:cubicBezTo>
                    <a:pt x="13" y="1"/>
                    <a:pt x="0" y="7"/>
                    <a:pt x="4" y="11"/>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6"/>
            <p:cNvSpPr/>
            <p:nvPr/>
          </p:nvSpPr>
          <p:spPr>
            <a:xfrm>
              <a:off x="4846367" y="2421937"/>
              <a:ext cx="6213" cy="3107"/>
            </a:xfrm>
            <a:custGeom>
              <a:avLst/>
              <a:gdLst/>
              <a:ahLst/>
              <a:cxnLst/>
              <a:rect l="l" t="t" r="r" b="b"/>
              <a:pathLst>
                <a:path w="22" h="11" extrusionOk="0">
                  <a:moveTo>
                    <a:pt x="15" y="2"/>
                  </a:moveTo>
                  <a:cubicBezTo>
                    <a:pt x="13" y="0"/>
                    <a:pt x="0" y="7"/>
                    <a:pt x="6" y="9"/>
                  </a:cubicBezTo>
                  <a:cubicBezTo>
                    <a:pt x="9" y="11"/>
                    <a:pt x="21"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
            <p:cNvSpPr/>
            <p:nvPr/>
          </p:nvSpPr>
          <p:spPr>
            <a:xfrm>
              <a:off x="4898332" y="2410358"/>
              <a:ext cx="3107" cy="5083"/>
            </a:xfrm>
            <a:custGeom>
              <a:avLst/>
              <a:gdLst/>
              <a:ahLst/>
              <a:cxnLst/>
              <a:rect l="l" t="t" r="r" b="b"/>
              <a:pathLst>
                <a:path w="11" h="18" extrusionOk="0">
                  <a:moveTo>
                    <a:pt x="2" y="9"/>
                  </a:moveTo>
                  <a:cubicBezTo>
                    <a:pt x="0" y="13"/>
                    <a:pt x="9" y="18"/>
                    <a:pt x="11" y="9"/>
                  </a:cubicBezTo>
                  <a:cubicBezTo>
                    <a:pt x="11" y="5"/>
                    <a:pt x="2" y="1"/>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6"/>
            <p:cNvSpPr/>
            <p:nvPr/>
          </p:nvSpPr>
          <p:spPr>
            <a:xfrm>
              <a:off x="4946625" y="2404427"/>
              <a:ext cx="2824" cy="5083"/>
            </a:xfrm>
            <a:custGeom>
              <a:avLst/>
              <a:gdLst/>
              <a:ahLst/>
              <a:cxnLst/>
              <a:rect l="l" t="t" r="r" b="b"/>
              <a:pathLst>
                <a:path w="10" h="18" extrusionOk="0">
                  <a:moveTo>
                    <a:pt x="9" y="9"/>
                  </a:moveTo>
                  <a:cubicBezTo>
                    <a:pt x="9" y="4"/>
                    <a:pt x="3" y="0"/>
                    <a:pt x="1" y="9"/>
                  </a:cubicBezTo>
                  <a:cubicBezTo>
                    <a:pt x="1" y="13"/>
                    <a:pt x="9"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6"/>
            <p:cNvSpPr/>
            <p:nvPr/>
          </p:nvSpPr>
          <p:spPr>
            <a:xfrm>
              <a:off x="4420484" y="2404427"/>
              <a:ext cx="6213" cy="3107"/>
            </a:xfrm>
            <a:custGeom>
              <a:avLst/>
              <a:gdLst/>
              <a:ahLst/>
              <a:cxnLst/>
              <a:rect l="l" t="t" r="r" b="b"/>
              <a:pathLst>
                <a:path w="22" h="11" extrusionOk="0">
                  <a:moveTo>
                    <a:pt x="15" y="2"/>
                  </a:moveTo>
                  <a:cubicBezTo>
                    <a:pt x="13" y="0"/>
                    <a:pt x="0" y="7"/>
                    <a:pt x="7"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6"/>
            <p:cNvSpPr/>
            <p:nvPr/>
          </p:nvSpPr>
          <p:spPr>
            <a:xfrm>
              <a:off x="4690191" y="2397084"/>
              <a:ext cx="5648" cy="1977"/>
            </a:xfrm>
            <a:custGeom>
              <a:avLst/>
              <a:gdLst/>
              <a:ahLst/>
              <a:cxnLst/>
              <a:rect l="l" t="t" r="r" b="b"/>
              <a:pathLst>
                <a:path w="20" h="7" extrusionOk="0">
                  <a:moveTo>
                    <a:pt x="20" y="0"/>
                  </a:moveTo>
                  <a:cubicBezTo>
                    <a:pt x="11" y="3"/>
                    <a:pt x="0" y="0"/>
                    <a:pt x="0" y="7"/>
                  </a:cubicBezTo>
                  <a:cubicBezTo>
                    <a:pt x="7" y="5"/>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6"/>
            <p:cNvSpPr/>
            <p:nvPr/>
          </p:nvSpPr>
          <p:spPr>
            <a:xfrm>
              <a:off x="4757406" y="2391154"/>
              <a:ext cx="8755" cy="5083"/>
            </a:xfrm>
            <a:custGeom>
              <a:avLst/>
              <a:gdLst/>
              <a:ahLst/>
              <a:cxnLst/>
              <a:rect l="l" t="t" r="r" b="b"/>
              <a:pathLst>
                <a:path w="31" h="18" extrusionOk="0">
                  <a:moveTo>
                    <a:pt x="30" y="15"/>
                  </a:moveTo>
                  <a:lnTo>
                    <a:pt x="30" y="0"/>
                  </a:lnTo>
                  <a:lnTo>
                    <a:pt x="0" y="0"/>
                  </a:lnTo>
                  <a:cubicBezTo>
                    <a:pt x="0" y="13"/>
                    <a:pt x="11" y="17"/>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6"/>
            <p:cNvSpPr/>
            <p:nvPr/>
          </p:nvSpPr>
          <p:spPr>
            <a:xfrm>
              <a:off x="4326157" y="2392848"/>
              <a:ext cx="5648" cy="2824"/>
            </a:xfrm>
            <a:custGeom>
              <a:avLst/>
              <a:gdLst/>
              <a:ahLst/>
              <a:cxnLst/>
              <a:rect l="l" t="t" r="r" b="b"/>
              <a:pathLst>
                <a:path w="20" h="10" extrusionOk="0">
                  <a:moveTo>
                    <a:pt x="0" y="9"/>
                  </a:moveTo>
                  <a:cubicBezTo>
                    <a:pt x="9" y="7"/>
                    <a:pt x="19" y="9"/>
                    <a:pt x="19" y="0"/>
                  </a:cubicBezTo>
                  <a:cubicBezTo>
                    <a:pt x="13" y="3"/>
                    <a:pt x="0" y="3"/>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6"/>
            <p:cNvSpPr/>
            <p:nvPr/>
          </p:nvSpPr>
          <p:spPr>
            <a:xfrm>
              <a:off x="4966112" y="2384940"/>
              <a:ext cx="3107" cy="4519"/>
            </a:xfrm>
            <a:custGeom>
              <a:avLst/>
              <a:gdLst/>
              <a:ahLst/>
              <a:cxnLst/>
              <a:rect l="l" t="t" r="r" b="b"/>
              <a:pathLst>
                <a:path w="11" h="16" extrusionOk="0">
                  <a:moveTo>
                    <a:pt x="11" y="9"/>
                  </a:moveTo>
                  <a:cubicBezTo>
                    <a:pt x="11" y="5"/>
                    <a:pt x="2" y="1"/>
                    <a:pt x="0" y="9"/>
                  </a:cubicBezTo>
                  <a:cubicBezTo>
                    <a:pt x="0" y="13"/>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6"/>
            <p:cNvSpPr/>
            <p:nvPr/>
          </p:nvSpPr>
          <p:spPr>
            <a:xfrm>
              <a:off x="4482615" y="2382681"/>
              <a:ext cx="5931" cy="3107"/>
            </a:xfrm>
            <a:custGeom>
              <a:avLst/>
              <a:gdLst/>
              <a:ahLst/>
              <a:cxnLst/>
              <a:rect l="l" t="t" r="r" b="b"/>
              <a:pathLst>
                <a:path w="21" h="11" extrusionOk="0">
                  <a:moveTo>
                    <a:pt x="16" y="2"/>
                  </a:moveTo>
                  <a:cubicBezTo>
                    <a:pt x="14" y="0"/>
                    <a:pt x="1" y="6"/>
                    <a:pt x="5" y="9"/>
                  </a:cubicBezTo>
                  <a:cubicBezTo>
                    <a:pt x="7" y="11"/>
                    <a:pt x="20"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6"/>
            <p:cNvSpPr/>
            <p:nvPr/>
          </p:nvSpPr>
          <p:spPr>
            <a:xfrm>
              <a:off x="4466235" y="2369125"/>
              <a:ext cx="12426" cy="8755"/>
            </a:xfrm>
            <a:custGeom>
              <a:avLst/>
              <a:gdLst/>
              <a:ahLst/>
              <a:cxnLst/>
              <a:rect l="l" t="t" r="r" b="b"/>
              <a:pathLst>
                <a:path w="44" h="31" extrusionOk="0">
                  <a:moveTo>
                    <a:pt x="44" y="31"/>
                  </a:moveTo>
                  <a:lnTo>
                    <a:pt x="44" y="1"/>
                  </a:lnTo>
                  <a:cubicBezTo>
                    <a:pt x="25" y="1"/>
                    <a:pt x="22" y="10"/>
                    <a:pt x="3" y="10"/>
                  </a:cubicBezTo>
                  <a:cubicBezTo>
                    <a:pt x="1" y="27"/>
                    <a:pt x="18" y="31"/>
                    <a:pt x="44"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6"/>
            <p:cNvSpPr/>
            <p:nvPr/>
          </p:nvSpPr>
          <p:spPr>
            <a:xfrm>
              <a:off x="4385464" y="2367431"/>
              <a:ext cx="3107" cy="4519"/>
            </a:xfrm>
            <a:custGeom>
              <a:avLst/>
              <a:gdLst/>
              <a:ahLst/>
              <a:cxnLst/>
              <a:rect l="l" t="t" r="r" b="b"/>
              <a:pathLst>
                <a:path w="11" h="16" extrusionOk="0">
                  <a:moveTo>
                    <a:pt x="11" y="7"/>
                  </a:moveTo>
                  <a:cubicBezTo>
                    <a:pt x="11" y="5"/>
                    <a:pt x="2" y="1"/>
                    <a:pt x="0" y="7"/>
                  </a:cubicBezTo>
                  <a:cubicBezTo>
                    <a:pt x="0"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6"/>
            <p:cNvSpPr/>
            <p:nvPr/>
          </p:nvSpPr>
          <p:spPr>
            <a:xfrm>
              <a:off x="4216014" y="2365736"/>
              <a:ext cx="6213" cy="1977"/>
            </a:xfrm>
            <a:custGeom>
              <a:avLst/>
              <a:gdLst/>
              <a:ahLst/>
              <a:cxnLst/>
              <a:rect l="l" t="t" r="r" b="b"/>
              <a:pathLst>
                <a:path w="22" h="7" extrusionOk="0">
                  <a:moveTo>
                    <a:pt x="22" y="0"/>
                  </a:moveTo>
                  <a:cubicBezTo>
                    <a:pt x="13" y="2"/>
                    <a:pt x="0" y="0"/>
                    <a:pt x="0" y="7"/>
                  </a:cubicBezTo>
                  <a:cubicBezTo>
                    <a:pt x="9" y="7"/>
                    <a:pt x="20"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6"/>
            <p:cNvSpPr/>
            <p:nvPr/>
          </p:nvSpPr>
          <p:spPr>
            <a:xfrm>
              <a:off x="4541923" y="2363194"/>
              <a:ext cx="5648" cy="3389"/>
            </a:xfrm>
            <a:custGeom>
              <a:avLst/>
              <a:gdLst/>
              <a:ahLst/>
              <a:cxnLst/>
              <a:rect l="l" t="t" r="r" b="b"/>
              <a:pathLst>
                <a:path w="20" h="12" extrusionOk="0">
                  <a:moveTo>
                    <a:pt x="5" y="9"/>
                  </a:moveTo>
                  <a:cubicBezTo>
                    <a:pt x="7" y="11"/>
                    <a:pt x="20" y="7"/>
                    <a:pt x="16" y="3"/>
                  </a:cubicBezTo>
                  <a:cubicBezTo>
                    <a:pt x="11" y="1"/>
                    <a:pt x="1"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6"/>
            <p:cNvSpPr/>
            <p:nvPr/>
          </p:nvSpPr>
          <p:spPr>
            <a:xfrm>
              <a:off x="4096270" y="2363194"/>
              <a:ext cx="5648" cy="3389"/>
            </a:xfrm>
            <a:custGeom>
              <a:avLst/>
              <a:gdLst/>
              <a:ahLst/>
              <a:cxnLst/>
              <a:rect l="l" t="t" r="r" b="b"/>
              <a:pathLst>
                <a:path w="20" h="12" extrusionOk="0">
                  <a:moveTo>
                    <a:pt x="15" y="3"/>
                  </a:moveTo>
                  <a:cubicBezTo>
                    <a:pt x="13" y="1"/>
                    <a:pt x="0" y="5"/>
                    <a:pt x="5" y="9"/>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6"/>
            <p:cNvSpPr/>
            <p:nvPr/>
          </p:nvSpPr>
          <p:spPr>
            <a:xfrm>
              <a:off x="4535992" y="2347944"/>
              <a:ext cx="11014" cy="8755"/>
            </a:xfrm>
            <a:custGeom>
              <a:avLst/>
              <a:gdLst/>
              <a:ahLst/>
              <a:cxnLst/>
              <a:rect l="l" t="t" r="r" b="b"/>
              <a:pathLst>
                <a:path w="39" h="31" extrusionOk="0">
                  <a:moveTo>
                    <a:pt x="15" y="1"/>
                  </a:moveTo>
                  <a:cubicBezTo>
                    <a:pt x="0" y="12"/>
                    <a:pt x="5" y="31"/>
                    <a:pt x="37" y="29"/>
                  </a:cubicBezTo>
                  <a:cubicBezTo>
                    <a:pt x="39" y="12"/>
                    <a:pt x="35" y="3"/>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6"/>
            <p:cNvSpPr/>
            <p:nvPr/>
          </p:nvSpPr>
          <p:spPr>
            <a:xfrm>
              <a:off x="4070852" y="2353592"/>
              <a:ext cx="5648" cy="3107"/>
            </a:xfrm>
            <a:custGeom>
              <a:avLst/>
              <a:gdLst/>
              <a:ahLst/>
              <a:cxnLst/>
              <a:rect l="l" t="t" r="r" b="b"/>
              <a:pathLst>
                <a:path w="20" h="11" extrusionOk="0">
                  <a:moveTo>
                    <a:pt x="5" y="9"/>
                  </a:moveTo>
                  <a:cubicBezTo>
                    <a:pt x="9" y="11"/>
                    <a:pt x="20" y="5"/>
                    <a:pt x="15" y="2"/>
                  </a:cubicBezTo>
                  <a:cubicBezTo>
                    <a:pt x="13" y="0"/>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6"/>
            <p:cNvSpPr/>
            <p:nvPr/>
          </p:nvSpPr>
          <p:spPr>
            <a:xfrm>
              <a:off x="4713632" y="2340319"/>
              <a:ext cx="14403" cy="12144"/>
            </a:xfrm>
            <a:custGeom>
              <a:avLst/>
              <a:gdLst/>
              <a:ahLst/>
              <a:cxnLst/>
              <a:rect l="l" t="t" r="r" b="b"/>
              <a:pathLst>
                <a:path w="51" h="43" extrusionOk="0">
                  <a:moveTo>
                    <a:pt x="35" y="41"/>
                  </a:moveTo>
                  <a:cubicBezTo>
                    <a:pt x="44" y="34"/>
                    <a:pt x="50" y="24"/>
                    <a:pt x="46" y="7"/>
                  </a:cubicBezTo>
                  <a:cubicBezTo>
                    <a:pt x="33" y="7"/>
                    <a:pt x="25" y="4"/>
                    <a:pt x="16" y="0"/>
                  </a:cubicBezTo>
                  <a:cubicBezTo>
                    <a:pt x="1" y="11"/>
                    <a:pt x="3" y="43"/>
                    <a:pt x="35"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6"/>
            <p:cNvSpPr/>
            <p:nvPr/>
          </p:nvSpPr>
          <p:spPr>
            <a:xfrm>
              <a:off x="4950861" y="2330434"/>
              <a:ext cx="14686" cy="11861"/>
            </a:xfrm>
            <a:custGeom>
              <a:avLst/>
              <a:gdLst/>
              <a:ahLst/>
              <a:cxnLst/>
              <a:rect l="l" t="t" r="r" b="b"/>
              <a:pathLst>
                <a:path w="52" h="42" extrusionOk="0">
                  <a:moveTo>
                    <a:pt x="45" y="1"/>
                  </a:moveTo>
                  <a:lnTo>
                    <a:pt x="5" y="1"/>
                  </a:lnTo>
                  <a:cubicBezTo>
                    <a:pt x="1" y="24"/>
                    <a:pt x="22" y="31"/>
                    <a:pt x="35" y="42"/>
                  </a:cubicBezTo>
                  <a:cubicBezTo>
                    <a:pt x="35" y="27"/>
                    <a:pt x="52" y="22"/>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6"/>
            <p:cNvSpPr/>
            <p:nvPr/>
          </p:nvSpPr>
          <p:spPr>
            <a:xfrm>
              <a:off x="4778587" y="2328175"/>
              <a:ext cx="6213" cy="2542"/>
            </a:xfrm>
            <a:custGeom>
              <a:avLst/>
              <a:gdLst/>
              <a:ahLst/>
              <a:cxnLst/>
              <a:rect l="l" t="t" r="r" b="b"/>
              <a:pathLst>
                <a:path w="22" h="9" extrusionOk="0">
                  <a:moveTo>
                    <a:pt x="7" y="9"/>
                  </a:moveTo>
                  <a:cubicBezTo>
                    <a:pt x="9" y="9"/>
                    <a:pt x="22" y="5"/>
                    <a:pt x="15" y="0"/>
                  </a:cubicBezTo>
                  <a:cubicBezTo>
                    <a:pt x="13" y="0"/>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6"/>
            <p:cNvSpPr/>
            <p:nvPr/>
          </p:nvSpPr>
          <p:spPr>
            <a:xfrm>
              <a:off x="4985881" y="2314337"/>
              <a:ext cx="3389" cy="5083"/>
            </a:xfrm>
            <a:custGeom>
              <a:avLst/>
              <a:gdLst/>
              <a:ahLst/>
              <a:cxnLst/>
              <a:rect l="l" t="t" r="r" b="b"/>
              <a:pathLst>
                <a:path w="12" h="18" extrusionOk="0">
                  <a:moveTo>
                    <a:pt x="11" y="9"/>
                  </a:moveTo>
                  <a:cubicBezTo>
                    <a:pt x="11" y="4"/>
                    <a:pt x="3" y="0"/>
                    <a:pt x="1" y="9"/>
                  </a:cubicBezTo>
                  <a:cubicBezTo>
                    <a:pt x="1"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6"/>
            <p:cNvSpPr/>
            <p:nvPr/>
          </p:nvSpPr>
          <p:spPr>
            <a:xfrm>
              <a:off x="4627777" y="2314901"/>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6"/>
            <p:cNvSpPr/>
            <p:nvPr/>
          </p:nvSpPr>
          <p:spPr>
            <a:xfrm>
              <a:off x="4837895" y="2312360"/>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6"/>
            <p:cNvSpPr/>
            <p:nvPr/>
          </p:nvSpPr>
          <p:spPr>
            <a:xfrm>
              <a:off x="4600665" y="2304452"/>
              <a:ext cx="11862" cy="10732"/>
            </a:xfrm>
            <a:custGeom>
              <a:avLst/>
              <a:gdLst/>
              <a:ahLst/>
              <a:cxnLst/>
              <a:rect l="l" t="t" r="r" b="b"/>
              <a:pathLst>
                <a:path w="42" h="38" extrusionOk="0">
                  <a:moveTo>
                    <a:pt x="26" y="37"/>
                  </a:moveTo>
                  <a:cubicBezTo>
                    <a:pt x="41" y="29"/>
                    <a:pt x="41" y="3"/>
                    <a:pt x="18" y="1"/>
                  </a:cubicBezTo>
                  <a:cubicBezTo>
                    <a:pt x="3" y="11"/>
                    <a:pt x="0" y="35"/>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075089" y="2300781"/>
              <a:ext cx="14121" cy="7060"/>
            </a:xfrm>
            <a:custGeom>
              <a:avLst/>
              <a:gdLst/>
              <a:ahLst/>
              <a:cxnLst/>
              <a:rect l="l" t="t" r="r" b="b"/>
              <a:pathLst>
                <a:path w="50" h="25" extrusionOk="0">
                  <a:moveTo>
                    <a:pt x="11" y="22"/>
                  </a:moveTo>
                  <a:cubicBezTo>
                    <a:pt x="32" y="24"/>
                    <a:pt x="47" y="20"/>
                    <a:pt x="50" y="7"/>
                  </a:cubicBezTo>
                  <a:cubicBezTo>
                    <a:pt x="32" y="9"/>
                    <a:pt x="0" y="1"/>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6"/>
            <p:cNvSpPr/>
            <p:nvPr/>
          </p:nvSpPr>
          <p:spPr>
            <a:xfrm>
              <a:off x="4531756" y="2299086"/>
              <a:ext cx="6213" cy="1977"/>
            </a:xfrm>
            <a:custGeom>
              <a:avLst/>
              <a:gdLst/>
              <a:ahLst/>
              <a:cxnLst/>
              <a:rect l="l" t="t" r="r" b="b"/>
              <a:pathLst>
                <a:path w="22" h="7" extrusionOk="0">
                  <a:moveTo>
                    <a:pt x="22" y="0"/>
                  </a:moveTo>
                  <a:cubicBezTo>
                    <a:pt x="13" y="3"/>
                    <a:pt x="2"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6"/>
            <p:cNvSpPr/>
            <p:nvPr/>
          </p:nvSpPr>
          <p:spPr>
            <a:xfrm>
              <a:off x="4578354" y="2294285"/>
              <a:ext cx="6213" cy="3389"/>
            </a:xfrm>
            <a:custGeom>
              <a:avLst/>
              <a:gdLst/>
              <a:ahLst/>
              <a:cxnLst/>
              <a:rect l="l" t="t" r="r" b="b"/>
              <a:pathLst>
                <a:path w="22" h="12" extrusionOk="0">
                  <a:moveTo>
                    <a:pt x="15" y="3"/>
                  </a:moveTo>
                  <a:cubicBezTo>
                    <a:pt x="13" y="0"/>
                    <a:pt x="0" y="7"/>
                    <a:pt x="7" y="11"/>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4344231" y="2286378"/>
              <a:ext cx="6213" cy="3389"/>
            </a:xfrm>
            <a:custGeom>
              <a:avLst/>
              <a:gdLst/>
              <a:ahLst/>
              <a:cxnLst/>
              <a:rect l="l" t="t" r="r" b="b"/>
              <a:pathLst>
                <a:path w="22" h="12" extrusionOk="0">
                  <a:moveTo>
                    <a:pt x="7" y="11"/>
                  </a:moveTo>
                  <a:cubicBezTo>
                    <a:pt x="9" y="11"/>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4734248" y="2274234"/>
              <a:ext cx="3954" cy="8755"/>
            </a:xfrm>
            <a:custGeom>
              <a:avLst/>
              <a:gdLst/>
              <a:ahLst/>
              <a:cxnLst/>
              <a:rect l="l" t="t" r="r" b="b"/>
              <a:pathLst>
                <a:path w="14" h="31" extrusionOk="0">
                  <a:moveTo>
                    <a:pt x="14" y="18"/>
                  </a:moveTo>
                  <a:cubicBezTo>
                    <a:pt x="14" y="11"/>
                    <a:pt x="5" y="1"/>
                    <a:pt x="3" y="11"/>
                  </a:cubicBezTo>
                  <a:cubicBezTo>
                    <a:pt x="1" y="20"/>
                    <a:pt x="11" y="31"/>
                    <a:pt x="14"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4041199" y="2263502"/>
              <a:ext cx="6213" cy="4519"/>
            </a:xfrm>
            <a:custGeom>
              <a:avLst/>
              <a:gdLst/>
              <a:ahLst/>
              <a:cxnLst/>
              <a:rect l="l" t="t" r="r" b="b"/>
              <a:pathLst>
                <a:path w="22" h="16" extrusionOk="0">
                  <a:moveTo>
                    <a:pt x="0" y="15"/>
                  </a:moveTo>
                  <a:lnTo>
                    <a:pt x="22" y="15"/>
                  </a:lnTo>
                  <a:lnTo>
                    <a:pt x="22"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4540228" y="2259830"/>
              <a:ext cx="6213" cy="1977"/>
            </a:xfrm>
            <a:custGeom>
              <a:avLst/>
              <a:gdLst/>
              <a:ahLst/>
              <a:cxnLst/>
              <a:rect l="l" t="t" r="r" b="b"/>
              <a:pathLst>
                <a:path w="22" h="7" extrusionOk="0">
                  <a:moveTo>
                    <a:pt x="22" y="0"/>
                  </a:moveTo>
                  <a:cubicBezTo>
                    <a:pt x="13" y="2"/>
                    <a:pt x="0"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6"/>
            <p:cNvSpPr/>
            <p:nvPr/>
          </p:nvSpPr>
          <p:spPr>
            <a:xfrm>
              <a:off x="4728317" y="2247122"/>
              <a:ext cx="16663" cy="11579"/>
            </a:xfrm>
            <a:custGeom>
              <a:avLst/>
              <a:gdLst/>
              <a:ahLst/>
              <a:cxnLst/>
              <a:rect l="l" t="t" r="r" b="b"/>
              <a:pathLst>
                <a:path w="59" h="41" extrusionOk="0">
                  <a:moveTo>
                    <a:pt x="35" y="24"/>
                  </a:moveTo>
                  <a:cubicBezTo>
                    <a:pt x="58" y="0"/>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6"/>
            <p:cNvSpPr/>
            <p:nvPr/>
          </p:nvSpPr>
          <p:spPr>
            <a:xfrm>
              <a:off x="4292831" y="2242321"/>
              <a:ext cx="15816" cy="13556"/>
            </a:xfrm>
            <a:custGeom>
              <a:avLst/>
              <a:gdLst/>
              <a:ahLst/>
              <a:cxnLst/>
              <a:rect l="l" t="t" r="r" b="b"/>
              <a:pathLst>
                <a:path w="56" h="48" extrusionOk="0">
                  <a:moveTo>
                    <a:pt x="39" y="41"/>
                  </a:moveTo>
                  <a:cubicBezTo>
                    <a:pt x="56" y="30"/>
                    <a:pt x="32" y="11"/>
                    <a:pt x="17" y="0"/>
                  </a:cubicBezTo>
                  <a:cubicBezTo>
                    <a:pt x="2" y="11"/>
                    <a:pt x="0" y="47"/>
                    <a:pt x="39"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040069" y="2247687"/>
              <a:ext cx="5648" cy="3389"/>
            </a:xfrm>
            <a:custGeom>
              <a:avLst/>
              <a:gdLst/>
              <a:ahLst/>
              <a:cxnLst/>
              <a:rect l="l" t="t" r="r" b="b"/>
              <a:pathLst>
                <a:path w="20" h="12" extrusionOk="0">
                  <a:moveTo>
                    <a:pt x="15" y="3"/>
                  </a:moveTo>
                  <a:cubicBezTo>
                    <a:pt x="13" y="0"/>
                    <a:pt x="0" y="5"/>
                    <a:pt x="4" y="9"/>
                  </a:cubicBezTo>
                  <a:cubicBezTo>
                    <a:pt x="6"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5002826" y="2241756"/>
              <a:ext cx="8755" cy="2542"/>
            </a:xfrm>
            <a:custGeom>
              <a:avLst/>
              <a:gdLst/>
              <a:ahLst/>
              <a:cxnLst/>
              <a:rect l="l" t="t" r="r" b="b"/>
              <a:pathLst>
                <a:path w="31" h="9" extrusionOk="0">
                  <a:moveTo>
                    <a:pt x="31" y="2"/>
                  </a:moveTo>
                  <a:cubicBezTo>
                    <a:pt x="18" y="2"/>
                    <a:pt x="3" y="0"/>
                    <a:pt x="1" y="9"/>
                  </a:cubicBezTo>
                  <a:cubicBezTo>
                    <a:pt x="11" y="9"/>
                    <a:pt x="29" y="9"/>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4953403" y="2235543"/>
              <a:ext cx="6213" cy="3389"/>
            </a:xfrm>
            <a:custGeom>
              <a:avLst/>
              <a:gdLst/>
              <a:ahLst/>
              <a:cxnLst/>
              <a:rect l="l" t="t" r="r" b="b"/>
              <a:pathLst>
                <a:path w="22" h="12" extrusionOk="0">
                  <a:moveTo>
                    <a:pt x="15" y="3"/>
                  </a:moveTo>
                  <a:cubicBezTo>
                    <a:pt x="13" y="1"/>
                    <a:pt x="0" y="7"/>
                    <a:pt x="7" y="9"/>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4751758" y="2216903"/>
              <a:ext cx="5931" cy="3954"/>
            </a:xfrm>
            <a:custGeom>
              <a:avLst/>
              <a:gdLst/>
              <a:ahLst/>
              <a:cxnLst/>
              <a:rect l="l" t="t" r="r" b="b"/>
              <a:pathLst>
                <a:path w="21" h="14" extrusionOk="0">
                  <a:moveTo>
                    <a:pt x="1" y="13"/>
                  </a:moveTo>
                  <a:lnTo>
                    <a:pt x="20" y="13"/>
                  </a:lnTo>
                  <a:lnTo>
                    <a:pt x="20"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6"/>
            <p:cNvSpPr/>
            <p:nvPr/>
          </p:nvSpPr>
          <p:spPr>
            <a:xfrm>
              <a:off x="4388288" y="2212667"/>
              <a:ext cx="2824" cy="4519"/>
            </a:xfrm>
            <a:custGeom>
              <a:avLst/>
              <a:gdLst/>
              <a:ahLst/>
              <a:cxnLst/>
              <a:rect l="l" t="t" r="r" b="b"/>
              <a:pathLst>
                <a:path w="10" h="16" extrusionOk="0">
                  <a:moveTo>
                    <a:pt x="9" y="7"/>
                  </a:moveTo>
                  <a:cubicBezTo>
                    <a:pt x="9" y="5"/>
                    <a:pt x="3" y="0"/>
                    <a:pt x="1" y="7"/>
                  </a:cubicBezTo>
                  <a:cubicBezTo>
                    <a:pt x="1" y="11"/>
                    <a:pt x="7" y="15"/>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4520177" y="2204760"/>
              <a:ext cx="9885" cy="6213"/>
            </a:xfrm>
            <a:custGeom>
              <a:avLst/>
              <a:gdLst/>
              <a:ahLst/>
              <a:cxnLst/>
              <a:rect l="l" t="t" r="r" b="b"/>
              <a:pathLst>
                <a:path w="35" h="22" extrusionOk="0">
                  <a:moveTo>
                    <a:pt x="22" y="22"/>
                  </a:moveTo>
                  <a:cubicBezTo>
                    <a:pt x="22" y="13"/>
                    <a:pt x="35" y="11"/>
                    <a:pt x="33" y="0"/>
                  </a:cubicBezTo>
                  <a:lnTo>
                    <a:pt x="11" y="0"/>
                  </a:lnTo>
                  <a:cubicBezTo>
                    <a:pt x="1" y="11"/>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a:off x="4223357" y="2186685"/>
              <a:ext cx="5648" cy="3107"/>
            </a:xfrm>
            <a:custGeom>
              <a:avLst/>
              <a:gdLst/>
              <a:ahLst/>
              <a:cxnLst/>
              <a:rect l="l" t="t" r="r" b="b"/>
              <a:pathLst>
                <a:path w="20" h="11" extrusionOk="0">
                  <a:moveTo>
                    <a:pt x="15" y="2"/>
                  </a:moveTo>
                  <a:cubicBezTo>
                    <a:pt x="13" y="0"/>
                    <a:pt x="0" y="7"/>
                    <a:pt x="4" y="9"/>
                  </a:cubicBezTo>
                  <a:cubicBezTo>
                    <a:pt x="6"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6"/>
            <p:cNvSpPr/>
            <p:nvPr/>
          </p:nvSpPr>
          <p:spPr>
            <a:xfrm>
              <a:off x="4964700" y="2157031"/>
              <a:ext cx="6496" cy="3107"/>
            </a:xfrm>
            <a:custGeom>
              <a:avLst/>
              <a:gdLst/>
              <a:ahLst/>
              <a:cxnLst/>
              <a:rect l="l" t="t" r="r" b="b"/>
              <a:pathLst>
                <a:path w="23" h="11" extrusionOk="0">
                  <a:moveTo>
                    <a:pt x="5" y="11"/>
                  </a:moveTo>
                  <a:cubicBezTo>
                    <a:pt x="9" y="11"/>
                    <a:pt x="22" y="7"/>
                    <a:pt x="16" y="2"/>
                  </a:cubicBezTo>
                  <a:cubicBezTo>
                    <a:pt x="14" y="0"/>
                    <a:pt x="1"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6"/>
            <p:cNvSpPr/>
            <p:nvPr/>
          </p:nvSpPr>
          <p:spPr>
            <a:xfrm>
              <a:off x="4432628" y="2145452"/>
              <a:ext cx="15816" cy="11297"/>
            </a:xfrm>
            <a:custGeom>
              <a:avLst/>
              <a:gdLst/>
              <a:ahLst/>
              <a:cxnLst/>
              <a:rect l="l" t="t" r="r" b="b"/>
              <a:pathLst>
                <a:path w="56" h="40" extrusionOk="0">
                  <a:moveTo>
                    <a:pt x="32" y="24"/>
                  </a:moveTo>
                  <a:cubicBezTo>
                    <a:pt x="56" y="0"/>
                    <a:pt x="0" y="39"/>
                    <a:pt x="3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6"/>
            <p:cNvSpPr/>
            <p:nvPr/>
          </p:nvSpPr>
          <p:spPr>
            <a:xfrm>
              <a:off x="4232959" y="21400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4062380" y="2131614"/>
              <a:ext cx="12991" cy="9885"/>
            </a:xfrm>
            <a:custGeom>
              <a:avLst/>
              <a:gdLst/>
              <a:ahLst/>
              <a:cxnLst/>
              <a:rect l="l" t="t" r="r" b="b"/>
              <a:pathLst>
                <a:path w="46" h="35" extrusionOk="0">
                  <a:moveTo>
                    <a:pt x="35" y="24"/>
                  </a:moveTo>
                  <a:cubicBezTo>
                    <a:pt x="37" y="24"/>
                    <a:pt x="45" y="9"/>
                    <a:pt x="45" y="9"/>
                  </a:cubicBezTo>
                  <a:cubicBezTo>
                    <a:pt x="35" y="0"/>
                    <a:pt x="0" y="35"/>
                    <a:pt x="35" y="30"/>
                  </a:cubicBezTo>
                  <a:cubicBezTo>
                    <a:pt x="37" y="30"/>
                    <a:pt x="35" y="24"/>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4675788" y="2132179"/>
              <a:ext cx="5648" cy="4519"/>
            </a:xfrm>
            <a:custGeom>
              <a:avLst/>
              <a:gdLst/>
              <a:ahLst/>
              <a:cxnLst/>
              <a:rect l="l" t="t" r="r" b="b"/>
              <a:pathLst>
                <a:path w="20" h="16" extrusionOk="0">
                  <a:moveTo>
                    <a:pt x="19" y="0"/>
                  </a:moveTo>
                  <a:lnTo>
                    <a:pt x="0" y="0"/>
                  </a:lnTo>
                  <a:lnTo>
                    <a:pt x="0" y="15"/>
                  </a:lnTo>
                  <a:lnTo>
                    <a:pt x="19"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4292267" y="2129637"/>
              <a:ext cx="3107" cy="5083"/>
            </a:xfrm>
            <a:custGeom>
              <a:avLst/>
              <a:gdLst/>
              <a:ahLst/>
              <a:cxnLst/>
              <a:rect l="l" t="t" r="r" b="b"/>
              <a:pathLst>
                <a:path w="11" h="18" extrusionOk="0">
                  <a:moveTo>
                    <a:pt x="11" y="9"/>
                  </a:moveTo>
                  <a:cubicBezTo>
                    <a:pt x="11" y="5"/>
                    <a:pt x="2"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4936458" y="2129637"/>
              <a:ext cx="6213" cy="3389"/>
            </a:xfrm>
            <a:custGeom>
              <a:avLst/>
              <a:gdLst/>
              <a:ahLst/>
              <a:cxnLst/>
              <a:rect l="l" t="t" r="r" b="b"/>
              <a:pathLst>
                <a:path w="22" h="12" extrusionOk="0">
                  <a:moveTo>
                    <a:pt x="15" y="3"/>
                  </a:moveTo>
                  <a:cubicBezTo>
                    <a:pt x="13" y="1"/>
                    <a:pt x="0" y="7"/>
                    <a:pt x="7" y="9"/>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6"/>
            <p:cNvSpPr/>
            <p:nvPr/>
          </p:nvSpPr>
          <p:spPr>
            <a:xfrm>
              <a:off x="4940694" y="2122577"/>
              <a:ext cx="6778" cy="6778"/>
            </a:xfrm>
            <a:custGeom>
              <a:avLst/>
              <a:gdLst/>
              <a:ahLst/>
              <a:cxnLst/>
              <a:rect l="l" t="t" r="r" b="b"/>
              <a:pathLst>
                <a:path w="24" h="24" extrusionOk="0">
                  <a:moveTo>
                    <a:pt x="22" y="22"/>
                  </a:moveTo>
                  <a:cubicBezTo>
                    <a:pt x="19" y="13"/>
                    <a:pt x="24" y="0"/>
                    <a:pt x="11" y="0"/>
                  </a:cubicBezTo>
                  <a:cubicBezTo>
                    <a:pt x="11" y="4"/>
                    <a:pt x="9" y="9"/>
                    <a:pt x="0" y="7"/>
                  </a:cubicBezTo>
                  <a:cubicBezTo>
                    <a:pt x="2" y="15"/>
                    <a:pt x="4"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6"/>
            <p:cNvSpPr/>
            <p:nvPr/>
          </p:nvSpPr>
          <p:spPr>
            <a:xfrm>
              <a:off x="4858229" y="2120035"/>
              <a:ext cx="16098" cy="11297"/>
            </a:xfrm>
            <a:custGeom>
              <a:avLst/>
              <a:gdLst/>
              <a:ahLst/>
              <a:cxnLst/>
              <a:rect l="l" t="t" r="r" b="b"/>
              <a:pathLst>
                <a:path w="57" h="40" extrusionOk="0">
                  <a:moveTo>
                    <a:pt x="33" y="22"/>
                  </a:moveTo>
                  <a:cubicBezTo>
                    <a:pt x="57" y="1"/>
                    <a:pt x="1" y="39"/>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5032480" y="2114104"/>
              <a:ext cx="5648" cy="3107"/>
            </a:xfrm>
            <a:custGeom>
              <a:avLst/>
              <a:gdLst/>
              <a:ahLst/>
              <a:cxnLst/>
              <a:rect l="l" t="t" r="r" b="b"/>
              <a:pathLst>
                <a:path w="20" h="11" extrusionOk="0">
                  <a:moveTo>
                    <a:pt x="16" y="2"/>
                  </a:moveTo>
                  <a:cubicBezTo>
                    <a:pt x="14" y="0"/>
                    <a:pt x="1" y="7"/>
                    <a:pt x="5" y="9"/>
                  </a:cubicBezTo>
                  <a:cubicBezTo>
                    <a:pt x="9"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4240020" y="2114104"/>
              <a:ext cx="5931" cy="3107"/>
            </a:xfrm>
            <a:custGeom>
              <a:avLst/>
              <a:gdLst/>
              <a:ahLst/>
              <a:cxnLst/>
              <a:rect l="l" t="t" r="r" b="b"/>
              <a:pathLst>
                <a:path w="21" h="11" extrusionOk="0">
                  <a:moveTo>
                    <a:pt x="16" y="2"/>
                  </a:moveTo>
                  <a:cubicBezTo>
                    <a:pt x="14" y="0"/>
                    <a:pt x="1" y="7"/>
                    <a:pt x="5" y="9"/>
                  </a:cubicBezTo>
                  <a:cubicBezTo>
                    <a:pt x="7"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4799769" y="2104785"/>
              <a:ext cx="6213" cy="3954"/>
            </a:xfrm>
            <a:custGeom>
              <a:avLst/>
              <a:gdLst/>
              <a:ahLst/>
              <a:cxnLst/>
              <a:rect l="l" t="t" r="r" b="b"/>
              <a:pathLst>
                <a:path w="22" h="14" extrusionOk="0">
                  <a:moveTo>
                    <a:pt x="22" y="1"/>
                  </a:moveTo>
                  <a:lnTo>
                    <a:pt x="0" y="1"/>
                  </a:lnTo>
                  <a:lnTo>
                    <a:pt x="0" y="14"/>
                  </a:lnTo>
                  <a:lnTo>
                    <a:pt x="22"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4336324" y="2094053"/>
              <a:ext cx="16663" cy="11861"/>
            </a:xfrm>
            <a:custGeom>
              <a:avLst/>
              <a:gdLst/>
              <a:ahLst/>
              <a:cxnLst/>
              <a:rect l="l" t="t" r="r" b="b"/>
              <a:pathLst>
                <a:path w="59" h="42" extrusionOk="0">
                  <a:moveTo>
                    <a:pt x="35" y="24"/>
                  </a:moveTo>
                  <a:cubicBezTo>
                    <a:pt x="58"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6"/>
            <p:cNvSpPr/>
            <p:nvPr/>
          </p:nvSpPr>
          <p:spPr>
            <a:xfrm>
              <a:off x="4324745" y="2094618"/>
              <a:ext cx="5931" cy="3389"/>
            </a:xfrm>
            <a:custGeom>
              <a:avLst/>
              <a:gdLst/>
              <a:ahLst/>
              <a:cxnLst/>
              <a:rect l="l" t="t" r="r" b="b"/>
              <a:pathLst>
                <a:path w="21" h="12" extrusionOk="0">
                  <a:moveTo>
                    <a:pt x="16" y="3"/>
                  </a:moveTo>
                  <a:cubicBezTo>
                    <a:pt x="14" y="1"/>
                    <a:pt x="1" y="5"/>
                    <a:pt x="5" y="9"/>
                  </a:cubicBezTo>
                  <a:cubicBezTo>
                    <a:pt x="7" y="11"/>
                    <a:pt x="20"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6"/>
            <p:cNvSpPr/>
            <p:nvPr/>
          </p:nvSpPr>
          <p:spPr>
            <a:xfrm>
              <a:off x="4074524" y="2086710"/>
              <a:ext cx="14686" cy="8755"/>
            </a:xfrm>
            <a:custGeom>
              <a:avLst/>
              <a:gdLst/>
              <a:ahLst/>
              <a:cxnLst/>
              <a:rect l="l" t="t" r="r" b="b"/>
              <a:pathLst>
                <a:path w="52" h="31" extrusionOk="0">
                  <a:moveTo>
                    <a:pt x="2" y="9"/>
                  </a:moveTo>
                  <a:cubicBezTo>
                    <a:pt x="4" y="18"/>
                    <a:pt x="0" y="29"/>
                    <a:pt x="13" y="31"/>
                  </a:cubicBezTo>
                  <a:cubicBezTo>
                    <a:pt x="13" y="11"/>
                    <a:pt x="52" y="20"/>
                    <a:pt x="52" y="3"/>
                  </a:cubicBezTo>
                  <a:cubicBezTo>
                    <a:pt x="22" y="9"/>
                    <a:pt x="26" y="1"/>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6"/>
            <p:cNvSpPr/>
            <p:nvPr/>
          </p:nvSpPr>
          <p:spPr>
            <a:xfrm>
              <a:off x="4893531" y="2082474"/>
              <a:ext cx="12991" cy="7060"/>
            </a:xfrm>
            <a:custGeom>
              <a:avLst/>
              <a:gdLst/>
              <a:ahLst/>
              <a:cxnLst/>
              <a:rect l="l" t="t" r="r" b="b"/>
              <a:pathLst>
                <a:path w="46" h="25" extrusionOk="0">
                  <a:moveTo>
                    <a:pt x="39" y="18"/>
                  </a:moveTo>
                  <a:cubicBezTo>
                    <a:pt x="45" y="1"/>
                    <a:pt x="0" y="3"/>
                    <a:pt x="9" y="18"/>
                  </a:cubicBezTo>
                  <a:cubicBezTo>
                    <a:pt x="11" y="22"/>
                    <a:pt x="34" y="24"/>
                    <a:pt x="39"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6"/>
            <p:cNvSpPr/>
            <p:nvPr/>
          </p:nvSpPr>
          <p:spPr>
            <a:xfrm>
              <a:off x="4864442" y="2077108"/>
              <a:ext cx="9885" cy="12426"/>
            </a:xfrm>
            <a:custGeom>
              <a:avLst/>
              <a:gdLst/>
              <a:ahLst/>
              <a:cxnLst/>
              <a:rect l="l" t="t" r="r" b="b"/>
              <a:pathLst>
                <a:path w="35" h="44" extrusionOk="0">
                  <a:moveTo>
                    <a:pt x="22" y="43"/>
                  </a:moveTo>
                  <a:cubicBezTo>
                    <a:pt x="17" y="30"/>
                    <a:pt x="35" y="0"/>
                    <a:pt x="0" y="9"/>
                  </a:cubicBezTo>
                  <a:cubicBezTo>
                    <a:pt x="0" y="26"/>
                    <a:pt x="0" y="41"/>
                    <a:pt x="22"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6"/>
            <p:cNvSpPr/>
            <p:nvPr/>
          </p:nvSpPr>
          <p:spPr>
            <a:xfrm>
              <a:off x="4512269" y="2071177"/>
              <a:ext cx="11297" cy="6778"/>
            </a:xfrm>
            <a:custGeom>
              <a:avLst/>
              <a:gdLst/>
              <a:ahLst/>
              <a:cxnLst/>
              <a:rect l="l" t="t" r="r" b="b"/>
              <a:pathLst>
                <a:path w="40" h="24" extrusionOk="0">
                  <a:moveTo>
                    <a:pt x="39" y="2"/>
                  </a:moveTo>
                  <a:cubicBezTo>
                    <a:pt x="18" y="0"/>
                    <a:pt x="3" y="2"/>
                    <a:pt x="1" y="15"/>
                  </a:cubicBezTo>
                  <a:cubicBezTo>
                    <a:pt x="20" y="13"/>
                    <a:pt x="22" y="24"/>
                    <a:pt x="39"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6"/>
            <p:cNvSpPr/>
            <p:nvPr/>
          </p:nvSpPr>
          <p:spPr>
            <a:xfrm>
              <a:off x="4328981" y="2072872"/>
              <a:ext cx="2824" cy="5083"/>
            </a:xfrm>
            <a:custGeom>
              <a:avLst/>
              <a:gdLst/>
              <a:ahLst/>
              <a:cxnLst/>
              <a:rect l="l" t="t" r="r" b="b"/>
              <a:pathLst>
                <a:path w="10" h="18" extrusionOk="0">
                  <a:moveTo>
                    <a:pt x="9" y="9"/>
                  </a:moveTo>
                  <a:cubicBezTo>
                    <a:pt x="9" y="5"/>
                    <a:pt x="3" y="0"/>
                    <a:pt x="1" y="9"/>
                  </a:cubicBezTo>
                  <a:cubicBezTo>
                    <a:pt x="1" y="13"/>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6"/>
            <p:cNvSpPr/>
            <p:nvPr/>
          </p:nvSpPr>
          <p:spPr>
            <a:xfrm>
              <a:off x="4066616" y="2067506"/>
              <a:ext cx="17228" cy="9885"/>
            </a:xfrm>
            <a:custGeom>
              <a:avLst/>
              <a:gdLst/>
              <a:ahLst/>
              <a:cxnLst/>
              <a:rect l="l" t="t" r="r" b="b"/>
              <a:pathLst>
                <a:path w="61" h="35" extrusionOk="0">
                  <a:moveTo>
                    <a:pt x="60" y="0"/>
                  </a:moveTo>
                  <a:lnTo>
                    <a:pt x="11" y="0"/>
                  </a:lnTo>
                  <a:cubicBezTo>
                    <a:pt x="11" y="13"/>
                    <a:pt x="9" y="22"/>
                    <a:pt x="0" y="28"/>
                  </a:cubicBezTo>
                  <a:cubicBezTo>
                    <a:pt x="43" y="34"/>
                    <a:pt x="45" y="13"/>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6"/>
            <p:cNvSpPr/>
            <p:nvPr/>
          </p:nvSpPr>
          <p:spPr>
            <a:xfrm>
              <a:off x="4567905" y="2065529"/>
              <a:ext cx="9320" cy="6496"/>
            </a:xfrm>
            <a:custGeom>
              <a:avLst/>
              <a:gdLst/>
              <a:ahLst/>
              <a:cxnLst/>
              <a:rect l="l" t="t" r="r" b="b"/>
              <a:pathLst>
                <a:path w="33" h="23" extrusionOk="0">
                  <a:moveTo>
                    <a:pt x="33" y="1"/>
                  </a:moveTo>
                  <a:lnTo>
                    <a:pt x="14" y="1"/>
                  </a:lnTo>
                  <a:cubicBezTo>
                    <a:pt x="12" y="9"/>
                    <a:pt x="1" y="9"/>
                    <a:pt x="3" y="22"/>
                  </a:cubicBezTo>
                  <a:lnTo>
                    <a:pt x="33"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6"/>
            <p:cNvSpPr/>
            <p:nvPr/>
          </p:nvSpPr>
          <p:spPr>
            <a:xfrm>
              <a:off x="4684260" y="2059033"/>
              <a:ext cx="6213" cy="5648"/>
            </a:xfrm>
            <a:custGeom>
              <a:avLst/>
              <a:gdLst/>
              <a:ahLst/>
              <a:cxnLst/>
              <a:rect l="l" t="t" r="r" b="b"/>
              <a:pathLst>
                <a:path w="22" h="20" extrusionOk="0">
                  <a:moveTo>
                    <a:pt x="21" y="9"/>
                  </a:moveTo>
                  <a:cubicBezTo>
                    <a:pt x="21" y="2"/>
                    <a:pt x="2" y="0"/>
                    <a:pt x="0" y="9"/>
                  </a:cubicBezTo>
                  <a:cubicBezTo>
                    <a:pt x="11" y="9"/>
                    <a:pt x="15" y="20"/>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6"/>
            <p:cNvSpPr/>
            <p:nvPr/>
          </p:nvSpPr>
          <p:spPr>
            <a:xfrm>
              <a:off x="4578354" y="2060728"/>
              <a:ext cx="6213" cy="3954"/>
            </a:xfrm>
            <a:custGeom>
              <a:avLst/>
              <a:gdLst/>
              <a:ahLst/>
              <a:cxnLst/>
              <a:rect l="l" t="t" r="r" b="b"/>
              <a:pathLst>
                <a:path w="22" h="14" extrusionOk="0">
                  <a:moveTo>
                    <a:pt x="7" y="11"/>
                  </a:moveTo>
                  <a:cubicBezTo>
                    <a:pt x="9" y="14"/>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6"/>
            <p:cNvSpPr/>
            <p:nvPr/>
          </p:nvSpPr>
          <p:spPr>
            <a:xfrm>
              <a:off x="4452962" y="2053385"/>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6"/>
            <p:cNvSpPr/>
            <p:nvPr/>
          </p:nvSpPr>
          <p:spPr>
            <a:xfrm>
              <a:off x="4529214" y="2051691"/>
              <a:ext cx="2824" cy="4519"/>
            </a:xfrm>
            <a:custGeom>
              <a:avLst/>
              <a:gdLst/>
              <a:ahLst/>
              <a:cxnLst/>
              <a:rect l="l" t="t" r="r" b="b"/>
              <a:pathLst>
                <a:path w="10" h="16" extrusionOk="0">
                  <a:moveTo>
                    <a:pt x="1" y="7"/>
                  </a:moveTo>
                  <a:cubicBezTo>
                    <a:pt x="1" y="11"/>
                    <a:pt x="9" y="16"/>
                    <a:pt x="9" y="7"/>
                  </a:cubicBezTo>
                  <a:cubicBezTo>
                    <a:pt x="9" y="5"/>
                    <a:pt x="3"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6"/>
            <p:cNvSpPr/>
            <p:nvPr/>
          </p:nvSpPr>
          <p:spPr>
            <a:xfrm>
              <a:off x="4145693" y="2045760"/>
              <a:ext cx="2824" cy="4519"/>
            </a:xfrm>
            <a:custGeom>
              <a:avLst/>
              <a:gdLst/>
              <a:ahLst/>
              <a:cxnLst/>
              <a:rect l="l" t="t" r="r" b="b"/>
              <a:pathLst>
                <a:path w="10" h="16" extrusionOk="0">
                  <a:moveTo>
                    <a:pt x="9" y="9"/>
                  </a:moveTo>
                  <a:cubicBezTo>
                    <a:pt x="9" y="4"/>
                    <a:pt x="1" y="0"/>
                    <a:pt x="1" y="9"/>
                  </a:cubicBezTo>
                  <a:cubicBezTo>
                    <a:pt x="1" y="13"/>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6"/>
            <p:cNvSpPr/>
            <p:nvPr/>
          </p:nvSpPr>
          <p:spPr>
            <a:xfrm>
              <a:off x="4427544" y="2043783"/>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6"/>
            <p:cNvSpPr/>
            <p:nvPr/>
          </p:nvSpPr>
          <p:spPr>
            <a:xfrm>
              <a:off x="4743285" y="2038417"/>
              <a:ext cx="8755" cy="6213"/>
            </a:xfrm>
            <a:custGeom>
              <a:avLst/>
              <a:gdLst/>
              <a:ahLst/>
              <a:cxnLst/>
              <a:rect l="l" t="t" r="r" b="b"/>
              <a:pathLst>
                <a:path w="31" h="22" extrusionOk="0">
                  <a:moveTo>
                    <a:pt x="31" y="0"/>
                  </a:moveTo>
                  <a:lnTo>
                    <a:pt x="12" y="0"/>
                  </a:lnTo>
                  <a:cubicBezTo>
                    <a:pt x="12" y="7"/>
                    <a:pt x="3" y="7"/>
                    <a:pt x="1" y="13"/>
                  </a:cubicBezTo>
                  <a:cubicBezTo>
                    <a:pt x="14" y="13"/>
                    <a:pt x="16" y="22"/>
                    <a:pt x="31" y="20"/>
                  </a:cubicBezTo>
                  <a:cubicBezTo>
                    <a:pt x="31" y="13"/>
                    <a:pt x="31" y="7"/>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6"/>
            <p:cNvSpPr/>
            <p:nvPr/>
          </p:nvSpPr>
          <p:spPr>
            <a:xfrm>
              <a:off x="4524978" y="2029945"/>
              <a:ext cx="16663" cy="10449"/>
            </a:xfrm>
            <a:custGeom>
              <a:avLst/>
              <a:gdLst/>
              <a:ahLst/>
              <a:cxnLst/>
              <a:rect l="l" t="t" r="r" b="b"/>
              <a:pathLst>
                <a:path w="59" h="37" extrusionOk="0">
                  <a:moveTo>
                    <a:pt x="16" y="37"/>
                  </a:moveTo>
                  <a:lnTo>
                    <a:pt x="54" y="37"/>
                  </a:lnTo>
                  <a:cubicBezTo>
                    <a:pt x="59" y="20"/>
                    <a:pt x="37" y="22"/>
                    <a:pt x="46" y="0"/>
                  </a:cubicBezTo>
                  <a:cubicBezTo>
                    <a:pt x="1" y="5"/>
                    <a:pt x="31" y="15"/>
                    <a:pt x="1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6"/>
            <p:cNvSpPr/>
            <p:nvPr/>
          </p:nvSpPr>
          <p:spPr>
            <a:xfrm>
              <a:off x="4424720" y="2027968"/>
              <a:ext cx="8755" cy="5366"/>
            </a:xfrm>
            <a:custGeom>
              <a:avLst/>
              <a:gdLst/>
              <a:ahLst/>
              <a:cxnLst/>
              <a:rect l="l" t="t" r="r" b="b"/>
              <a:pathLst>
                <a:path w="31" h="19" extrusionOk="0">
                  <a:moveTo>
                    <a:pt x="30" y="16"/>
                  </a:moveTo>
                  <a:lnTo>
                    <a:pt x="30" y="1"/>
                  </a:lnTo>
                  <a:lnTo>
                    <a:pt x="0" y="1"/>
                  </a:lnTo>
                  <a:cubicBezTo>
                    <a:pt x="0" y="14"/>
                    <a:pt x="11" y="18"/>
                    <a:pt x="30"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6"/>
            <p:cNvSpPr/>
            <p:nvPr/>
          </p:nvSpPr>
          <p:spPr>
            <a:xfrm>
              <a:off x="4552937" y="2027403"/>
              <a:ext cx="6213" cy="3389"/>
            </a:xfrm>
            <a:custGeom>
              <a:avLst/>
              <a:gdLst/>
              <a:ahLst/>
              <a:cxnLst/>
              <a:rect l="l" t="t" r="r" b="b"/>
              <a:pathLst>
                <a:path w="22" h="12" extrusionOk="0">
                  <a:moveTo>
                    <a:pt x="15" y="3"/>
                  </a:moveTo>
                  <a:cubicBezTo>
                    <a:pt x="13" y="1"/>
                    <a:pt x="0" y="7"/>
                    <a:pt x="7" y="12"/>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6"/>
            <p:cNvSpPr/>
            <p:nvPr/>
          </p:nvSpPr>
          <p:spPr>
            <a:xfrm>
              <a:off x="4576942" y="2024579"/>
              <a:ext cx="5931" cy="3671"/>
            </a:xfrm>
            <a:custGeom>
              <a:avLst/>
              <a:gdLst/>
              <a:ahLst/>
              <a:cxnLst/>
              <a:rect l="l" t="t" r="r" b="b"/>
              <a:pathLst>
                <a:path w="21" h="13"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6"/>
            <p:cNvSpPr/>
            <p:nvPr/>
          </p:nvSpPr>
          <p:spPr>
            <a:xfrm>
              <a:off x="4448725" y="2015541"/>
              <a:ext cx="24571" cy="9320"/>
            </a:xfrm>
            <a:custGeom>
              <a:avLst/>
              <a:gdLst/>
              <a:ahLst/>
              <a:cxnLst/>
              <a:rect l="l" t="t" r="r" b="b"/>
              <a:pathLst>
                <a:path w="87" h="33" extrusionOk="0">
                  <a:moveTo>
                    <a:pt x="35" y="32"/>
                  </a:moveTo>
                  <a:cubicBezTo>
                    <a:pt x="87" y="4"/>
                    <a:pt x="1" y="0"/>
                    <a:pt x="35"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6"/>
            <p:cNvSpPr/>
            <p:nvPr/>
          </p:nvSpPr>
          <p:spPr>
            <a:xfrm>
              <a:off x="4588521" y="2020342"/>
              <a:ext cx="5648" cy="2542"/>
            </a:xfrm>
            <a:custGeom>
              <a:avLst/>
              <a:gdLst/>
              <a:ahLst/>
              <a:cxnLst/>
              <a:rect l="l" t="t" r="r" b="b"/>
              <a:pathLst>
                <a:path w="20" h="9" extrusionOk="0">
                  <a:moveTo>
                    <a:pt x="20" y="0"/>
                  </a:moveTo>
                  <a:cubicBezTo>
                    <a:pt x="11" y="2"/>
                    <a:pt x="1" y="0"/>
                    <a:pt x="1" y="9"/>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6"/>
            <p:cNvSpPr/>
            <p:nvPr/>
          </p:nvSpPr>
          <p:spPr>
            <a:xfrm>
              <a:off x="4368519" y="2018366"/>
              <a:ext cx="5648" cy="4519"/>
            </a:xfrm>
            <a:custGeom>
              <a:avLst/>
              <a:gdLst/>
              <a:ahLst/>
              <a:cxnLst/>
              <a:rect l="l" t="t" r="r" b="b"/>
              <a:pathLst>
                <a:path w="20" h="16" extrusionOk="0">
                  <a:moveTo>
                    <a:pt x="19" y="1"/>
                  </a:moveTo>
                  <a:lnTo>
                    <a:pt x="0" y="1"/>
                  </a:lnTo>
                  <a:lnTo>
                    <a:pt x="0" y="16"/>
                  </a:lnTo>
                  <a:lnTo>
                    <a:pt x="19"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6"/>
            <p:cNvSpPr/>
            <p:nvPr/>
          </p:nvSpPr>
          <p:spPr>
            <a:xfrm>
              <a:off x="4775481" y="2000291"/>
              <a:ext cx="6213" cy="3389"/>
            </a:xfrm>
            <a:custGeom>
              <a:avLst/>
              <a:gdLst/>
              <a:ahLst/>
              <a:cxnLst/>
              <a:rect l="l" t="t" r="r" b="b"/>
              <a:pathLst>
                <a:path w="22" h="12" extrusionOk="0">
                  <a:moveTo>
                    <a:pt x="18" y="3"/>
                  </a:moveTo>
                  <a:cubicBezTo>
                    <a:pt x="13" y="0"/>
                    <a:pt x="0" y="5"/>
                    <a:pt x="7" y="9"/>
                  </a:cubicBezTo>
                  <a:cubicBezTo>
                    <a:pt x="9"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6"/>
            <p:cNvSpPr/>
            <p:nvPr/>
          </p:nvSpPr>
          <p:spPr>
            <a:xfrm>
              <a:off x="4465670" y="1983346"/>
              <a:ext cx="15533" cy="18922"/>
            </a:xfrm>
            <a:custGeom>
              <a:avLst/>
              <a:gdLst/>
              <a:ahLst/>
              <a:cxnLst/>
              <a:rect l="l" t="t" r="r" b="b"/>
              <a:pathLst>
                <a:path w="55" h="67" extrusionOk="0">
                  <a:moveTo>
                    <a:pt x="54" y="41"/>
                  </a:moveTo>
                  <a:lnTo>
                    <a:pt x="54" y="28"/>
                  </a:lnTo>
                  <a:cubicBezTo>
                    <a:pt x="16" y="1"/>
                    <a:pt x="1" y="67"/>
                    <a:pt x="54"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6"/>
            <p:cNvSpPr/>
            <p:nvPr/>
          </p:nvSpPr>
          <p:spPr>
            <a:xfrm>
              <a:off x="5018076" y="1990689"/>
              <a:ext cx="6213" cy="3107"/>
            </a:xfrm>
            <a:custGeom>
              <a:avLst/>
              <a:gdLst/>
              <a:ahLst/>
              <a:cxnLst/>
              <a:rect l="l" t="t" r="r" b="b"/>
              <a:pathLst>
                <a:path w="22" h="11" extrusionOk="0">
                  <a:moveTo>
                    <a:pt x="17" y="2"/>
                  </a:moveTo>
                  <a:cubicBezTo>
                    <a:pt x="13" y="0"/>
                    <a:pt x="0" y="4"/>
                    <a:pt x="7" y="9"/>
                  </a:cubicBezTo>
                  <a:cubicBezTo>
                    <a:pt x="9" y="11"/>
                    <a:pt x="22" y="4"/>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6"/>
            <p:cNvSpPr/>
            <p:nvPr/>
          </p:nvSpPr>
          <p:spPr>
            <a:xfrm>
              <a:off x="4177888" y="1982781"/>
              <a:ext cx="6213" cy="3389"/>
            </a:xfrm>
            <a:custGeom>
              <a:avLst/>
              <a:gdLst/>
              <a:ahLst/>
              <a:cxnLst/>
              <a:rect l="l" t="t" r="r" b="b"/>
              <a:pathLst>
                <a:path w="22" h="12" extrusionOk="0">
                  <a:moveTo>
                    <a:pt x="15" y="3"/>
                  </a:moveTo>
                  <a:cubicBezTo>
                    <a:pt x="13" y="0"/>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6"/>
            <p:cNvSpPr/>
            <p:nvPr/>
          </p:nvSpPr>
          <p:spPr>
            <a:xfrm>
              <a:off x="4960464" y="1971202"/>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6"/>
            <p:cNvSpPr/>
            <p:nvPr/>
          </p:nvSpPr>
          <p:spPr>
            <a:xfrm>
              <a:off x="4837895" y="1966966"/>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6"/>
            <p:cNvSpPr/>
            <p:nvPr/>
          </p:nvSpPr>
          <p:spPr>
            <a:xfrm>
              <a:off x="4612244" y="1965271"/>
              <a:ext cx="6213" cy="3107"/>
            </a:xfrm>
            <a:custGeom>
              <a:avLst/>
              <a:gdLst/>
              <a:ahLst/>
              <a:cxnLst/>
              <a:rect l="l" t="t" r="r" b="b"/>
              <a:pathLst>
                <a:path w="22" h="11" extrusionOk="0">
                  <a:moveTo>
                    <a:pt x="7" y="9"/>
                  </a:moveTo>
                  <a:cubicBezTo>
                    <a:pt x="9" y="11"/>
                    <a:pt x="22" y="5"/>
                    <a:pt x="15" y="2"/>
                  </a:cubicBezTo>
                  <a:cubicBezTo>
                    <a:pt x="13" y="0"/>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6"/>
            <p:cNvSpPr/>
            <p:nvPr/>
          </p:nvSpPr>
          <p:spPr>
            <a:xfrm>
              <a:off x="4356940" y="1963295"/>
              <a:ext cx="6213" cy="5083"/>
            </a:xfrm>
            <a:custGeom>
              <a:avLst/>
              <a:gdLst/>
              <a:ahLst/>
              <a:cxnLst/>
              <a:rect l="l" t="t" r="r" b="b"/>
              <a:pathLst>
                <a:path w="22" h="18" extrusionOk="0">
                  <a:moveTo>
                    <a:pt x="22" y="9"/>
                  </a:moveTo>
                  <a:cubicBezTo>
                    <a:pt x="20" y="1"/>
                    <a:pt x="11" y="5"/>
                    <a:pt x="0" y="9"/>
                  </a:cubicBezTo>
                  <a:cubicBezTo>
                    <a:pt x="0" y="16"/>
                    <a:pt x="20"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6"/>
            <p:cNvSpPr/>
            <p:nvPr/>
          </p:nvSpPr>
          <p:spPr>
            <a:xfrm>
              <a:off x="4523283" y="1959058"/>
              <a:ext cx="6213" cy="5931"/>
            </a:xfrm>
            <a:custGeom>
              <a:avLst/>
              <a:gdLst/>
              <a:ahLst/>
              <a:cxnLst/>
              <a:rect l="l" t="t" r="r" b="b"/>
              <a:pathLst>
                <a:path w="22" h="21" extrusionOk="0">
                  <a:moveTo>
                    <a:pt x="22" y="9"/>
                  </a:moveTo>
                  <a:cubicBezTo>
                    <a:pt x="22" y="3"/>
                    <a:pt x="5" y="1"/>
                    <a:pt x="0" y="9"/>
                  </a:cubicBezTo>
                  <a:cubicBezTo>
                    <a:pt x="13" y="9"/>
                    <a:pt x="17"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6"/>
            <p:cNvSpPr/>
            <p:nvPr/>
          </p:nvSpPr>
          <p:spPr>
            <a:xfrm>
              <a:off x="4567905" y="1951998"/>
              <a:ext cx="14968" cy="13556"/>
            </a:xfrm>
            <a:custGeom>
              <a:avLst/>
              <a:gdLst/>
              <a:ahLst/>
              <a:cxnLst/>
              <a:rect l="l" t="t" r="r" b="b"/>
              <a:pathLst>
                <a:path w="53" h="48" extrusionOk="0">
                  <a:moveTo>
                    <a:pt x="52" y="13"/>
                  </a:moveTo>
                  <a:cubicBezTo>
                    <a:pt x="20" y="17"/>
                    <a:pt x="22" y="0"/>
                    <a:pt x="3" y="13"/>
                  </a:cubicBezTo>
                  <a:cubicBezTo>
                    <a:pt x="1" y="47"/>
                    <a:pt x="50" y="32"/>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6"/>
            <p:cNvSpPr/>
            <p:nvPr/>
          </p:nvSpPr>
          <p:spPr>
            <a:xfrm>
              <a:off x="5062133" y="1953692"/>
              <a:ext cx="8755" cy="6213"/>
            </a:xfrm>
            <a:custGeom>
              <a:avLst/>
              <a:gdLst/>
              <a:ahLst/>
              <a:cxnLst/>
              <a:rect l="l" t="t" r="r" b="b"/>
              <a:pathLst>
                <a:path w="31" h="22" extrusionOk="0">
                  <a:moveTo>
                    <a:pt x="31" y="1"/>
                  </a:moveTo>
                  <a:lnTo>
                    <a:pt x="1" y="1"/>
                  </a:lnTo>
                  <a:lnTo>
                    <a:pt x="1" y="22"/>
                  </a:lnTo>
                  <a:lnTo>
                    <a:pt x="31"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6"/>
            <p:cNvSpPr/>
            <p:nvPr/>
          </p:nvSpPr>
          <p:spPr>
            <a:xfrm>
              <a:off x="4608008" y="1953692"/>
              <a:ext cx="6213" cy="7060"/>
            </a:xfrm>
            <a:custGeom>
              <a:avLst/>
              <a:gdLst/>
              <a:ahLst/>
              <a:cxnLst/>
              <a:rect l="l" t="t" r="r" b="b"/>
              <a:pathLst>
                <a:path w="22" h="25" extrusionOk="0">
                  <a:moveTo>
                    <a:pt x="22" y="22"/>
                  </a:moveTo>
                  <a:lnTo>
                    <a:pt x="22" y="7"/>
                  </a:lnTo>
                  <a:cubicBezTo>
                    <a:pt x="11" y="7"/>
                    <a:pt x="9" y="3"/>
                    <a:pt x="0" y="1"/>
                  </a:cubicBezTo>
                  <a:cubicBezTo>
                    <a:pt x="2" y="11"/>
                    <a:pt x="0"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6"/>
            <p:cNvSpPr/>
            <p:nvPr/>
          </p:nvSpPr>
          <p:spPr>
            <a:xfrm>
              <a:off x="4275322" y="1941549"/>
              <a:ext cx="5648" cy="5648"/>
            </a:xfrm>
            <a:custGeom>
              <a:avLst/>
              <a:gdLst/>
              <a:ahLst/>
              <a:cxnLst/>
              <a:rect l="l" t="t" r="r" b="b"/>
              <a:pathLst>
                <a:path w="20" h="20" extrusionOk="0">
                  <a:moveTo>
                    <a:pt x="19" y="9"/>
                  </a:moveTo>
                  <a:cubicBezTo>
                    <a:pt x="19" y="3"/>
                    <a:pt x="2" y="1"/>
                    <a:pt x="0" y="9"/>
                  </a:cubicBezTo>
                  <a:cubicBezTo>
                    <a:pt x="11" y="9"/>
                    <a:pt x="15" y="20"/>
                    <a:pt x="1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6"/>
            <p:cNvSpPr/>
            <p:nvPr/>
          </p:nvSpPr>
          <p:spPr>
            <a:xfrm>
              <a:off x="4369649" y="1931946"/>
              <a:ext cx="15251" cy="12426"/>
            </a:xfrm>
            <a:custGeom>
              <a:avLst/>
              <a:gdLst/>
              <a:ahLst/>
              <a:cxnLst/>
              <a:rect l="l" t="t" r="r" b="b"/>
              <a:pathLst>
                <a:path w="54" h="44" extrusionOk="0">
                  <a:moveTo>
                    <a:pt x="45" y="43"/>
                  </a:moveTo>
                  <a:cubicBezTo>
                    <a:pt x="54" y="0"/>
                    <a:pt x="0" y="39"/>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6"/>
            <p:cNvSpPr/>
            <p:nvPr/>
          </p:nvSpPr>
          <p:spPr>
            <a:xfrm>
              <a:off x="4313448" y="1933641"/>
              <a:ext cx="5648" cy="3389"/>
            </a:xfrm>
            <a:custGeom>
              <a:avLst/>
              <a:gdLst/>
              <a:ahLst/>
              <a:cxnLst/>
              <a:rect l="l" t="t" r="r" b="b"/>
              <a:pathLst>
                <a:path w="20" h="12" extrusionOk="0">
                  <a:moveTo>
                    <a:pt x="15" y="3"/>
                  </a:moveTo>
                  <a:cubicBezTo>
                    <a:pt x="13" y="1"/>
                    <a:pt x="0" y="5"/>
                    <a:pt x="4" y="9"/>
                  </a:cubicBezTo>
                  <a:cubicBezTo>
                    <a:pt x="9"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6"/>
            <p:cNvSpPr/>
            <p:nvPr/>
          </p:nvSpPr>
          <p:spPr>
            <a:xfrm>
              <a:off x="4004202" y="3150003"/>
              <a:ext cx="9320" cy="5366"/>
            </a:xfrm>
            <a:custGeom>
              <a:avLst/>
              <a:gdLst/>
              <a:ahLst/>
              <a:cxnLst/>
              <a:rect l="l" t="t" r="r" b="b"/>
              <a:pathLst>
                <a:path w="33" h="19" extrusionOk="0">
                  <a:moveTo>
                    <a:pt x="33" y="1"/>
                  </a:moveTo>
                  <a:lnTo>
                    <a:pt x="3" y="1"/>
                  </a:lnTo>
                  <a:cubicBezTo>
                    <a:pt x="1" y="14"/>
                    <a:pt x="11" y="18"/>
                    <a:pt x="33"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6"/>
            <p:cNvSpPr/>
            <p:nvPr/>
          </p:nvSpPr>
          <p:spPr>
            <a:xfrm>
              <a:off x="3768949" y="3150003"/>
              <a:ext cx="6213" cy="3389"/>
            </a:xfrm>
            <a:custGeom>
              <a:avLst/>
              <a:gdLst/>
              <a:ahLst/>
              <a:cxnLst/>
              <a:rect l="l" t="t" r="r" b="b"/>
              <a:pathLst>
                <a:path w="22" h="12" extrusionOk="0">
                  <a:moveTo>
                    <a:pt x="16" y="1"/>
                  </a:moveTo>
                  <a:cubicBezTo>
                    <a:pt x="13" y="1"/>
                    <a:pt x="1" y="5"/>
                    <a:pt x="7" y="9"/>
                  </a:cubicBezTo>
                  <a:cubicBezTo>
                    <a:pt x="9" y="12"/>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6"/>
            <p:cNvSpPr/>
            <p:nvPr/>
          </p:nvSpPr>
          <p:spPr>
            <a:xfrm>
              <a:off x="4804005" y="3147744"/>
              <a:ext cx="6213" cy="3389"/>
            </a:xfrm>
            <a:custGeom>
              <a:avLst/>
              <a:gdLst/>
              <a:ahLst/>
              <a:cxnLst/>
              <a:rect l="l" t="t" r="r" b="b"/>
              <a:pathLst>
                <a:path w="22" h="12" extrusionOk="0">
                  <a:moveTo>
                    <a:pt x="17" y="2"/>
                  </a:moveTo>
                  <a:cubicBezTo>
                    <a:pt x="13" y="0"/>
                    <a:pt x="0" y="7"/>
                    <a:pt x="7" y="9"/>
                  </a:cubicBezTo>
                  <a:cubicBezTo>
                    <a:pt x="9" y="11"/>
                    <a:pt x="21"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6"/>
            <p:cNvSpPr/>
            <p:nvPr/>
          </p:nvSpPr>
          <p:spPr>
            <a:xfrm>
              <a:off x="3794367" y="3142378"/>
              <a:ext cx="6213" cy="3107"/>
            </a:xfrm>
            <a:custGeom>
              <a:avLst/>
              <a:gdLst/>
              <a:ahLst/>
              <a:cxnLst/>
              <a:rect l="l" t="t" r="r" b="b"/>
              <a:pathLst>
                <a:path w="22" h="11" extrusionOk="0">
                  <a:moveTo>
                    <a:pt x="7" y="9"/>
                  </a:moveTo>
                  <a:cubicBezTo>
                    <a:pt x="9" y="11"/>
                    <a:pt x="22" y="4"/>
                    <a:pt x="18" y="0"/>
                  </a:cubicBezTo>
                  <a:cubicBezTo>
                    <a:pt x="13" y="0"/>
                    <a:pt x="1" y="4"/>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6"/>
            <p:cNvSpPr/>
            <p:nvPr/>
          </p:nvSpPr>
          <p:spPr>
            <a:xfrm>
              <a:off x="3849438" y="3138706"/>
              <a:ext cx="6213" cy="3954"/>
            </a:xfrm>
            <a:custGeom>
              <a:avLst/>
              <a:gdLst/>
              <a:ahLst/>
              <a:cxnLst/>
              <a:rect l="l" t="t" r="r" b="b"/>
              <a:pathLst>
                <a:path w="22" h="14" extrusionOk="0">
                  <a:moveTo>
                    <a:pt x="22" y="0"/>
                  </a:moveTo>
                  <a:lnTo>
                    <a:pt x="0" y="0"/>
                  </a:lnTo>
                  <a:lnTo>
                    <a:pt x="0"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6"/>
            <p:cNvSpPr/>
            <p:nvPr/>
          </p:nvSpPr>
          <p:spPr>
            <a:xfrm>
              <a:off x="5360930" y="3136165"/>
              <a:ext cx="3389" cy="5083"/>
            </a:xfrm>
            <a:custGeom>
              <a:avLst/>
              <a:gdLst/>
              <a:ahLst/>
              <a:cxnLst/>
              <a:rect l="l" t="t" r="r" b="b"/>
              <a:pathLst>
                <a:path w="12" h="18" extrusionOk="0">
                  <a:moveTo>
                    <a:pt x="11" y="9"/>
                  </a:moveTo>
                  <a:cubicBezTo>
                    <a:pt x="11" y="5"/>
                    <a:pt x="3" y="1"/>
                    <a:pt x="1" y="9"/>
                  </a:cubicBezTo>
                  <a:cubicBezTo>
                    <a:pt x="1"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6"/>
            <p:cNvSpPr/>
            <p:nvPr/>
          </p:nvSpPr>
          <p:spPr>
            <a:xfrm>
              <a:off x="4405233" y="3136165"/>
              <a:ext cx="3389" cy="5083"/>
            </a:xfrm>
            <a:custGeom>
              <a:avLst/>
              <a:gdLst/>
              <a:ahLst/>
              <a:cxnLst/>
              <a:rect l="l" t="t" r="r" b="b"/>
              <a:pathLst>
                <a:path w="12" h="18" extrusionOk="0">
                  <a:moveTo>
                    <a:pt x="11" y="9"/>
                  </a:moveTo>
                  <a:cubicBezTo>
                    <a:pt x="11" y="5"/>
                    <a:pt x="3" y="1"/>
                    <a:pt x="1" y="9"/>
                  </a:cubicBezTo>
                  <a:cubicBezTo>
                    <a:pt x="1"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6"/>
            <p:cNvSpPr/>
            <p:nvPr/>
          </p:nvSpPr>
          <p:spPr>
            <a:xfrm>
              <a:off x="4918101" y="3132493"/>
              <a:ext cx="8755" cy="6496"/>
            </a:xfrm>
            <a:custGeom>
              <a:avLst/>
              <a:gdLst/>
              <a:ahLst/>
              <a:cxnLst/>
              <a:rect l="l" t="t" r="r" b="b"/>
              <a:pathLst>
                <a:path w="31" h="23" extrusionOk="0">
                  <a:moveTo>
                    <a:pt x="31" y="7"/>
                  </a:moveTo>
                  <a:cubicBezTo>
                    <a:pt x="22" y="7"/>
                    <a:pt x="20" y="3"/>
                    <a:pt x="12" y="1"/>
                  </a:cubicBezTo>
                  <a:cubicBezTo>
                    <a:pt x="12" y="7"/>
                    <a:pt x="3" y="9"/>
                    <a:pt x="1" y="16"/>
                  </a:cubicBezTo>
                  <a:cubicBezTo>
                    <a:pt x="12" y="16"/>
                    <a:pt x="14" y="20"/>
                    <a:pt x="22" y="22"/>
                  </a:cubicBezTo>
                  <a:cubicBezTo>
                    <a:pt x="22" y="16"/>
                    <a:pt x="29" y="14"/>
                    <a:pt x="3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6"/>
            <p:cNvSpPr/>
            <p:nvPr/>
          </p:nvSpPr>
          <p:spPr>
            <a:xfrm>
              <a:off x="4659973" y="3132493"/>
              <a:ext cx="14121" cy="11297"/>
            </a:xfrm>
            <a:custGeom>
              <a:avLst/>
              <a:gdLst/>
              <a:ahLst/>
              <a:cxnLst/>
              <a:rect l="l" t="t" r="r" b="b"/>
              <a:pathLst>
                <a:path w="50" h="40" extrusionOk="0">
                  <a:moveTo>
                    <a:pt x="47" y="16"/>
                  </a:moveTo>
                  <a:cubicBezTo>
                    <a:pt x="50" y="12"/>
                    <a:pt x="32" y="1"/>
                    <a:pt x="28" y="1"/>
                  </a:cubicBezTo>
                  <a:cubicBezTo>
                    <a:pt x="0" y="7"/>
                    <a:pt x="32" y="39"/>
                    <a:pt x="47"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6"/>
            <p:cNvSpPr/>
            <p:nvPr/>
          </p:nvSpPr>
          <p:spPr>
            <a:xfrm>
              <a:off x="4819538" y="3118655"/>
              <a:ext cx="5931" cy="5083"/>
            </a:xfrm>
            <a:custGeom>
              <a:avLst/>
              <a:gdLst/>
              <a:ahLst/>
              <a:cxnLst/>
              <a:rect l="l" t="t" r="r" b="b"/>
              <a:pathLst>
                <a:path w="21" h="18" extrusionOk="0">
                  <a:moveTo>
                    <a:pt x="20" y="9"/>
                  </a:moveTo>
                  <a:cubicBezTo>
                    <a:pt x="18" y="1"/>
                    <a:pt x="9" y="5"/>
                    <a:pt x="1" y="9"/>
                  </a:cubicBezTo>
                  <a:cubicBezTo>
                    <a:pt x="1" y="16"/>
                    <a:pt x="18"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6"/>
            <p:cNvSpPr/>
            <p:nvPr/>
          </p:nvSpPr>
          <p:spPr>
            <a:xfrm>
              <a:off x="5068911" y="3105946"/>
              <a:ext cx="9320" cy="11861"/>
            </a:xfrm>
            <a:custGeom>
              <a:avLst/>
              <a:gdLst/>
              <a:ahLst/>
              <a:cxnLst/>
              <a:rect l="l" t="t" r="r" b="b"/>
              <a:pathLst>
                <a:path w="33" h="42" extrusionOk="0">
                  <a:moveTo>
                    <a:pt x="17" y="39"/>
                  </a:moveTo>
                  <a:cubicBezTo>
                    <a:pt x="19" y="31"/>
                    <a:pt x="32" y="26"/>
                    <a:pt x="28" y="11"/>
                  </a:cubicBezTo>
                  <a:cubicBezTo>
                    <a:pt x="0" y="1"/>
                    <a:pt x="0" y="41"/>
                    <a:pt x="17"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6"/>
            <p:cNvSpPr/>
            <p:nvPr/>
          </p:nvSpPr>
          <p:spPr>
            <a:xfrm>
              <a:off x="4891554" y="3112724"/>
              <a:ext cx="6496" cy="3107"/>
            </a:xfrm>
            <a:custGeom>
              <a:avLst/>
              <a:gdLst/>
              <a:ahLst/>
              <a:cxnLst/>
              <a:rect l="l" t="t" r="r" b="b"/>
              <a:pathLst>
                <a:path w="23" h="11" extrusionOk="0">
                  <a:moveTo>
                    <a:pt x="16" y="2"/>
                  </a:moveTo>
                  <a:cubicBezTo>
                    <a:pt x="13" y="0"/>
                    <a:pt x="1" y="4"/>
                    <a:pt x="5" y="9"/>
                  </a:cubicBezTo>
                  <a:cubicBezTo>
                    <a:pt x="9" y="11"/>
                    <a:pt x="22"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6"/>
            <p:cNvSpPr/>
            <p:nvPr/>
          </p:nvSpPr>
          <p:spPr>
            <a:xfrm>
              <a:off x="3714443" y="3105946"/>
              <a:ext cx="19769" cy="12991"/>
            </a:xfrm>
            <a:custGeom>
              <a:avLst/>
              <a:gdLst/>
              <a:ahLst/>
              <a:cxnLst/>
              <a:rect l="l" t="t" r="r" b="b"/>
              <a:pathLst>
                <a:path w="70" h="46" extrusionOk="0">
                  <a:moveTo>
                    <a:pt x="9" y="26"/>
                  </a:moveTo>
                  <a:cubicBezTo>
                    <a:pt x="27" y="46"/>
                    <a:pt x="69" y="26"/>
                    <a:pt x="69" y="11"/>
                  </a:cubicBezTo>
                  <a:cubicBezTo>
                    <a:pt x="50" y="16"/>
                    <a:pt x="1" y="1"/>
                    <a:pt x="9"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6"/>
            <p:cNvSpPr/>
            <p:nvPr/>
          </p:nvSpPr>
          <p:spPr>
            <a:xfrm>
              <a:off x="3748333" y="3102840"/>
              <a:ext cx="5931" cy="5931"/>
            </a:xfrm>
            <a:custGeom>
              <a:avLst/>
              <a:gdLst/>
              <a:ahLst/>
              <a:cxnLst/>
              <a:rect l="l" t="t" r="r" b="b"/>
              <a:pathLst>
                <a:path w="21" h="21" extrusionOk="0">
                  <a:moveTo>
                    <a:pt x="20" y="9"/>
                  </a:moveTo>
                  <a:cubicBezTo>
                    <a:pt x="20" y="3"/>
                    <a:pt x="3" y="1"/>
                    <a:pt x="1" y="9"/>
                  </a:cubicBezTo>
                  <a:cubicBezTo>
                    <a:pt x="11" y="7"/>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6"/>
            <p:cNvSpPr/>
            <p:nvPr/>
          </p:nvSpPr>
          <p:spPr>
            <a:xfrm>
              <a:off x="5187244" y="3096909"/>
              <a:ext cx="6496" cy="3389"/>
            </a:xfrm>
            <a:custGeom>
              <a:avLst/>
              <a:gdLst/>
              <a:ahLst/>
              <a:cxnLst/>
              <a:rect l="l" t="t" r="r" b="b"/>
              <a:pathLst>
                <a:path w="23" h="12" extrusionOk="0">
                  <a:moveTo>
                    <a:pt x="18" y="3"/>
                  </a:moveTo>
                  <a:cubicBezTo>
                    <a:pt x="14" y="0"/>
                    <a:pt x="1" y="7"/>
                    <a:pt x="7" y="9"/>
                  </a:cubicBezTo>
                  <a:cubicBezTo>
                    <a:pt x="10"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6"/>
            <p:cNvSpPr/>
            <p:nvPr/>
          </p:nvSpPr>
          <p:spPr>
            <a:xfrm>
              <a:off x="5154766" y="3095779"/>
              <a:ext cx="9320" cy="4519"/>
            </a:xfrm>
            <a:custGeom>
              <a:avLst/>
              <a:gdLst/>
              <a:ahLst/>
              <a:cxnLst/>
              <a:rect l="l" t="t" r="r" b="b"/>
              <a:pathLst>
                <a:path w="33" h="16" extrusionOk="0">
                  <a:moveTo>
                    <a:pt x="32" y="13"/>
                  </a:moveTo>
                  <a:lnTo>
                    <a:pt x="32" y="0"/>
                  </a:lnTo>
                  <a:lnTo>
                    <a:pt x="2" y="0"/>
                  </a:lnTo>
                  <a:cubicBezTo>
                    <a:pt x="0" y="11"/>
                    <a:pt x="13" y="15"/>
                    <a:pt x="3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6"/>
            <p:cNvSpPr/>
            <p:nvPr/>
          </p:nvSpPr>
          <p:spPr>
            <a:xfrm>
              <a:off x="4823774" y="3093238"/>
              <a:ext cx="6496" cy="3389"/>
            </a:xfrm>
            <a:custGeom>
              <a:avLst/>
              <a:gdLst/>
              <a:ahLst/>
              <a:cxnLst/>
              <a:rect l="l" t="t" r="r" b="b"/>
              <a:pathLst>
                <a:path w="23" h="12" extrusionOk="0">
                  <a:moveTo>
                    <a:pt x="16" y="1"/>
                  </a:moveTo>
                  <a:cubicBezTo>
                    <a:pt x="14" y="1"/>
                    <a:pt x="1" y="5"/>
                    <a:pt x="7" y="9"/>
                  </a:cubicBezTo>
                  <a:cubicBezTo>
                    <a:pt x="9" y="11"/>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6"/>
            <p:cNvSpPr/>
            <p:nvPr/>
          </p:nvSpPr>
          <p:spPr>
            <a:xfrm>
              <a:off x="4839589" y="3085330"/>
              <a:ext cx="9320" cy="10732"/>
            </a:xfrm>
            <a:custGeom>
              <a:avLst/>
              <a:gdLst/>
              <a:ahLst/>
              <a:cxnLst/>
              <a:rect l="l" t="t" r="r" b="b"/>
              <a:pathLst>
                <a:path w="33" h="38" extrusionOk="0">
                  <a:moveTo>
                    <a:pt x="30" y="29"/>
                  </a:moveTo>
                  <a:cubicBezTo>
                    <a:pt x="33" y="14"/>
                    <a:pt x="28" y="3"/>
                    <a:pt x="11" y="1"/>
                  </a:cubicBezTo>
                  <a:cubicBezTo>
                    <a:pt x="13" y="14"/>
                    <a:pt x="0" y="37"/>
                    <a:pt x="3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6"/>
            <p:cNvSpPr/>
            <p:nvPr/>
          </p:nvSpPr>
          <p:spPr>
            <a:xfrm>
              <a:off x="4300174" y="3077422"/>
              <a:ext cx="23158" cy="16098"/>
            </a:xfrm>
            <a:custGeom>
              <a:avLst/>
              <a:gdLst/>
              <a:ahLst/>
              <a:cxnLst/>
              <a:rect l="l" t="t" r="r" b="b"/>
              <a:pathLst>
                <a:path w="82" h="57" extrusionOk="0">
                  <a:moveTo>
                    <a:pt x="54" y="57"/>
                  </a:moveTo>
                  <a:cubicBezTo>
                    <a:pt x="81" y="31"/>
                    <a:pt x="32" y="9"/>
                    <a:pt x="2" y="1"/>
                  </a:cubicBezTo>
                  <a:cubicBezTo>
                    <a:pt x="0" y="35"/>
                    <a:pt x="21" y="50"/>
                    <a:pt x="54"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6"/>
            <p:cNvSpPr/>
            <p:nvPr/>
          </p:nvSpPr>
          <p:spPr>
            <a:xfrm>
              <a:off x="4804005" y="3085330"/>
              <a:ext cx="6213" cy="3389"/>
            </a:xfrm>
            <a:custGeom>
              <a:avLst/>
              <a:gdLst/>
              <a:ahLst/>
              <a:cxnLst/>
              <a:rect l="l" t="t" r="r" b="b"/>
              <a:pathLst>
                <a:path w="22" h="12" extrusionOk="0">
                  <a:moveTo>
                    <a:pt x="17" y="1"/>
                  </a:moveTo>
                  <a:cubicBezTo>
                    <a:pt x="13" y="1"/>
                    <a:pt x="0" y="5"/>
                    <a:pt x="7" y="9"/>
                  </a:cubicBezTo>
                  <a:cubicBezTo>
                    <a:pt x="9" y="11"/>
                    <a:pt x="21" y="5"/>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6"/>
            <p:cNvSpPr/>
            <p:nvPr/>
          </p:nvSpPr>
          <p:spPr>
            <a:xfrm>
              <a:off x="3725457" y="3083636"/>
              <a:ext cx="5648" cy="1977"/>
            </a:xfrm>
            <a:custGeom>
              <a:avLst/>
              <a:gdLst/>
              <a:ahLst/>
              <a:cxnLst/>
              <a:rect l="l" t="t" r="r" b="b"/>
              <a:pathLst>
                <a:path w="20" h="7" extrusionOk="0">
                  <a:moveTo>
                    <a:pt x="0" y="7"/>
                  </a:moveTo>
                  <a:cubicBezTo>
                    <a:pt x="9" y="7"/>
                    <a:pt x="20" y="7"/>
                    <a:pt x="20" y="0"/>
                  </a:cubicBezTo>
                  <a:cubicBezTo>
                    <a:pt x="13" y="2"/>
                    <a:pt x="0"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6"/>
            <p:cNvSpPr/>
            <p:nvPr/>
          </p:nvSpPr>
          <p:spPr>
            <a:xfrm>
              <a:off x="4929680" y="3069797"/>
              <a:ext cx="14121" cy="12991"/>
            </a:xfrm>
            <a:custGeom>
              <a:avLst/>
              <a:gdLst/>
              <a:ahLst/>
              <a:cxnLst/>
              <a:rect l="l" t="t" r="r" b="b"/>
              <a:pathLst>
                <a:path w="50" h="46" extrusionOk="0">
                  <a:moveTo>
                    <a:pt x="1" y="9"/>
                  </a:moveTo>
                  <a:lnTo>
                    <a:pt x="1" y="21"/>
                  </a:lnTo>
                  <a:cubicBezTo>
                    <a:pt x="20" y="45"/>
                    <a:pt x="50"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6"/>
            <p:cNvSpPr/>
            <p:nvPr/>
          </p:nvSpPr>
          <p:spPr>
            <a:xfrm>
              <a:off x="4499560" y="3075163"/>
              <a:ext cx="5931" cy="3389"/>
            </a:xfrm>
            <a:custGeom>
              <a:avLst/>
              <a:gdLst/>
              <a:ahLst/>
              <a:cxnLst/>
              <a:rect l="l" t="t" r="r" b="b"/>
              <a:pathLst>
                <a:path w="21" h="12" extrusionOk="0">
                  <a:moveTo>
                    <a:pt x="16" y="2"/>
                  </a:moveTo>
                  <a:cubicBezTo>
                    <a:pt x="14" y="0"/>
                    <a:pt x="1" y="7"/>
                    <a:pt x="5" y="9"/>
                  </a:cubicBezTo>
                  <a:cubicBezTo>
                    <a:pt x="9"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6"/>
            <p:cNvSpPr/>
            <p:nvPr/>
          </p:nvSpPr>
          <p:spPr>
            <a:xfrm>
              <a:off x="3696933" y="3072056"/>
              <a:ext cx="9320" cy="7060"/>
            </a:xfrm>
            <a:custGeom>
              <a:avLst/>
              <a:gdLst/>
              <a:ahLst/>
              <a:cxnLst/>
              <a:rect l="l" t="t" r="r" b="b"/>
              <a:pathLst>
                <a:path w="33" h="25" extrusionOk="0">
                  <a:moveTo>
                    <a:pt x="22" y="20"/>
                  </a:moveTo>
                  <a:cubicBezTo>
                    <a:pt x="22" y="11"/>
                    <a:pt x="26" y="5"/>
                    <a:pt x="33" y="1"/>
                  </a:cubicBezTo>
                  <a:lnTo>
                    <a:pt x="3" y="1"/>
                  </a:lnTo>
                  <a:cubicBezTo>
                    <a:pt x="3" y="11"/>
                    <a:pt x="1"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6"/>
            <p:cNvSpPr/>
            <p:nvPr/>
          </p:nvSpPr>
          <p:spPr>
            <a:xfrm>
              <a:off x="4823774" y="3073186"/>
              <a:ext cx="6496" cy="3389"/>
            </a:xfrm>
            <a:custGeom>
              <a:avLst/>
              <a:gdLst/>
              <a:ahLst/>
              <a:cxnLst/>
              <a:rect l="l" t="t" r="r" b="b"/>
              <a:pathLst>
                <a:path w="23" h="12" extrusionOk="0">
                  <a:moveTo>
                    <a:pt x="16" y="3"/>
                  </a:moveTo>
                  <a:cubicBezTo>
                    <a:pt x="14" y="1"/>
                    <a:pt x="1" y="7"/>
                    <a:pt x="7"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6"/>
            <p:cNvSpPr/>
            <p:nvPr/>
          </p:nvSpPr>
          <p:spPr>
            <a:xfrm>
              <a:off x="3934163" y="3071492"/>
              <a:ext cx="6213" cy="5648"/>
            </a:xfrm>
            <a:custGeom>
              <a:avLst/>
              <a:gdLst/>
              <a:ahLst/>
              <a:cxnLst/>
              <a:rect l="l" t="t" r="r" b="b"/>
              <a:pathLst>
                <a:path w="22" h="20" extrusionOk="0">
                  <a:moveTo>
                    <a:pt x="22" y="9"/>
                  </a:moveTo>
                  <a:cubicBezTo>
                    <a:pt x="22" y="3"/>
                    <a:pt x="2" y="0"/>
                    <a:pt x="0" y="9"/>
                  </a:cubicBezTo>
                  <a:cubicBezTo>
                    <a:pt x="13" y="9"/>
                    <a:pt x="15"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6"/>
            <p:cNvSpPr/>
            <p:nvPr/>
          </p:nvSpPr>
          <p:spPr>
            <a:xfrm>
              <a:off x="3900273" y="3072056"/>
              <a:ext cx="5648" cy="3954"/>
            </a:xfrm>
            <a:custGeom>
              <a:avLst/>
              <a:gdLst/>
              <a:ahLst/>
              <a:cxnLst/>
              <a:rect l="l" t="t" r="r" b="b"/>
              <a:pathLst>
                <a:path w="20" h="14" extrusionOk="0">
                  <a:moveTo>
                    <a:pt x="0" y="13"/>
                  </a:moveTo>
                  <a:lnTo>
                    <a:pt x="20" y="13"/>
                  </a:lnTo>
                  <a:lnTo>
                    <a:pt x="2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6"/>
            <p:cNvSpPr/>
            <p:nvPr/>
          </p:nvSpPr>
          <p:spPr>
            <a:xfrm>
              <a:off x="3707947" y="3069797"/>
              <a:ext cx="9320" cy="6778"/>
            </a:xfrm>
            <a:custGeom>
              <a:avLst/>
              <a:gdLst/>
              <a:ahLst/>
              <a:cxnLst/>
              <a:rect l="l" t="t" r="r" b="b"/>
              <a:pathLst>
                <a:path w="33" h="24" extrusionOk="0">
                  <a:moveTo>
                    <a:pt x="32" y="21"/>
                  </a:moveTo>
                  <a:lnTo>
                    <a:pt x="32" y="0"/>
                  </a:lnTo>
                  <a:lnTo>
                    <a:pt x="2" y="0"/>
                  </a:lnTo>
                  <a:cubicBezTo>
                    <a:pt x="0" y="17"/>
                    <a:pt x="11" y="24"/>
                    <a:pt x="32"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6"/>
            <p:cNvSpPr/>
            <p:nvPr/>
          </p:nvSpPr>
          <p:spPr>
            <a:xfrm>
              <a:off x="4973172" y="3065561"/>
              <a:ext cx="6496" cy="3107"/>
            </a:xfrm>
            <a:custGeom>
              <a:avLst/>
              <a:gdLst/>
              <a:ahLst/>
              <a:cxnLst/>
              <a:rect l="l" t="t" r="r" b="b"/>
              <a:pathLst>
                <a:path w="23" h="11" extrusionOk="0">
                  <a:moveTo>
                    <a:pt x="16" y="2"/>
                  </a:moveTo>
                  <a:cubicBezTo>
                    <a:pt x="14" y="0"/>
                    <a:pt x="1" y="6"/>
                    <a:pt x="7" y="9"/>
                  </a:cubicBezTo>
                  <a:cubicBezTo>
                    <a:pt x="9" y="11"/>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6"/>
            <p:cNvSpPr/>
            <p:nvPr/>
          </p:nvSpPr>
          <p:spPr>
            <a:xfrm>
              <a:off x="3703146" y="3061890"/>
              <a:ext cx="8755" cy="6213"/>
            </a:xfrm>
            <a:custGeom>
              <a:avLst/>
              <a:gdLst/>
              <a:ahLst/>
              <a:cxnLst/>
              <a:rect l="l" t="t" r="r" b="b"/>
              <a:pathLst>
                <a:path w="31" h="22" extrusionOk="0">
                  <a:moveTo>
                    <a:pt x="19" y="22"/>
                  </a:moveTo>
                  <a:cubicBezTo>
                    <a:pt x="19" y="15"/>
                    <a:pt x="28" y="13"/>
                    <a:pt x="30" y="9"/>
                  </a:cubicBezTo>
                  <a:cubicBezTo>
                    <a:pt x="19" y="9"/>
                    <a:pt x="17" y="2"/>
                    <a:pt x="11" y="0"/>
                  </a:cubicBezTo>
                  <a:cubicBezTo>
                    <a:pt x="11" y="9"/>
                    <a:pt x="2" y="9"/>
                    <a:pt x="0" y="15"/>
                  </a:cubicBezTo>
                  <a:cubicBezTo>
                    <a:pt x="11" y="15"/>
                    <a:pt x="13" y="22"/>
                    <a:pt x="1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6"/>
            <p:cNvSpPr/>
            <p:nvPr/>
          </p:nvSpPr>
          <p:spPr>
            <a:xfrm>
              <a:off x="4875739" y="3061890"/>
              <a:ext cx="3389" cy="4519"/>
            </a:xfrm>
            <a:custGeom>
              <a:avLst/>
              <a:gdLst/>
              <a:ahLst/>
              <a:cxnLst/>
              <a:rect l="l" t="t" r="r" b="b"/>
              <a:pathLst>
                <a:path w="12" h="16" extrusionOk="0">
                  <a:moveTo>
                    <a:pt x="1" y="9"/>
                  </a:moveTo>
                  <a:cubicBezTo>
                    <a:pt x="1" y="13"/>
                    <a:pt x="10" y="15"/>
                    <a:pt x="12" y="9"/>
                  </a:cubicBezTo>
                  <a:cubicBezTo>
                    <a:pt x="12" y="5"/>
                    <a:pt x="3"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6"/>
            <p:cNvSpPr/>
            <p:nvPr/>
          </p:nvSpPr>
          <p:spPr>
            <a:xfrm>
              <a:off x="3987822" y="3055112"/>
              <a:ext cx="8755" cy="9885"/>
            </a:xfrm>
            <a:custGeom>
              <a:avLst/>
              <a:gdLst/>
              <a:ahLst/>
              <a:cxnLst/>
              <a:rect l="l" t="t" r="r" b="b"/>
              <a:pathLst>
                <a:path w="31" h="35" extrusionOk="0">
                  <a:moveTo>
                    <a:pt x="20" y="33"/>
                  </a:moveTo>
                  <a:cubicBezTo>
                    <a:pt x="20" y="29"/>
                    <a:pt x="22" y="24"/>
                    <a:pt x="31" y="24"/>
                  </a:cubicBezTo>
                  <a:lnTo>
                    <a:pt x="31" y="11"/>
                  </a:lnTo>
                  <a:cubicBezTo>
                    <a:pt x="5" y="1"/>
                    <a:pt x="1" y="35"/>
                    <a:pt x="20"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6"/>
            <p:cNvSpPr/>
            <p:nvPr/>
          </p:nvSpPr>
          <p:spPr>
            <a:xfrm>
              <a:off x="4924314" y="3055676"/>
              <a:ext cx="2542" cy="5083"/>
            </a:xfrm>
            <a:custGeom>
              <a:avLst/>
              <a:gdLst/>
              <a:ahLst/>
              <a:cxnLst/>
              <a:rect l="l" t="t" r="r" b="b"/>
              <a:pathLst>
                <a:path w="9" h="18" extrusionOk="0">
                  <a:moveTo>
                    <a:pt x="9" y="9"/>
                  </a:moveTo>
                  <a:cubicBezTo>
                    <a:pt x="9" y="5"/>
                    <a:pt x="2" y="1"/>
                    <a:pt x="0" y="9"/>
                  </a:cubicBezTo>
                  <a:cubicBezTo>
                    <a:pt x="0"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6"/>
            <p:cNvSpPr/>
            <p:nvPr/>
          </p:nvSpPr>
          <p:spPr>
            <a:xfrm>
              <a:off x="4397890" y="3055676"/>
              <a:ext cx="6496" cy="3389"/>
            </a:xfrm>
            <a:custGeom>
              <a:avLst/>
              <a:gdLst/>
              <a:ahLst/>
              <a:cxnLst/>
              <a:rect l="l" t="t" r="r" b="b"/>
              <a:pathLst>
                <a:path w="23" h="12" extrusionOk="0">
                  <a:moveTo>
                    <a:pt x="16" y="3"/>
                  </a:moveTo>
                  <a:cubicBezTo>
                    <a:pt x="14" y="1"/>
                    <a:pt x="1" y="5"/>
                    <a:pt x="7" y="9"/>
                  </a:cubicBezTo>
                  <a:cubicBezTo>
                    <a:pt x="10" y="12"/>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6"/>
            <p:cNvSpPr/>
            <p:nvPr/>
          </p:nvSpPr>
          <p:spPr>
            <a:xfrm>
              <a:off x="4667880" y="3048616"/>
              <a:ext cx="5648" cy="1977"/>
            </a:xfrm>
            <a:custGeom>
              <a:avLst/>
              <a:gdLst/>
              <a:ahLst/>
              <a:cxnLst/>
              <a:rect l="l" t="t" r="r" b="b"/>
              <a:pathLst>
                <a:path w="20" h="7" extrusionOk="0">
                  <a:moveTo>
                    <a:pt x="19" y="0"/>
                  </a:moveTo>
                  <a:cubicBezTo>
                    <a:pt x="11" y="2"/>
                    <a:pt x="0" y="0"/>
                    <a:pt x="0" y="7"/>
                  </a:cubicBezTo>
                  <a:cubicBezTo>
                    <a:pt x="7" y="4"/>
                    <a:pt x="19" y="7"/>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6"/>
            <p:cNvSpPr/>
            <p:nvPr/>
          </p:nvSpPr>
          <p:spPr>
            <a:xfrm>
              <a:off x="4734813" y="3042403"/>
              <a:ext cx="8755" cy="5083"/>
            </a:xfrm>
            <a:custGeom>
              <a:avLst/>
              <a:gdLst/>
              <a:ahLst/>
              <a:cxnLst/>
              <a:rect l="l" t="t" r="r" b="b"/>
              <a:pathLst>
                <a:path w="31" h="18" extrusionOk="0">
                  <a:moveTo>
                    <a:pt x="31" y="16"/>
                  </a:moveTo>
                  <a:lnTo>
                    <a:pt x="31" y="1"/>
                  </a:lnTo>
                  <a:lnTo>
                    <a:pt x="1" y="1"/>
                  </a:lnTo>
                  <a:cubicBezTo>
                    <a:pt x="1" y="14"/>
                    <a:pt x="12" y="18"/>
                    <a:pt x="31"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6"/>
            <p:cNvSpPr/>
            <p:nvPr/>
          </p:nvSpPr>
          <p:spPr>
            <a:xfrm>
              <a:off x="4303563" y="3044380"/>
              <a:ext cx="5931" cy="2542"/>
            </a:xfrm>
            <a:custGeom>
              <a:avLst/>
              <a:gdLst/>
              <a:ahLst/>
              <a:cxnLst/>
              <a:rect l="l" t="t" r="r" b="b"/>
              <a:pathLst>
                <a:path w="21" h="9" extrusionOk="0">
                  <a:moveTo>
                    <a:pt x="1" y="9"/>
                  </a:moveTo>
                  <a:cubicBezTo>
                    <a:pt x="9" y="7"/>
                    <a:pt x="20" y="7"/>
                    <a:pt x="20" y="0"/>
                  </a:cubicBezTo>
                  <a:cubicBezTo>
                    <a:pt x="14" y="2"/>
                    <a:pt x="1"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6"/>
            <p:cNvSpPr/>
            <p:nvPr/>
          </p:nvSpPr>
          <p:spPr>
            <a:xfrm>
              <a:off x="4943519" y="3036472"/>
              <a:ext cx="3389" cy="4519"/>
            </a:xfrm>
            <a:custGeom>
              <a:avLst/>
              <a:gdLst/>
              <a:ahLst/>
              <a:cxnLst/>
              <a:rect l="l" t="t" r="r" b="b"/>
              <a:pathLst>
                <a:path w="12" h="16" extrusionOk="0">
                  <a:moveTo>
                    <a:pt x="12" y="9"/>
                  </a:moveTo>
                  <a:cubicBezTo>
                    <a:pt x="12" y="5"/>
                    <a:pt x="3" y="0"/>
                    <a:pt x="1" y="9"/>
                  </a:cubicBezTo>
                  <a:cubicBezTo>
                    <a:pt x="1" y="11"/>
                    <a:pt x="9" y="15"/>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6"/>
            <p:cNvSpPr/>
            <p:nvPr/>
          </p:nvSpPr>
          <p:spPr>
            <a:xfrm>
              <a:off x="4460304" y="3033930"/>
              <a:ext cx="5648" cy="3389"/>
            </a:xfrm>
            <a:custGeom>
              <a:avLst/>
              <a:gdLst/>
              <a:ahLst/>
              <a:cxnLst/>
              <a:rect l="l" t="t" r="r" b="b"/>
              <a:pathLst>
                <a:path w="20" h="12" extrusionOk="0">
                  <a:moveTo>
                    <a:pt x="16" y="3"/>
                  </a:moveTo>
                  <a:cubicBezTo>
                    <a:pt x="13" y="1"/>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6"/>
            <p:cNvSpPr/>
            <p:nvPr/>
          </p:nvSpPr>
          <p:spPr>
            <a:xfrm>
              <a:off x="3694674" y="3028000"/>
              <a:ext cx="8755" cy="11579"/>
            </a:xfrm>
            <a:custGeom>
              <a:avLst/>
              <a:gdLst/>
              <a:ahLst/>
              <a:cxnLst/>
              <a:rect l="l" t="t" r="r" b="b"/>
              <a:pathLst>
                <a:path w="31" h="41" extrusionOk="0">
                  <a:moveTo>
                    <a:pt x="30" y="11"/>
                  </a:move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6"/>
            <p:cNvSpPr/>
            <p:nvPr/>
          </p:nvSpPr>
          <p:spPr>
            <a:xfrm>
              <a:off x="5235819" y="3032236"/>
              <a:ext cx="5648" cy="3107"/>
            </a:xfrm>
            <a:custGeom>
              <a:avLst/>
              <a:gdLst/>
              <a:ahLst/>
              <a:cxnLst/>
              <a:rect l="l" t="t" r="r" b="b"/>
              <a:pathLst>
                <a:path w="20" h="11" extrusionOk="0">
                  <a:moveTo>
                    <a:pt x="15" y="2"/>
                  </a:moveTo>
                  <a:cubicBezTo>
                    <a:pt x="13" y="0"/>
                    <a:pt x="0" y="5"/>
                    <a:pt x="5" y="9"/>
                  </a:cubicBezTo>
                  <a:cubicBezTo>
                    <a:pt x="9" y="11"/>
                    <a:pt x="20"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6"/>
            <p:cNvSpPr/>
            <p:nvPr/>
          </p:nvSpPr>
          <p:spPr>
            <a:xfrm>
              <a:off x="3768949" y="3028565"/>
              <a:ext cx="6213" cy="3389"/>
            </a:xfrm>
            <a:custGeom>
              <a:avLst/>
              <a:gdLst/>
              <a:ahLst/>
              <a:cxnLst/>
              <a:rect l="l" t="t" r="r" b="b"/>
              <a:pathLst>
                <a:path w="22" h="12" extrusionOk="0">
                  <a:moveTo>
                    <a:pt x="16" y="0"/>
                  </a:moveTo>
                  <a:cubicBezTo>
                    <a:pt x="13" y="0"/>
                    <a:pt x="1" y="5"/>
                    <a:pt x="7" y="9"/>
                  </a:cubicBezTo>
                  <a:cubicBezTo>
                    <a:pt x="9" y="11"/>
                    <a:pt x="22"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6"/>
            <p:cNvSpPr/>
            <p:nvPr/>
          </p:nvSpPr>
          <p:spPr>
            <a:xfrm>
              <a:off x="4443924" y="3020657"/>
              <a:ext cx="12426" cy="8755"/>
            </a:xfrm>
            <a:custGeom>
              <a:avLst/>
              <a:gdLst/>
              <a:ahLst/>
              <a:cxnLst/>
              <a:rect l="l" t="t" r="r" b="b"/>
              <a:pathLst>
                <a:path w="44" h="31" extrusionOk="0">
                  <a:moveTo>
                    <a:pt x="44" y="28"/>
                  </a:moveTo>
                  <a:lnTo>
                    <a:pt x="44" y="1"/>
                  </a:lnTo>
                  <a:cubicBezTo>
                    <a:pt x="24" y="1"/>
                    <a:pt x="22" y="9"/>
                    <a:pt x="3" y="9"/>
                  </a:cubicBezTo>
                  <a:cubicBezTo>
                    <a:pt x="1" y="26"/>
                    <a:pt x="18" y="31"/>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6"/>
            <p:cNvSpPr/>
            <p:nvPr/>
          </p:nvSpPr>
          <p:spPr>
            <a:xfrm>
              <a:off x="4975149" y="3018962"/>
              <a:ext cx="6213" cy="6778"/>
            </a:xfrm>
            <a:custGeom>
              <a:avLst/>
              <a:gdLst/>
              <a:ahLst/>
              <a:cxnLst/>
              <a:rect l="l" t="t" r="r" b="b"/>
              <a:pathLst>
                <a:path w="22" h="24" extrusionOk="0">
                  <a:moveTo>
                    <a:pt x="19" y="22"/>
                  </a:moveTo>
                  <a:cubicBezTo>
                    <a:pt x="17" y="13"/>
                    <a:pt x="22" y="2"/>
                    <a:pt x="9" y="0"/>
                  </a:cubicBezTo>
                  <a:cubicBezTo>
                    <a:pt x="9" y="4"/>
                    <a:pt x="9" y="9"/>
                    <a:pt x="0" y="7"/>
                  </a:cubicBezTo>
                  <a:cubicBezTo>
                    <a:pt x="0" y="15"/>
                    <a:pt x="2" y="24"/>
                    <a:pt x="1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6"/>
            <p:cNvSpPr/>
            <p:nvPr/>
          </p:nvSpPr>
          <p:spPr>
            <a:xfrm>
              <a:off x="3690438" y="3022634"/>
              <a:ext cx="5648" cy="3107"/>
            </a:xfrm>
            <a:custGeom>
              <a:avLst/>
              <a:gdLst/>
              <a:ahLst/>
              <a:cxnLst/>
              <a:rect l="l" t="t" r="r" b="b"/>
              <a:pathLst>
                <a:path w="20" h="11" extrusionOk="0">
                  <a:moveTo>
                    <a:pt x="15" y="2"/>
                  </a:moveTo>
                  <a:cubicBezTo>
                    <a:pt x="13" y="0"/>
                    <a:pt x="0" y="4"/>
                    <a:pt x="4" y="9"/>
                  </a:cubicBezTo>
                  <a:cubicBezTo>
                    <a:pt x="9"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6"/>
            <p:cNvSpPr/>
            <p:nvPr/>
          </p:nvSpPr>
          <p:spPr>
            <a:xfrm>
              <a:off x="4362871" y="3018962"/>
              <a:ext cx="3389" cy="4519"/>
            </a:xfrm>
            <a:custGeom>
              <a:avLst/>
              <a:gdLst/>
              <a:ahLst/>
              <a:cxnLst/>
              <a:rect l="l" t="t" r="r" b="b"/>
              <a:pathLst>
                <a:path w="12" h="16" extrusionOk="0">
                  <a:moveTo>
                    <a:pt x="11" y="7"/>
                  </a:moveTo>
                  <a:cubicBezTo>
                    <a:pt x="11" y="4"/>
                    <a:pt x="3" y="0"/>
                    <a:pt x="1" y="7"/>
                  </a:cubicBezTo>
                  <a:cubicBezTo>
                    <a:pt x="1"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6"/>
            <p:cNvSpPr/>
            <p:nvPr/>
          </p:nvSpPr>
          <p:spPr>
            <a:xfrm>
              <a:off x="4193703" y="3016986"/>
              <a:ext cx="6213" cy="2259"/>
            </a:xfrm>
            <a:custGeom>
              <a:avLst/>
              <a:gdLst/>
              <a:ahLst/>
              <a:cxnLst/>
              <a:rect l="l" t="t" r="r" b="b"/>
              <a:pathLst>
                <a:path w="22" h="8" extrusionOk="0">
                  <a:moveTo>
                    <a:pt x="21" y="1"/>
                  </a:moveTo>
                  <a:cubicBezTo>
                    <a:pt x="13" y="3"/>
                    <a:pt x="0" y="1"/>
                    <a:pt x="0" y="7"/>
                  </a:cubicBezTo>
                  <a:cubicBezTo>
                    <a:pt x="9" y="5"/>
                    <a:pt x="19" y="7"/>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6"/>
            <p:cNvSpPr/>
            <p:nvPr/>
          </p:nvSpPr>
          <p:spPr>
            <a:xfrm>
              <a:off x="4519612" y="3014726"/>
              <a:ext cx="5648" cy="3107"/>
            </a:xfrm>
            <a:custGeom>
              <a:avLst/>
              <a:gdLst/>
              <a:ahLst/>
              <a:cxnLst/>
              <a:rect l="l" t="t" r="r" b="b"/>
              <a:pathLst>
                <a:path w="20" h="11" extrusionOk="0">
                  <a:moveTo>
                    <a:pt x="5" y="9"/>
                  </a:moveTo>
                  <a:cubicBezTo>
                    <a:pt x="7" y="11"/>
                    <a:pt x="20" y="4"/>
                    <a:pt x="15" y="2"/>
                  </a:cubicBezTo>
                  <a:cubicBezTo>
                    <a:pt x="11" y="0"/>
                    <a:pt x="0" y="4"/>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6"/>
            <p:cNvSpPr/>
            <p:nvPr/>
          </p:nvSpPr>
          <p:spPr>
            <a:xfrm>
              <a:off x="4073959" y="3014726"/>
              <a:ext cx="5648" cy="3107"/>
            </a:xfrm>
            <a:custGeom>
              <a:avLst/>
              <a:gdLst/>
              <a:ahLst/>
              <a:cxnLst/>
              <a:rect l="l" t="t" r="r" b="b"/>
              <a:pathLst>
                <a:path w="20" h="11" extrusionOk="0">
                  <a:moveTo>
                    <a:pt x="15" y="2"/>
                  </a:moveTo>
                  <a:cubicBezTo>
                    <a:pt x="13" y="0"/>
                    <a:pt x="0" y="4"/>
                    <a:pt x="4" y="9"/>
                  </a:cubicBezTo>
                  <a:cubicBezTo>
                    <a:pt x="9"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6"/>
            <p:cNvSpPr/>
            <p:nvPr/>
          </p:nvSpPr>
          <p:spPr>
            <a:xfrm>
              <a:off x="3681965" y="3010490"/>
              <a:ext cx="5648" cy="3107"/>
            </a:xfrm>
            <a:custGeom>
              <a:avLst/>
              <a:gdLst/>
              <a:ahLst/>
              <a:cxnLst/>
              <a:rect l="l" t="t" r="r" b="b"/>
              <a:pathLst>
                <a:path w="20" h="11" extrusionOk="0">
                  <a:moveTo>
                    <a:pt x="15" y="2"/>
                  </a:moveTo>
                  <a:cubicBezTo>
                    <a:pt x="13" y="0"/>
                    <a:pt x="0" y="7"/>
                    <a:pt x="4" y="9"/>
                  </a:cubicBezTo>
                  <a:cubicBezTo>
                    <a:pt x="9"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6"/>
            <p:cNvSpPr/>
            <p:nvPr/>
          </p:nvSpPr>
          <p:spPr>
            <a:xfrm>
              <a:off x="4985881" y="3007383"/>
              <a:ext cx="6496" cy="3954"/>
            </a:xfrm>
            <a:custGeom>
              <a:avLst/>
              <a:gdLst/>
              <a:ahLst/>
              <a:cxnLst/>
              <a:rect l="l" t="t" r="r" b="b"/>
              <a:pathLst>
                <a:path w="23"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6"/>
            <p:cNvSpPr/>
            <p:nvPr/>
          </p:nvSpPr>
          <p:spPr>
            <a:xfrm>
              <a:off x="4513681" y="2999476"/>
              <a:ext cx="11014" cy="8755"/>
            </a:xfrm>
            <a:custGeom>
              <a:avLst/>
              <a:gdLst/>
              <a:ahLst/>
              <a:cxnLst/>
              <a:rect l="l" t="t" r="r" b="b"/>
              <a:pathLst>
                <a:path w="39" h="31" extrusionOk="0">
                  <a:moveTo>
                    <a:pt x="15" y="1"/>
                  </a:moveTo>
                  <a:cubicBezTo>
                    <a:pt x="0" y="11"/>
                    <a:pt x="4" y="31"/>
                    <a:pt x="36" y="28"/>
                  </a:cubicBezTo>
                  <a:cubicBezTo>
                    <a:pt x="39" y="11"/>
                    <a:pt x="34"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6"/>
            <p:cNvSpPr/>
            <p:nvPr/>
          </p:nvSpPr>
          <p:spPr>
            <a:xfrm>
              <a:off x="4048541" y="3004842"/>
              <a:ext cx="5648" cy="3389"/>
            </a:xfrm>
            <a:custGeom>
              <a:avLst/>
              <a:gdLst/>
              <a:ahLst/>
              <a:cxnLst/>
              <a:rect l="l" t="t" r="r" b="b"/>
              <a:pathLst>
                <a:path w="20" h="12" extrusionOk="0">
                  <a:moveTo>
                    <a:pt x="4" y="9"/>
                  </a:moveTo>
                  <a:cubicBezTo>
                    <a:pt x="9" y="12"/>
                    <a:pt x="19" y="5"/>
                    <a:pt x="15" y="1"/>
                  </a:cubicBezTo>
                  <a:cubicBezTo>
                    <a:pt x="13" y="1"/>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6"/>
            <p:cNvSpPr/>
            <p:nvPr/>
          </p:nvSpPr>
          <p:spPr>
            <a:xfrm>
              <a:off x="3772056" y="3002582"/>
              <a:ext cx="6213" cy="3389"/>
            </a:xfrm>
            <a:custGeom>
              <a:avLst/>
              <a:gdLst/>
              <a:ahLst/>
              <a:cxnLst/>
              <a:rect l="l" t="t" r="r" b="b"/>
              <a:pathLst>
                <a:path w="22" h="12" extrusionOk="0">
                  <a:moveTo>
                    <a:pt x="5" y="9"/>
                  </a:moveTo>
                  <a:cubicBezTo>
                    <a:pt x="9" y="11"/>
                    <a:pt x="22"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6"/>
            <p:cNvSpPr/>
            <p:nvPr/>
          </p:nvSpPr>
          <p:spPr>
            <a:xfrm>
              <a:off x="4690756" y="2991568"/>
              <a:ext cx="14686" cy="12426"/>
            </a:xfrm>
            <a:custGeom>
              <a:avLst/>
              <a:gdLst/>
              <a:ahLst/>
              <a:cxnLst/>
              <a:rect l="l" t="t" r="r" b="b"/>
              <a:pathLst>
                <a:path w="52" h="44" extrusionOk="0">
                  <a:moveTo>
                    <a:pt x="37" y="41"/>
                  </a:moveTo>
                  <a:cubicBezTo>
                    <a:pt x="46" y="33"/>
                    <a:pt x="52" y="24"/>
                    <a:pt x="48" y="7"/>
                  </a:cubicBezTo>
                  <a:cubicBezTo>
                    <a:pt x="35" y="7"/>
                    <a:pt x="26" y="3"/>
                    <a:pt x="18" y="1"/>
                  </a:cubicBezTo>
                  <a:cubicBezTo>
                    <a:pt x="1" y="11"/>
                    <a:pt x="5" y="44"/>
                    <a:pt x="37"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6"/>
            <p:cNvSpPr/>
            <p:nvPr/>
          </p:nvSpPr>
          <p:spPr>
            <a:xfrm>
              <a:off x="3787589" y="2994675"/>
              <a:ext cx="8755" cy="11861"/>
            </a:xfrm>
            <a:custGeom>
              <a:avLst/>
              <a:gdLst/>
              <a:ahLst/>
              <a:cxnLst/>
              <a:rect l="l" t="t" r="r" b="b"/>
              <a:pathLst>
                <a:path w="31" h="42" extrusionOk="0">
                  <a:moveTo>
                    <a:pt x="31" y="30"/>
                  </a:moveTo>
                  <a:lnTo>
                    <a:pt x="31" y="9"/>
                  </a:lnTo>
                  <a:cubicBezTo>
                    <a:pt x="1" y="0"/>
                    <a:pt x="1" y="41"/>
                    <a:pt x="31"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6"/>
            <p:cNvSpPr/>
            <p:nvPr/>
          </p:nvSpPr>
          <p:spPr>
            <a:xfrm>
              <a:off x="5345962" y="2998911"/>
              <a:ext cx="5648" cy="3389"/>
            </a:xfrm>
            <a:custGeom>
              <a:avLst/>
              <a:gdLst/>
              <a:ahLst/>
              <a:cxnLst/>
              <a:rect l="l" t="t" r="r" b="b"/>
              <a:pathLst>
                <a:path w="20" h="12" extrusionOk="0">
                  <a:moveTo>
                    <a:pt x="15" y="3"/>
                  </a:moveTo>
                  <a:cubicBezTo>
                    <a:pt x="11" y="0"/>
                    <a:pt x="0" y="5"/>
                    <a:pt x="4" y="9"/>
                  </a:cubicBezTo>
                  <a:cubicBezTo>
                    <a:pt x="6"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6"/>
            <p:cNvSpPr/>
            <p:nvPr/>
          </p:nvSpPr>
          <p:spPr>
            <a:xfrm>
              <a:off x="3753134" y="2995240"/>
              <a:ext cx="9602" cy="7060"/>
            </a:xfrm>
            <a:custGeom>
              <a:avLst/>
              <a:gdLst/>
              <a:ahLst/>
              <a:cxnLst/>
              <a:rect l="l" t="t" r="r" b="b"/>
              <a:pathLst>
                <a:path w="34" h="25" extrusionOk="0">
                  <a:moveTo>
                    <a:pt x="33" y="22"/>
                  </a:moveTo>
                  <a:lnTo>
                    <a:pt x="33" y="1"/>
                  </a:lnTo>
                  <a:lnTo>
                    <a:pt x="3" y="1"/>
                  </a:lnTo>
                  <a:cubicBezTo>
                    <a:pt x="1" y="16"/>
                    <a:pt x="12" y="24"/>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6"/>
            <p:cNvSpPr/>
            <p:nvPr/>
          </p:nvSpPr>
          <p:spPr>
            <a:xfrm>
              <a:off x="3762454" y="2989874"/>
              <a:ext cx="8473" cy="5648"/>
            </a:xfrm>
            <a:custGeom>
              <a:avLst/>
              <a:gdLst/>
              <a:ahLst/>
              <a:cxnLst/>
              <a:rect l="l" t="t" r="r" b="b"/>
              <a:pathLst>
                <a:path w="30" h="20" extrusionOk="0">
                  <a:moveTo>
                    <a:pt x="30" y="7"/>
                  </a:moveTo>
                  <a:cubicBezTo>
                    <a:pt x="19" y="7"/>
                    <a:pt x="17" y="0"/>
                    <a:pt x="9" y="0"/>
                  </a:cubicBezTo>
                  <a:cubicBezTo>
                    <a:pt x="9" y="7"/>
                    <a:pt x="2" y="7"/>
                    <a:pt x="0" y="13"/>
                  </a:cubicBezTo>
                  <a:cubicBezTo>
                    <a:pt x="9" y="13"/>
                    <a:pt x="11" y="20"/>
                    <a:pt x="19" y="20"/>
                  </a:cubicBezTo>
                  <a:cubicBezTo>
                    <a:pt x="19" y="13"/>
                    <a:pt x="28" y="11"/>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6"/>
            <p:cNvSpPr/>
            <p:nvPr/>
          </p:nvSpPr>
          <p:spPr>
            <a:xfrm>
              <a:off x="5186679" y="2984508"/>
              <a:ext cx="11297" cy="11014"/>
            </a:xfrm>
            <a:custGeom>
              <a:avLst/>
              <a:gdLst/>
              <a:ahLst/>
              <a:cxnLst/>
              <a:rect l="l" t="t" r="r" b="b"/>
              <a:pathLst>
                <a:path w="40" h="39" extrusionOk="0">
                  <a:moveTo>
                    <a:pt x="1" y="4"/>
                  </a:moveTo>
                  <a:lnTo>
                    <a:pt x="1" y="32"/>
                  </a:lnTo>
                  <a:cubicBezTo>
                    <a:pt x="39" y="39"/>
                    <a:pt x="39" y="0"/>
                    <a:pt x="1"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6"/>
            <p:cNvSpPr/>
            <p:nvPr/>
          </p:nvSpPr>
          <p:spPr>
            <a:xfrm>
              <a:off x="4928551" y="2981966"/>
              <a:ext cx="14686" cy="11861"/>
            </a:xfrm>
            <a:custGeom>
              <a:avLst/>
              <a:gdLst/>
              <a:ahLst/>
              <a:cxnLst/>
              <a:rect l="l" t="t" r="r" b="b"/>
              <a:pathLst>
                <a:path w="52" h="42" extrusionOk="0">
                  <a:moveTo>
                    <a:pt x="45" y="1"/>
                  </a:moveTo>
                  <a:lnTo>
                    <a:pt x="5" y="1"/>
                  </a:lnTo>
                  <a:cubicBezTo>
                    <a:pt x="0" y="24"/>
                    <a:pt x="22" y="28"/>
                    <a:pt x="35" y="41"/>
                  </a:cubicBezTo>
                  <a:cubicBezTo>
                    <a:pt x="35" y="24"/>
                    <a:pt x="52" y="20"/>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6"/>
            <p:cNvSpPr/>
            <p:nvPr/>
          </p:nvSpPr>
          <p:spPr>
            <a:xfrm>
              <a:off x="3865253" y="2986767"/>
              <a:ext cx="5648" cy="3389"/>
            </a:xfrm>
            <a:custGeom>
              <a:avLst/>
              <a:gdLst/>
              <a:ahLst/>
              <a:cxnLst/>
              <a:rect l="l" t="t" r="r" b="b"/>
              <a:pathLst>
                <a:path w="20" h="12" extrusionOk="0">
                  <a:moveTo>
                    <a:pt x="15" y="3"/>
                  </a:moveTo>
                  <a:cubicBezTo>
                    <a:pt x="13" y="1"/>
                    <a:pt x="0" y="7"/>
                    <a:pt x="4" y="11"/>
                  </a:cubicBezTo>
                  <a:cubicBezTo>
                    <a:pt x="9"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6"/>
            <p:cNvSpPr/>
            <p:nvPr/>
          </p:nvSpPr>
          <p:spPr>
            <a:xfrm>
              <a:off x="4755994" y="2978859"/>
              <a:ext cx="6496" cy="3389"/>
            </a:xfrm>
            <a:custGeom>
              <a:avLst/>
              <a:gdLst/>
              <a:ahLst/>
              <a:cxnLst/>
              <a:rect l="l" t="t" r="r" b="b"/>
              <a:pathLst>
                <a:path w="23" h="12" extrusionOk="0">
                  <a:moveTo>
                    <a:pt x="7" y="12"/>
                  </a:moveTo>
                  <a:cubicBezTo>
                    <a:pt x="9" y="12"/>
                    <a:pt x="22" y="7"/>
                    <a:pt x="16" y="3"/>
                  </a:cubicBezTo>
                  <a:cubicBezTo>
                    <a:pt x="14" y="1"/>
                    <a:pt x="1" y="7"/>
                    <a:pt x="7"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6"/>
            <p:cNvSpPr/>
            <p:nvPr/>
          </p:nvSpPr>
          <p:spPr>
            <a:xfrm>
              <a:off x="3870619" y="2974058"/>
              <a:ext cx="12426" cy="7060"/>
            </a:xfrm>
            <a:custGeom>
              <a:avLst/>
              <a:gdLst/>
              <a:ahLst/>
              <a:cxnLst/>
              <a:rect l="l" t="t" r="r" b="b"/>
              <a:pathLst>
                <a:path w="44" h="25" extrusionOk="0">
                  <a:moveTo>
                    <a:pt x="37" y="20"/>
                  </a:moveTo>
                  <a:cubicBezTo>
                    <a:pt x="43" y="3"/>
                    <a:pt x="15" y="7"/>
                    <a:pt x="7" y="1"/>
                  </a:cubicBezTo>
                  <a:cubicBezTo>
                    <a:pt x="0" y="18"/>
                    <a:pt x="11" y="24"/>
                    <a:pt x="37"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6"/>
            <p:cNvSpPr/>
            <p:nvPr/>
          </p:nvSpPr>
          <p:spPr>
            <a:xfrm>
              <a:off x="3829951" y="2973494"/>
              <a:ext cx="3389" cy="4519"/>
            </a:xfrm>
            <a:custGeom>
              <a:avLst/>
              <a:gdLst/>
              <a:ahLst/>
              <a:cxnLst/>
              <a:rect l="l" t="t" r="r" b="b"/>
              <a:pathLst>
                <a:path w="12" h="16" extrusionOk="0">
                  <a:moveTo>
                    <a:pt x="9" y="9"/>
                  </a:moveTo>
                  <a:cubicBezTo>
                    <a:pt x="12" y="5"/>
                    <a:pt x="3" y="1"/>
                    <a:pt x="1" y="9"/>
                  </a:cubicBezTo>
                  <a:cubicBezTo>
                    <a:pt x="1" y="13"/>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6"/>
            <p:cNvSpPr/>
            <p:nvPr/>
          </p:nvSpPr>
          <p:spPr>
            <a:xfrm>
              <a:off x="4963570" y="2965586"/>
              <a:ext cx="3389" cy="5083"/>
            </a:xfrm>
            <a:custGeom>
              <a:avLst/>
              <a:gdLst/>
              <a:ahLst/>
              <a:cxnLst/>
              <a:rect l="l" t="t" r="r" b="b"/>
              <a:pathLst>
                <a:path w="12" h="18" extrusionOk="0">
                  <a:moveTo>
                    <a:pt x="11" y="9"/>
                  </a:moveTo>
                  <a:cubicBezTo>
                    <a:pt x="11" y="5"/>
                    <a:pt x="3"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6"/>
            <p:cNvSpPr/>
            <p:nvPr/>
          </p:nvSpPr>
          <p:spPr>
            <a:xfrm>
              <a:off x="4605466" y="2966151"/>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6"/>
            <p:cNvSpPr/>
            <p:nvPr/>
          </p:nvSpPr>
          <p:spPr>
            <a:xfrm>
              <a:off x="3673493" y="2956549"/>
              <a:ext cx="16380" cy="13556"/>
            </a:xfrm>
            <a:custGeom>
              <a:avLst/>
              <a:gdLst/>
              <a:ahLst/>
              <a:cxnLst/>
              <a:rect l="l" t="t" r="r" b="b"/>
              <a:pathLst>
                <a:path w="58" h="48" extrusionOk="0">
                  <a:moveTo>
                    <a:pt x="56" y="35"/>
                  </a:moveTo>
                  <a:cubicBezTo>
                    <a:pt x="58" y="1"/>
                    <a:pt x="0" y="16"/>
                    <a:pt x="4" y="41"/>
                  </a:cubicBezTo>
                  <a:cubicBezTo>
                    <a:pt x="34" y="48"/>
                    <a:pt x="30" y="31"/>
                    <a:pt x="5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6"/>
            <p:cNvSpPr/>
            <p:nvPr/>
          </p:nvSpPr>
          <p:spPr>
            <a:xfrm>
              <a:off x="4815302" y="2963327"/>
              <a:ext cx="6496" cy="3671"/>
            </a:xfrm>
            <a:custGeom>
              <a:avLst/>
              <a:gdLst/>
              <a:ahLst/>
              <a:cxnLst/>
              <a:rect l="l" t="t" r="r" b="b"/>
              <a:pathLst>
                <a:path w="23" h="13" extrusionOk="0">
                  <a:moveTo>
                    <a:pt x="16" y="2"/>
                  </a:moveTo>
                  <a:cubicBezTo>
                    <a:pt x="14" y="0"/>
                    <a:pt x="1" y="7"/>
                    <a:pt x="7" y="11"/>
                  </a:cubicBezTo>
                  <a:cubicBezTo>
                    <a:pt x="9" y="13"/>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6"/>
            <p:cNvSpPr/>
            <p:nvPr/>
          </p:nvSpPr>
          <p:spPr>
            <a:xfrm>
              <a:off x="4578354" y="2955984"/>
              <a:ext cx="12426" cy="10449"/>
            </a:xfrm>
            <a:custGeom>
              <a:avLst/>
              <a:gdLst/>
              <a:ahLst/>
              <a:cxnLst/>
              <a:rect l="l" t="t" r="r" b="b"/>
              <a:pathLst>
                <a:path w="44" h="37" extrusionOk="0">
                  <a:moveTo>
                    <a:pt x="26" y="37"/>
                  </a:moveTo>
                  <a:cubicBezTo>
                    <a:pt x="41" y="26"/>
                    <a:pt x="43" y="3"/>
                    <a:pt x="17" y="0"/>
                  </a:cubicBezTo>
                  <a:cubicBezTo>
                    <a:pt x="2" y="11"/>
                    <a:pt x="0" y="35"/>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6"/>
            <p:cNvSpPr/>
            <p:nvPr/>
          </p:nvSpPr>
          <p:spPr>
            <a:xfrm>
              <a:off x="4052778" y="2952312"/>
              <a:ext cx="14121" cy="6213"/>
            </a:xfrm>
            <a:custGeom>
              <a:avLst/>
              <a:gdLst/>
              <a:ahLst/>
              <a:cxnLst/>
              <a:rect l="l" t="t" r="r" b="b"/>
              <a:pathLst>
                <a:path w="50" h="22" extrusionOk="0">
                  <a:moveTo>
                    <a:pt x="11" y="22"/>
                  </a:moveTo>
                  <a:cubicBezTo>
                    <a:pt x="32" y="22"/>
                    <a:pt x="47" y="20"/>
                    <a:pt x="49" y="7"/>
                  </a:cubicBezTo>
                  <a:cubicBezTo>
                    <a:pt x="32" y="9"/>
                    <a:pt x="0" y="1"/>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6"/>
            <p:cNvSpPr/>
            <p:nvPr/>
          </p:nvSpPr>
          <p:spPr>
            <a:xfrm>
              <a:off x="3670386" y="2955419"/>
              <a:ext cx="6213" cy="3954"/>
            </a:xfrm>
            <a:custGeom>
              <a:avLst/>
              <a:gdLst/>
              <a:ahLst/>
              <a:cxnLst/>
              <a:rect l="l" t="t" r="r" b="b"/>
              <a:pathLst>
                <a:path w="22" h="14" extrusionOk="0">
                  <a:moveTo>
                    <a:pt x="15" y="2"/>
                  </a:moveTo>
                  <a:cubicBezTo>
                    <a:pt x="13" y="0"/>
                    <a:pt x="0" y="7"/>
                    <a:pt x="7" y="11"/>
                  </a:cubicBezTo>
                  <a:cubicBezTo>
                    <a:pt x="9" y="13"/>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6"/>
            <p:cNvSpPr/>
            <p:nvPr/>
          </p:nvSpPr>
          <p:spPr>
            <a:xfrm>
              <a:off x="5317438" y="2953442"/>
              <a:ext cx="6213" cy="3389"/>
            </a:xfrm>
            <a:custGeom>
              <a:avLst/>
              <a:gdLst/>
              <a:ahLst/>
              <a:cxnLst/>
              <a:rect l="l" t="t" r="r" b="b"/>
              <a:pathLst>
                <a:path w="22" h="12" extrusionOk="0">
                  <a:moveTo>
                    <a:pt x="15" y="3"/>
                  </a:moveTo>
                  <a:cubicBezTo>
                    <a:pt x="13" y="1"/>
                    <a:pt x="0" y="7"/>
                    <a:pt x="5" y="9"/>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6"/>
            <p:cNvSpPr/>
            <p:nvPr/>
          </p:nvSpPr>
          <p:spPr>
            <a:xfrm>
              <a:off x="5078514" y="2949206"/>
              <a:ext cx="3954" cy="8190"/>
            </a:xfrm>
            <a:custGeom>
              <a:avLst/>
              <a:gdLst/>
              <a:ahLst/>
              <a:cxnLst/>
              <a:rect l="l" t="t" r="r" b="b"/>
              <a:pathLst>
                <a:path w="14" h="29" extrusionOk="0">
                  <a:moveTo>
                    <a:pt x="13" y="18"/>
                  </a:moveTo>
                  <a:cubicBezTo>
                    <a:pt x="13" y="12"/>
                    <a:pt x="5" y="1"/>
                    <a:pt x="3" y="12"/>
                  </a:cubicBezTo>
                  <a:cubicBezTo>
                    <a:pt x="0" y="18"/>
                    <a:pt x="11" y="29"/>
                    <a:pt x="13"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6"/>
            <p:cNvSpPr/>
            <p:nvPr/>
          </p:nvSpPr>
          <p:spPr>
            <a:xfrm>
              <a:off x="4509445" y="2950618"/>
              <a:ext cx="6213" cy="1977"/>
            </a:xfrm>
            <a:custGeom>
              <a:avLst/>
              <a:gdLst/>
              <a:ahLst/>
              <a:cxnLst/>
              <a:rect l="l" t="t" r="r" b="b"/>
              <a:pathLst>
                <a:path w="22" h="7" extrusionOk="0">
                  <a:moveTo>
                    <a:pt x="21" y="0"/>
                  </a:moveTo>
                  <a:cubicBezTo>
                    <a:pt x="13" y="0"/>
                    <a:pt x="2" y="0"/>
                    <a:pt x="0" y="7"/>
                  </a:cubicBezTo>
                  <a:cubicBezTo>
                    <a:pt x="9" y="4"/>
                    <a:pt x="21" y="7"/>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6"/>
            <p:cNvSpPr/>
            <p:nvPr/>
          </p:nvSpPr>
          <p:spPr>
            <a:xfrm>
              <a:off x="4555761" y="2945817"/>
              <a:ext cx="6496" cy="3107"/>
            </a:xfrm>
            <a:custGeom>
              <a:avLst/>
              <a:gdLst/>
              <a:ahLst/>
              <a:cxnLst/>
              <a:rect l="l" t="t" r="r" b="b"/>
              <a:pathLst>
                <a:path w="23" h="11" extrusionOk="0">
                  <a:moveTo>
                    <a:pt x="16" y="2"/>
                  </a:moveTo>
                  <a:cubicBezTo>
                    <a:pt x="14" y="0"/>
                    <a:pt x="1" y="6"/>
                    <a:pt x="7" y="9"/>
                  </a:cubicBezTo>
                  <a:cubicBezTo>
                    <a:pt x="10" y="11"/>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6"/>
            <p:cNvSpPr/>
            <p:nvPr/>
          </p:nvSpPr>
          <p:spPr>
            <a:xfrm>
              <a:off x="3750875" y="2942710"/>
              <a:ext cx="6213" cy="6778"/>
            </a:xfrm>
            <a:custGeom>
              <a:avLst/>
              <a:gdLst/>
              <a:ahLst/>
              <a:cxnLst/>
              <a:rect l="l" t="t" r="r" b="b"/>
              <a:pathLst>
                <a:path w="22" h="24" extrusionOk="0">
                  <a:moveTo>
                    <a:pt x="22" y="20"/>
                  </a:moveTo>
                  <a:cubicBezTo>
                    <a:pt x="20" y="13"/>
                    <a:pt x="22" y="0"/>
                    <a:pt x="11" y="0"/>
                  </a:cubicBezTo>
                  <a:cubicBezTo>
                    <a:pt x="9" y="5"/>
                    <a:pt x="9" y="9"/>
                    <a:pt x="0" y="7"/>
                  </a:cubicBezTo>
                  <a:cubicBezTo>
                    <a:pt x="2" y="15"/>
                    <a:pt x="5"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6"/>
            <p:cNvSpPr/>
            <p:nvPr/>
          </p:nvSpPr>
          <p:spPr>
            <a:xfrm>
              <a:off x="3722915" y="2946382"/>
              <a:ext cx="5931" cy="1977"/>
            </a:xfrm>
            <a:custGeom>
              <a:avLst/>
              <a:gdLst/>
              <a:ahLst/>
              <a:cxnLst/>
              <a:rect l="l" t="t" r="r" b="b"/>
              <a:pathLst>
                <a:path w="21" h="7" extrusionOk="0">
                  <a:moveTo>
                    <a:pt x="20" y="0"/>
                  </a:moveTo>
                  <a:cubicBezTo>
                    <a:pt x="12" y="2"/>
                    <a:pt x="1" y="0"/>
                    <a:pt x="1" y="7"/>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6"/>
            <p:cNvSpPr/>
            <p:nvPr/>
          </p:nvSpPr>
          <p:spPr>
            <a:xfrm>
              <a:off x="3705970" y="2937909"/>
              <a:ext cx="12426" cy="8755"/>
            </a:xfrm>
            <a:custGeom>
              <a:avLst/>
              <a:gdLst/>
              <a:ahLst/>
              <a:cxnLst/>
              <a:rect l="l" t="t" r="r" b="b"/>
              <a:pathLst>
                <a:path w="44" h="31" extrusionOk="0">
                  <a:moveTo>
                    <a:pt x="39" y="2"/>
                  </a:moveTo>
                  <a:cubicBezTo>
                    <a:pt x="18" y="0"/>
                    <a:pt x="3" y="4"/>
                    <a:pt x="1" y="17"/>
                  </a:cubicBezTo>
                  <a:cubicBezTo>
                    <a:pt x="14" y="17"/>
                    <a:pt x="18" y="28"/>
                    <a:pt x="31" y="30"/>
                  </a:cubicBezTo>
                  <a:cubicBezTo>
                    <a:pt x="33" y="22"/>
                    <a:pt x="44" y="17"/>
                    <a:pt x="39"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6"/>
            <p:cNvSpPr/>
            <p:nvPr/>
          </p:nvSpPr>
          <p:spPr>
            <a:xfrm>
              <a:off x="4321920" y="2937909"/>
              <a:ext cx="6213" cy="3107"/>
            </a:xfrm>
            <a:custGeom>
              <a:avLst/>
              <a:gdLst/>
              <a:ahLst/>
              <a:cxnLst/>
              <a:rect l="l" t="t" r="r" b="b"/>
              <a:pathLst>
                <a:path w="22" h="11" extrusionOk="0">
                  <a:moveTo>
                    <a:pt x="7" y="9"/>
                  </a:moveTo>
                  <a:cubicBezTo>
                    <a:pt x="9" y="11"/>
                    <a:pt x="22" y="7"/>
                    <a:pt x="15" y="2"/>
                  </a:cubicBezTo>
                  <a:cubicBezTo>
                    <a:pt x="13" y="0"/>
                    <a:pt x="0"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6"/>
            <p:cNvSpPr/>
            <p:nvPr/>
          </p:nvSpPr>
          <p:spPr>
            <a:xfrm>
              <a:off x="5105626" y="2934238"/>
              <a:ext cx="6496" cy="3389"/>
            </a:xfrm>
            <a:custGeom>
              <a:avLst/>
              <a:gdLst/>
              <a:ahLst/>
              <a:cxnLst/>
              <a:rect l="l" t="t" r="r" b="b"/>
              <a:pathLst>
                <a:path w="23" h="12"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6"/>
            <p:cNvSpPr/>
            <p:nvPr/>
          </p:nvSpPr>
          <p:spPr>
            <a:xfrm>
              <a:off x="3862147" y="2928872"/>
              <a:ext cx="11014" cy="8755"/>
            </a:xfrm>
            <a:custGeom>
              <a:avLst/>
              <a:gdLst/>
              <a:ahLst/>
              <a:cxnLst/>
              <a:rect l="l" t="t" r="r" b="b"/>
              <a:pathLst>
                <a:path w="39" h="31" extrusionOk="0">
                  <a:moveTo>
                    <a:pt x="37" y="28"/>
                  </a:moveTo>
                  <a:cubicBezTo>
                    <a:pt x="39" y="13"/>
                    <a:pt x="33" y="2"/>
                    <a:pt x="15" y="0"/>
                  </a:cubicBezTo>
                  <a:cubicBezTo>
                    <a:pt x="0" y="11"/>
                    <a:pt x="5" y="30"/>
                    <a:pt x="37"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6"/>
            <p:cNvSpPr/>
            <p:nvPr/>
          </p:nvSpPr>
          <p:spPr>
            <a:xfrm>
              <a:off x="4711937" y="2925765"/>
              <a:ext cx="3954" cy="8190"/>
            </a:xfrm>
            <a:custGeom>
              <a:avLst/>
              <a:gdLst/>
              <a:ahLst/>
              <a:cxnLst/>
              <a:rect l="l" t="t" r="r" b="b"/>
              <a:pathLst>
                <a:path w="14" h="29" extrusionOk="0">
                  <a:moveTo>
                    <a:pt x="13" y="17"/>
                  </a:moveTo>
                  <a:cubicBezTo>
                    <a:pt x="13" y="11"/>
                    <a:pt x="5" y="0"/>
                    <a:pt x="3" y="11"/>
                  </a:cubicBezTo>
                  <a:cubicBezTo>
                    <a:pt x="1" y="17"/>
                    <a:pt x="11" y="28"/>
                    <a:pt x="13" y="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6"/>
            <p:cNvSpPr/>
            <p:nvPr/>
          </p:nvSpPr>
          <p:spPr>
            <a:xfrm>
              <a:off x="5220004" y="2918423"/>
              <a:ext cx="3389" cy="5083"/>
            </a:xfrm>
            <a:custGeom>
              <a:avLst/>
              <a:gdLst/>
              <a:ahLst/>
              <a:cxnLst/>
              <a:rect l="l" t="t" r="r" b="b"/>
              <a:pathLst>
                <a:path w="12" h="18" extrusionOk="0">
                  <a:moveTo>
                    <a:pt x="11" y="9"/>
                  </a:moveTo>
                  <a:cubicBezTo>
                    <a:pt x="11" y="5"/>
                    <a:pt x="3" y="1"/>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6"/>
            <p:cNvSpPr/>
            <p:nvPr/>
          </p:nvSpPr>
          <p:spPr>
            <a:xfrm>
              <a:off x="3991493" y="2910515"/>
              <a:ext cx="22029" cy="16662"/>
            </a:xfrm>
            <a:custGeom>
              <a:avLst/>
              <a:gdLst/>
              <a:ahLst/>
              <a:cxnLst/>
              <a:rect l="l" t="t" r="r" b="b"/>
              <a:pathLst>
                <a:path w="78" h="59" extrusionOk="0">
                  <a:moveTo>
                    <a:pt x="78" y="31"/>
                  </a:moveTo>
                  <a:cubicBezTo>
                    <a:pt x="71" y="20"/>
                    <a:pt x="39" y="29"/>
                    <a:pt x="37" y="16"/>
                  </a:cubicBezTo>
                  <a:cubicBezTo>
                    <a:pt x="37" y="7"/>
                    <a:pt x="35" y="1"/>
                    <a:pt x="18" y="3"/>
                  </a:cubicBezTo>
                  <a:cubicBezTo>
                    <a:pt x="1" y="37"/>
                    <a:pt x="67" y="59"/>
                    <a:pt x="78"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6"/>
            <p:cNvSpPr/>
            <p:nvPr/>
          </p:nvSpPr>
          <p:spPr>
            <a:xfrm>
              <a:off x="4018888" y="2914751"/>
              <a:ext cx="6213" cy="4519"/>
            </a:xfrm>
            <a:custGeom>
              <a:avLst/>
              <a:gdLst/>
              <a:ahLst/>
              <a:cxnLst/>
              <a:rect l="l" t="t" r="r" b="b"/>
              <a:pathLst>
                <a:path w="22" h="16" extrusionOk="0">
                  <a:moveTo>
                    <a:pt x="0" y="16"/>
                  </a:moveTo>
                  <a:lnTo>
                    <a:pt x="22" y="16"/>
                  </a:lnTo>
                  <a:lnTo>
                    <a:pt x="2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6"/>
            <p:cNvSpPr/>
            <p:nvPr/>
          </p:nvSpPr>
          <p:spPr>
            <a:xfrm>
              <a:off x="5302187" y="2906844"/>
              <a:ext cx="11862" cy="8190"/>
            </a:xfrm>
            <a:custGeom>
              <a:avLst/>
              <a:gdLst/>
              <a:ahLst/>
              <a:cxnLst/>
              <a:rect l="l" t="t" r="r" b="b"/>
              <a:pathLst>
                <a:path w="42" h="29" extrusionOk="0">
                  <a:moveTo>
                    <a:pt x="29" y="29"/>
                  </a:moveTo>
                  <a:cubicBezTo>
                    <a:pt x="42" y="20"/>
                    <a:pt x="35" y="7"/>
                    <a:pt x="20" y="1"/>
                  </a:cubicBezTo>
                  <a:cubicBezTo>
                    <a:pt x="18" y="18"/>
                    <a:pt x="1" y="22"/>
                    <a:pt x="29"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6"/>
            <p:cNvSpPr/>
            <p:nvPr/>
          </p:nvSpPr>
          <p:spPr>
            <a:xfrm>
              <a:off x="4517917" y="2911080"/>
              <a:ext cx="6213" cy="2259"/>
            </a:xfrm>
            <a:custGeom>
              <a:avLst/>
              <a:gdLst/>
              <a:ahLst/>
              <a:cxnLst/>
              <a:rect l="l" t="t" r="r" b="b"/>
              <a:pathLst>
                <a:path w="22" h="8" extrusionOk="0">
                  <a:moveTo>
                    <a:pt x="21" y="1"/>
                  </a:moveTo>
                  <a:cubicBezTo>
                    <a:pt x="13" y="3"/>
                    <a:pt x="0" y="1"/>
                    <a:pt x="0" y="7"/>
                  </a:cubicBezTo>
                  <a:cubicBezTo>
                    <a:pt x="9" y="5"/>
                    <a:pt x="21" y="7"/>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6"/>
            <p:cNvSpPr/>
            <p:nvPr/>
          </p:nvSpPr>
          <p:spPr>
            <a:xfrm>
              <a:off x="5233843" y="2902607"/>
              <a:ext cx="9320" cy="7060"/>
            </a:xfrm>
            <a:custGeom>
              <a:avLst/>
              <a:gdLst/>
              <a:ahLst/>
              <a:cxnLst/>
              <a:rect l="l" t="t" r="r" b="b"/>
              <a:pathLst>
                <a:path w="33" h="25" extrusionOk="0">
                  <a:moveTo>
                    <a:pt x="22" y="25"/>
                  </a:moveTo>
                  <a:cubicBezTo>
                    <a:pt x="22" y="16"/>
                    <a:pt x="31" y="16"/>
                    <a:pt x="33" y="10"/>
                  </a:cubicBezTo>
                  <a:cubicBezTo>
                    <a:pt x="20" y="10"/>
                    <a:pt x="18" y="1"/>
                    <a:pt x="3" y="3"/>
                  </a:cubicBezTo>
                  <a:cubicBezTo>
                    <a:pt x="1" y="14"/>
                    <a:pt x="9" y="20"/>
                    <a:pt x="22"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6"/>
            <p:cNvSpPr/>
            <p:nvPr/>
          </p:nvSpPr>
          <p:spPr>
            <a:xfrm>
              <a:off x="4706007" y="2898371"/>
              <a:ext cx="16380" cy="11861"/>
            </a:xfrm>
            <a:custGeom>
              <a:avLst/>
              <a:gdLst/>
              <a:ahLst/>
              <a:cxnLst/>
              <a:rect l="l" t="t" r="r" b="b"/>
              <a:pathLst>
                <a:path w="58" h="42" extrusionOk="0">
                  <a:moveTo>
                    <a:pt x="34" y="25"/>
                  </a:moveTo>
                  <a:cubicBezTo>
                    <a:pt x="58" y="1"/>
                    <a:pt x="0" y="42"/>
                    <a:pt x="34"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6"/>
            <p:cNvSpPr/>
            <p:nvPr/>
          </p:nvSpPr>
          <p:spPr>
            <a:xfrm>
              <a:off x="3799168" y="2896677"/>
              <a:ext cx="14968" cy="14121"/>
            </a:xfrm>
            <a:custGeom>
              <a:avLst/>
              <a:gdLst/>
              <a:ahLst/>
              <a:cxnLst/>
              <a:rect l="l" t="t" r="r" b="b"/>
              <a:pathLst>
                <a:path w="53" h="50" extrusionOk="0">
                  <a:moveTo>
                    <a:pt x="39" y="37"/>
                  </a:moveTo>
                  <a:cubicBezTo>
                    <a:pt x="48" y="31"/>
                    <a:pt x="52" y="20"/>
                    <a:pt x="50" y="3"/>
                  </a:cubicBezTo>
                  <a:cubicBezTo>
                    <a:pt x="35" y="5"/>
                    <a:pt x="14" y="1"/>
                    <a:pt x="9" y="9"/>
                  </a:cubicBezTo>
                  <a:cubicBezTo>
                    <a:pt x="37" y="7"/>
                    <a:pt x="1" y="50"/>
                    <a:pt x="3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6"/>
            <p:cNvSpPr/>
            <p:nvPr/>
          </p:nvSpPr>
          <p:spPr>
            <a:xfrm>
              <a:off x="4270521" y="2893570"/>
              <a:ext cx="15816" cy="13556"/>
            </a:xfrm>
            <a:custGeom>
              <a:avLst/>
              <a:gdLst/>
              <a:ahLst/>
              <a:cxnLst/>
              <a:rect l="l" t="t" r="r" b="b"/>
              <a:pathLst>
                <a:path w="56" h="48" extrusionOk="0">
                  <a:moveTo>
                    <a:pt x="39" y="42"/>
                  </a:moveTo>
                  <a:cubicBezTo>
                    <a:pt x="56" y="31"/>
                    <a:pt x="32" y="9"/>
                    <a:pt x="17" y="1"/>
                  </a:cubicBezTo>
                  <a:cubicBezTo>
                    <a:pt x="2" y="12"/>
                    <a:pt x="0" y="48"/>
                    <a:pt x="39" y="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6"/>
            <p:cNvSpPr/>
            <p:nvPr/>
          </p:nvSpPr>
          <p:spPr>
            <a:xfrm>
              <a:off x="3815548" y="2899218"/>
              <a:ext cx="3389" cy="4519"/>
            </a:xfrm>
            <a:custGeom>
              <a:avLst/>
              <a:gdLst/>
              <a:ahLst/>
              <a:cxnLst/>
              <a:rect l="l" t="t" r="r" b="b"/>
              <a:pathLst>
                <a:path w="12" h="16" extrusionOk="0">
                  <a:moveTo>
                    <a:pt x="0" y="9"/>
                  </a:moveTo>
                  <a:cubicBezTo>
                    <a:pt x="0" y="11"/>
                    <a:pt x="9" y="15"/>
                    <a:pt x="11" y="9"/>
                  </a:cubicBezTo>
                  <a:cubicBezTo>
                    <a:pt x="11" y="4"/>
                    <a:pt x="3" y="0"/>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6"/>
            <p:cNvSpPr/>
            <p:nvPr/>
          </p:nvSpPr>
          <p:spPr>
            <a:xfrm>
              <a:off x="4017476" y="2898371"/>
              <a:ext cx="5931" cy="3954"/>
            </a:xfrm>
            <a:custGeom>
              <a:avLst/>
              <a:gdLst/>
              <a:ahLst/>
              <a:cxnLst/>
              <a:rect l="l" t="t" r="r" b="b"/>
              <a:pathLst>
                <a:path w="21" h="14" extrusionOk="0">
                  <a:moveTo>
                    <a:pt x="16" y="3"/>
                  </a:moveTo>
                  <a:cubicBezTo>
                    <a:pt x="12" y="1"/>
                    <a:pt x="1" y="7"/>
                    <a:pt x="5" y="12"/>
                  </a:cubicBezTo>
                  <a:cubicBezTo>
                    <a:pt x="7" y="14"/>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6"/>
            <p:cNvSpPr/>
            <p:nvPr/>
          </p:nvSpPr>
          <p:spPr>
            <a:xfrm>
              <a:off x="3896037" y="2894982"/>
              <a:ext cx="6213" cy="3107"/>
            </a:xfrm>
            <a:custGeom>
              <a:avLst/>
              <a:gdLst/>
              <a:ahLst/>
              <a:cxnLst/>
              <a:rect l="l" t="t" r="r" b="b"/>
              <a:pathLst>
                <a:path w="22" h="11" extrusionOk="0">
                  <a:moveTo>
                    <a:pt x="15" y="2"/>
                  </a:moveTo>
                  <a:cubicBezTo>
                    <a:pt x="13" y="0"/>
                    <a:pt x="0" y="4"/>
                    <a:pt x="5"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6"/>
            <p:cNvSpPr/>
            <p:nvPr/>
          </p:nvSpPr>
          <p:spPr>
            <a:xfrm>
              <a:off x="4980515" y="2893005"/>
              <a:ext cx="8755" cy="2824"/>
            </a:xfrm>
            <a:custGeom>
              <a:avLst/>
              <a:gdLst/>
              <a:ahLst/>
              <a:cxnLst/>
              <a:rect l="l" t="t" r="r" b="b"/>
              <a:pathLst>
                <a:path w="31" h="10" extrusionOk="0">
                  <a:moveTo>
                    <a:pt x="30" y="3"/>
                  </a:moveTo>
                  <a:cubicBezTo>
                    <a:pt x="18" y="3"/>
                    <a:pt x="3" y="1"/>
                    <a:pt x="0" y="9"/>
                  </a:cubicBezTo>
                  <a:cubicBezTo>
                    <a:pt x="11" y="7"/>
                    <a:pt x="28" y="9"/>
                    <a:pt x="30"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6"/>
            <p:cNvSpPr/>
            <p:nvPr/>
          </p:nvSpPr>
          <p:spPr>
            <a:xfrm>
              <a:off x="3861017" y="2891311"/>
              <a:ext cx="5648" cy="2542"/>
            </a:xfrm>
            <a:custGeom>
              <a:avLst/>
              <a:gdLst/>
              <a:ahLst/>
              <a:cxnLst/>
              <a:rect l="l" t="t" r="r" b="b"/>
              <a:pathLst>
                <a:path w="20" h="9" extrusionOk="0">
                  <a:moveTo>
                    <a:pt x="19" y="0"/>
                  </a:moveTo>
                  <a:cubicBezTo>
                    <a:pt x="13" y="2"/>
                    <a:pt x="0" y="0"/>
                    <a:pt x="0" y="9"/>
                  </a:cubicBezTo>
                  <a:cubicBezTo>
                    <a:pt x="9" y="7"/>
                    <a:pt x="19" y="9"/>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6"/>
            <p:cNvSpPr/>
            <p:nvPr/>
          </p:nvSpPr>
          <p:spPr>
            <a:xfrm>
              <a:off x="4930810" y="2887075"/>
              <a:ext cx="6496" cy="3107"/>
            </a:xfrm>
            <a:custGeom>
              <a:avLst/>
              <a:gdLst/>
              <a:ahLst/>
              <a:cxnLst/>
              <a:rect l="l" t="t" r="r" b="b"/>
              <a:pathLst>
                <a:path w="23" h="11" extrusionOk="0">
                  <a:moveTo>
                    <a:pt x="16" y="2"/>
                  </a:moveTo>
                  <a:cubicBezTo>
                    <a:pt x="14" y="0"/>
                    <a:pt x="1" y="7"/>
                    <a:pt x="7" y="9"/>
                  </a:cubicBezTo>
                  <a:cubicBezTo>
                    <a:pt x="9" y="11"/>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6"/>
            <p:cNvSpPr/>
            <p:nvPr/>
          </p:nvSpPr>
          <p:spPr>
            <a:xfrm>
              <a:off x="3764148" y="2879732"/>
              <a:ext cx="7625" cy="8190"/>
            </a:xfrm>
            <a:custGeom>
              <a:avLst/>
              <a:gdLst/>
              <a:ahLst/>
              <a:cxnLst/>
              <a:rect l="l" t="t" r="r" b="b"/>
              <a:pathLst>
                <a:path w="27" h="29" extrusionOk="0">
                  <a:moveTo>
                    <a:pt x="24" y="28"/>
                  </a:moveTo>
                  <a:cubicBezTo>
                    <a:pt x="26" y="13"/>
                    <a:pt x="22" y="3"/>
                    <a:pt x="3" y="1"/>
                  </a:cubicBezTo>
                  <a:cubicBezTo>
                    <a:pt x="0" y="16"/>
                    <a:pt x="7" y="26"/>
                    <a:pt x="2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6"/>
            <p:cNvSpPr/>
            <p:nvPr/>
          </p:nvSpPr>
          <p:spPr>
            <a:xfrm>
              <a:off x="4729447" y="2867588"/>
              <a:ext cx="5648" cy="4519"/>
            </a:xfrm>
            <a:custGeom>
              <a:avLst/>
              <a:gdLst/>
              <a:ahLst/>
              <a:cxnLst/>
              <a:rect l="l" t="t" r="r" b="b"/>
              <a:pathLst>
                <a:path w="20" h="16" extrusionOk="0">
                  <a:moveTo>
                    <a:pt x="1" y="16"/>
                  </a:moveTo>
                  <a:lnTo>
                    <a:pt x="20" y="16"/>
                  </a:lnTo>
                  <a:lnTo>
                    <a:pt x="20"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6"/>
            <p:cNvSpPr/>
            <p:nvPr/>
          </p:nvSpPr>
          <p:spPr>
            <a:xfrm>
              <a:off x="3852545" y="2867588"/>
              <a:ext cx="5648" cy="5083"/>
            </a:xfrm>
            <a:custGeom>
              <a:avLst/>
              <a:gdLst/>
              <a:ahLst/>
              <a:cxnLst/>
              <a:rect l="l" t="t" r="r" b="b"/>
              <a:pathLst>
                <a:path w="20" h="18" extrusionOk="0">
                  <a:moveTo>
                    <a:pt x="0" y="9"/>
                  </a:moveTo>
                  <a:cubicBezTo>
                    <a:pt x="0" y="16"/>
                    <a:pt x="17" y="18"/>
                    <a:pt x="19" y="9"/>
                  </a:cubicBezTo>
                  <a:cubicBezTo>
                    <a:pt x="17" y="1"/>
                    <a:pt x="9" y="5"/>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6"/>
            <p:cNvSpPr/>
            <p:nvPr/>
          </p:nvSpPr>
          <p:spPr>
            <a:xfrm>
              <a:off x="3793237" y="2865893"/>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6"/>
            <p:cNvSpPr/>
            <p:nvPr/>
          </p:nvSpPr>
          <p:spPr>
            <a:xfrm>
              <a:off x="4365977" y="2863352"/>
              <a:ext cx="2824" cy="5083"/>
            </a:xfrm>
            <a:custGeom>
              <a:avLst/>
              <a:gdLst/>
              <a:ahLst/>
              <a:cxnLst/>
              <a:rect l="l" t="t" r="r" b="b"/>
              <a:pathLst>
                <a:path w="10" h="18" extrusionOk="0">
                  <a:moveTo>
                    <a:pt x="9" y="9"/>
                  </a:moveTo>
                  <a:cubicBezTo>
                    <a:pt x="9" y="5"/>
                    <a:pt x="0" y="1"/>
                    <a:pt x="0" y="9"/>
                  </a:cubicBezTo>
                  <a:cubicBezTo>
                    <a:pt x="0"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6"/>
            <p:cNvSpPr/>
            <p:nvPr/>
          </p:nvSpPr>
          <p:spPr>
            <a:xfrm>
              <a:off x="3765278" y="2859680"/>
              <a:ext cx="9320" cy="8755"/>
            </a:xfrm>
            <a:custGeom>
              <a:avLst/>
              <a:gdLst/>
              <a:ahLst/>
              <a:cxnLst/>
              <a:rect l="l" t="t" r="r" b="b"/>
              <a:pathLst>
                <a:path w="33" h="31" extrusionOk="0">
                  <a:moveTo>
                    <a:pt x="9" y="1"/>
                  </a:moveTo>
                  <a:cubicBezTo>
                    <a:pt x="9" y="12"/>
                    <a:pt x="5" y="18"/>
                    <a:pt x="1" y="22"/>
                  </a:cubicBezTo>
                  <a:cubicBezTo>
                    <a:pt x="11" y="22"/>
                    <a:pt x="14" y="31"/>
                    <a:pt x="29" y="29"/>
                  </a:cubicBezTo>
                  <a:cubicBezTo>
                    <a:pt x="33" y="14"/>
                    <a:pt x="26" y="3"/>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6"/>
            <p:cNvSpPr/>
            <p:nvPr/>
          </p:nvSpPr>
          <p:spPr>
            <a:xfrm>
              <a:off x="3718679" y="2863352"/>
              <a:ext cx="5931" cy="3389"/>
            </a:xfrm>
            <a:custGeom>
              <a:avLst/>
              <a:gdLst/>
              <a:ahLst/>
              <a:cxnLst/>
              <a:rect l="l" t="t" r="r" b="b"/>
              <a:pathLst>
                <a:path w="21" h="12" extrusionOk="0">
                  <a:moveTo>
                    <a:pt x="16" y="3"/>
                  </a:moveTo>
                  <a:cubicBezTo>
                    <a:pt x="12"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6"/>
            <p:cNvSpPr/>
            <p:nvPr/>
          </p:nvSpPr>
          <p:spPr>
            <a:xfrm>
              <a:off x="4497866" y="2856291"/>
              <a:ext cx="9885" cy="6213"/>
            </a:xfrm>
            <a:custGeom>
              <a:avLst/>
              <a:gdLst/>
              <a:ahLst/>
              <a:cxnLst/>
              <a:rect l="l" t="t" r="r" b="b"/>
              <a:pathLst>
                <a:path w="35" h="22" extrusionOk="0">
                  <a:moveTo>
                    <a:pt x="22" y="21"/>
                  </a:moveTo>
                  <a:cubicBezTo>
                    <a:pt x="22" y="13"/>
                    <a:pt x="35" y="11"/>
                    <a:pt x="32" y="0"/>
                  </a:cubicBezTo>
                  <a:lnTo>
                    <a:pt x="11" y="0"/>
                  </a:lnTo>
                  <a:cubicBezTo>
                    <a:pt x="0" y="11"/>
                    <a:pt x="0" y="17"/>
                    <a:pt x="22"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6"/>
            <p:cNvSpPr/>
            <p:nvPr/>
          </p:nvSpPr>
          <p:spPr>
            <a:xfrm>
              <a:off x="3784765" y="28579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6"/>
            <p:cNvSpPr/>
            <p:nvPr/>
          </p:nvSpPr>
          <p:spPr>
            <a:xfrm>
              <a:off x="3720091" y="28579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6"/>
            <p:cNvSpPr/>
            <p:nvPr/>
          </p:nvSpPr>
          <p:spPr>
            <a:xfrm>
              <a:off x="3835600" y="2844712"/>
              <a:ext cx="11014" cy="11014"/>
            </a:xfrm>
            <a:custGeom>
              <a:avLst/>
              <a:gdLst/>
              <a:ahLst/>
              <a:cxnLst/>
              <a:rect l="l" t="t" r="r" b="b"/>
              <a:pathLst>
                <a:path w="39" h="39" extrusionOk="0">
                  <a:moveTo>
                    <a:pt x="0" y="7"/>
                  </a:moveTo>
                  <a:lnTo>
                    <a:pt x="0" y="35"/>
                  </a:lnTo>
                  <a:cubicBezTo>
                    <a:pt x="39" y="39"/>
                    <a:pt x="39"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6"/>
            <p:cNvSpPr/>
            <p:nvPr/>
          </p:nvSpPr>
          <p:spPr>
            <a:xfrm>
              <a:off x="3868077" y="2838499"/>
              <a:ext cx="16098" cy="11861"/>
            </a:xfrm>
            <a:custGeom>
              <a:avLst/>
              <a:gdLst/>
              <a:ahLst/>
              <a:cxnLst/>
              <a:rect l="l" t="t" r="r" b="b"/>
              <a:pathLst>
                <a:path w="57" h="42" extrusionOk="0">
                  <a:moveTo>
                    <a:pt x="46" y="42"/>
                  </a:moveTo>
                  <a:cubicBezTo>
                    <a:pt x="57" y="1"/>
                    <a:pt x="1" y="39"/>
                    <a:pt x="46" y="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6"/>
            <p:cNvSpPr/>
            <p:nvPr/>
          </p:nvSpPr>
          <p:spPr>
            <a:xfrm>
              <a:off x="4200764" y="2837934"/>
              <a:ext cx="5931" cy="3389"/>
            </a:xfrm>
            <a:custGeom>
              <a:avLst/>
              <a:gdLst/>
              <a:ahLst/>
              <a:cxnLst/>
              <a:rect l="l" t="t" r="r" b="b"/>
              <a:pathLst>
                <a:path w="21" h="12" extrusionOk="0">
                  <a:moveTo>
                    <a:pt x="16" y="3"/>
                  </a:moveTo>
                  <a:cubicBezTo>
                    <a:pt x="14" y="1"/>
                    <a:pt x="1" y="5"/>
                    <a:pt x="5" y="9"/>
                  </a:cubicBezTo>
                  <a:cubicBezTo>
                    <a:pt x="7" y="11"/>
                    <a:pt x="20"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6"/>
            <p:cNvSpPr/>
            <p:nvPr/>
          </p:nvSpPr>
          <p:spPr>
            <a:xfrm>
              <a:off x="3756805" y="2820425"/>
              <a:ext cx="2824" cy="5083"/>
            </a:xfrm>
            <a:custGeom>
              <a:avLst/>
              <a:gdLst/>
              <a:ahLst/>
              <a:cxnLst/>
              <a:rect l="l" t="t" r="r" b="b"/>
              <a:pathLst>
                <a:path w="10" h="18" extrusionOk="0">
                  <a:moveTo>
                    <a:pt x="9" y="9"/>
                  </a:moveTo>
                  <a:cubicBezTo>
                    <a:pt x="9" y="5"/>
                    <a:pt x="1" y="1"/>
                    <a:pt x="1" y="9"/>
                  </a:cubicBezTo>
                  <a:cubicBezTo>
                    <a:pt x="1"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6"/>
            <p:cNvSpPr/>
            <p:nvPr/>
          </p:nvSpPr>
          <p:spPr>
            <a:xfrm>
              <a:off x="3801710" y="2805457"/>
              <a:ext cx="21464" cy="13556"/>
            </a:xfrm>
            <a:custGeom>
              <a:avLst/>
              <a:gdLst/>
              <a:ahLst/>
              <a:cxnLst/>
              <a:rect l="l" t="t" r="r" b="b"/>
              <a:pathLst>
                <a:path w="76" h="48" extrusionOk="0">
                  <a:moveTo>
                    <a:pt x="49" y="47"/>
                  </a:moveTo>
                  <a:cubicBezTo>
                    <a:pt x="75" y="30"/>
                    <a:pt x="45" y="11"/>
                    <a:pt x="30" y="0"/>
                  </a:cubicBezTo>
                  <a:cubicBezTo>
                    <a:pt x="28" y="7"/>
                    <a:pt x="15" y="7"/>
                    <a:pt x="0" y="7"/>
                  </a:cubicBezTo>
                  <a:cubicBezTo>
                    <a:pt x="7" y="28"/>
                    <a:pt x="24" y="41"/>
                    <a:pt x="49" y="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6"/>
            <p:cNvSpPr/>
            <p:nvPr/>
          </p:nvSpPr>
          <p:spPr>
            <a:xfrm>
              <a:off x="4942389" y="2808281"/>
              <a:ext cx="5648" cy="3389"/>
            </a:xfrm>
            <a:custGeom>
              <a:avLst/>
              <a:gdLst/>
              <a:ahLst/>
              <a:cxnLst/>
              <a:rect l="l" t="t" r="r" b="b"/>
              <a:pathLst>
                <a:path w="20" h="12" extrusionOk="0">
                  <a:moveTo>
                    <a:pt x="5" y="9"/>
                  </a:moveTo>
                  <a:cubicBezTo>
                    <a:pt x="9" y="12"/>
                    <a:pt x="20" y="7"/>
                    <a:pt x="16" y="3"/>
                  </a:cubicBezTo>
                  <a:cubicBezTo>
                    <a:pt x="13" y="1"/>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6"/>
            <p:cNvSpPr/>
            <p:nvPr/>
          </p:nvSpPr>
          <p:spPr>
            <a:xfrm>
              <a:off x="4410034" y="2796984"/>
              <a:ext cx="16098" cy="11014"/>
            </a:xfrm>
            <a:custGeom>
              <a:avLst/>
              <a:gdLst/>
              <a:ahLst/>
              <a:cxnLst/>
              <a:rect l="l" t="t" r="r" b="b"/>
              <a:pathLst>
                <a:path w="57" h="39" extrusionOk="0">
                  <a:moveTo>
                    <a:pt x="33" y="22"/>
                  </a:moveTo>
                  <a:cubicBezTo>
                    <a:pt x="56" y="0"/>
                    <a:pt x="1" y="39"/>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6"/>
            <p:cNvSpPr/>
            <p:nvPr/>
          </p:nvSpPr>
          <p:spPr>
            <a:xfrm>
              <a:off x="4210648" y="2791336"/>
              <a:ext cx="3107" cy="4519"/>
            </a:xfrm>
            <a:custGeom>
              <a:avLst/>
              <a:gdLst/>
              <a:ahLst/>
              <a:cxnLst/>
              <a:rect l="l" t="t" r="r" b="b"/>
              <a:pathLst>
                <a:path w="11" h="16" extrusionOk="0">
                  <a:moveTo>
                    <a:pt x="11" y="7"/>
                  </a:moveTo>
                  <a:cubicBezTo>
                    <a:pt x="11" y="3"/>
                    <a:pt x="2" y="1"/>
                    <a:pt x="0" y="7"/>
                  </a:cubicBezTo>
                  <a:cubicBezTo>
                    <a:pt x="0" y="12"/>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6"/>
            <p:cNvSpPr/>
            <p:nvPr/>
          </p:nvSpPr>
          <p:spPr>
            <a:xfrm>
              <a:off x="4040069" y="2782863"/>
              <a:ext cx="12991" cy="10167"/>
            </a:xfrm>
            <a:custGeom>
              <a:avLst/>
              <a:gdLst/>
              <a:ahLst/>
              <a:cxnLst/>
              <a:rect l="l" t="t" r="r" b="b"/>
              <a:pathLst>
                <a:path w="46" h="36" extrusionOk="0">
                  <a:moveTo>
                    <a:pt x="34" y="24"/>
                  </a:moveTo>
                  <a:cubicBezTo>
                    <a:pt x="36" y="22"/>
                    <a:pt x="45" y="9"/>
                    <a:pt x="45" y="9"/>
                  </a:cubicBezTo>
                  <a:cubicBezTo>
                    <a:pt x="34" y="1"/>
                    <a:pt x="0" y="35"/>
                    <a:pt x="34" y="31"/>
                  </a:cubicBezTo>
                  <a:cubicBezTo>
                    <a:pt x="36" y="31"/>
                    <a:pt x="34" y="24"/>
                    <a:pt x="34"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6"/>
            <p:cNvSpPr/>
            <p:nvPr/>
          </p:nvSpPr>
          <p:spPr>
            <a:xfrm>
              <a:off x="4653195" y="2783711"/>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6"/>
            <p:cNvSpPr/>
            <p:nvPr/>
          </p:nvSpPr>
          <p:spPr>
            <a:xfrm>
              <a:off x="4269673" y="2781169"/>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6"/>
            <p:cNvSpPr/>
            <p:nvPr/>
          </p:nvSpPr>
          <p:spPr>
            <a:xfrm>
              <a:off x="4913865" y="2781169"/>
              <a:ext cx="6496" cy="3389"/>
            </a:xfrm>
            <a:custGeom>
              <a:avLst/>
              <a:gdLst/>
              <a:ahLst/>
              <a:cxnLst/>
              <a:rect l="l" t="t" r="r" b="b"/>
              <a:pathLst>
                <a:path w="23" h="12" extrusionOk="0">
                  <a:moveTo>
                    <a:pt x="16" y="3"/>
                  </a:moveTo>
                  <a:cubicBezTo>
                    <a:pt x="14" y="0"/>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6"/>
            <p:cNvSpPr/>
            <p:nvPr/>
          </p:nvSpPr>
          <p:spPr>
            <a:xfrm>
              <a:off x="3694674" y="2779474"/>
              <a:ext cx="8755" cy="2542"/>
            </a:xfrm>
            <a:custGeom>
              <a:avLst/>
              <a:gdLst/>
              <a:ahLst/>
              <a:cxnLst/>
              <a:rect l="l" t="t" r="r" b="b"/>
              <a:pathLst>
                <a:path w="31" h="9" extrusionOk="0">
                  <a:moveTo>
                    <a:pt x="30" y="2"/>
                  </a:moveTo>
                  <a:cubicBezTo>
                    <a:pt x="17" y="2"/>
                    <a:pt x="2" y="0"/>
                    <a:pt x="0" y="9"/>
                  </a:cubicBezTo>
                  <a:cubicBezTo>
                    <a:pt x="11" y="6"/>
                    <a:pt x="28" y="9"/>
                    <a:pt x="30"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6"/>
            <p:cNvSpPr/>
            <p:nvPr/>
          </p:nvSpPr>
          <p:spPr>
            <a:xfrm>
              <a:off x="4918101" y="2773826"/>
              <a:ext cx="6496" cy="7060"/>
            </a:xfrm>
            <a:custGeom>
              <a:avLst/>
              <a:gdLst/>
              <a:ahLst/>
              <a:cxnLst/>
              <a:rect l="l" t="t" r="r" b="b"/>
              <a:pathLst>
                <a:path w="23" h="25" extrusionOk="0">
                  <a:moveTo>
                    <a:pt x="22" y="22"/>
                  </a:moveTo>
                  <a:cubicBezTo>
                    <a:pt x="20" y="14"/>
                    <a:pt x="22" y="1"/>
                    <a:pt x="12" y="1"/>
                  </a:cubicBezTo>
                  <a:cubicBezTo>
                    <a:pt x="12" y="5"/>
                    <a:pt x="9" y="9"/>
                    <a:pt x="1" y="7"/>
                  </a:cubicBezTo>
                  <a:cubicBezTo>
                    <a:pt x="3" y="16"/>
                    <a:pt x="5"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6"/>
            <p:cNvSpPr/>
            <p:nvPr/>
          </p:nvSpPr>
          <p:spPr>
            <a:xfrm>
              <a:off x="4835918" y="2771002"/>
              <a:ext cx="16098" cy="11579"/>
            </a:xfrm>
            <a:custGeom>
              <a:avLst/>
              <a:gdLst/>
              <a:ahLst/>
              <a:cxnLst/>
              <a:rect l="l" t="t" r="r" b="b"/>
              <a:pathLst>
                <a:path w="57" h="41"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6"/>
            <p:cNvSpPr/>
            <p:nvPr/>
          </p:nvSpPr>
          <p:spPr>
            <a:xfrm>
              <a:off x="5052531" y="2771567"/>
              <a:ext cx="9885" cy="4519"/>
            </a:xfrm>
            <a:custGeom>
              <a:avLst/>
              <a:gdLst/>
              <a:ahLst/>
              <a:cxnLst/>
              <a:rect l="l" t="t" r="r" b="b"/>
              <a:pathLst>
                <a:path w="35" h="16" extrusionOk="0">
                  <a:moveTo>
                    <a:pt x="5" y="15"/>
                  </a:moveTo>
                  <a:lnTo>
                    <a:pt x="24" y="15"/>
                  </a:lnTo>
                  <a:cubicBezTo>
                    <a:pt x="24" y="9"/>
                    <a:pt x="32" y="7"/>
                    <a:pt x="35" y="2"/>
                  </a:cubicBezTo>
                  <a:cubicBezTo>
                    <a:pt x="20" y="2"/>
                    <a:pt x="0" y="0"/>
                    <a:pt x="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6"/>
            <p:cNvSpPr/>
            <p:nvPr/>
          </p:nvSpPr>
          <p:spPr>
            <a:xfrm>
              <a:off x="5268297" y="2763659"/>
              <a:ext cx="10167" cy="5083"/>
            </a:xfrm>
            <a:custGeom>
              <a:avLst/>
              <a:gdLst/>
              <a:ahLst/>
              <a:cxnLst/>
              <a:rect l="l" t="t" r="r" b="b"/>
              <a:pathLst>
                <a:path w="36" h="18" extrusionOk="0">
                  <a:moveTo>
                    <a:pt x="31" y="2"/>
                  </a:moveTo>
                  <a:cubicBezTo>
                    <a:pt x="14" y="0"/>
                    <a:pt x="5" y="7"/>
                    <a:pt x="1" y="15"/>
                  </a:cubicBezTo>
                  <a:cubicBezTo>
                    <a:pt x="16" y="15"/>
                    <a:pt x="35" y="17"/>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6"/>
            <p:cNvSpPr/>
            <p:nvPr/>
          </p:nvSpPr>
          <p:spPr>
            <a:xfrm>
              <a:off x="5010169" y="2765354"/>
              <a:ext cx="5648" cy="3389"/>
            </a:xfrm>
            <a:custGeom>
              <a:avLst/>
              <a:gdLst/>
              <a:ahLst/>
              <a:cxnLst/>
              <a:rect l="l" t="t" r="r" b="b"/>
              <a:pathLst>
                <a:path w="20" h="12" extrusionOk="0">
                  <a:moveTo>
                    <a:pt x="15" y="3"/>
                  </a:moveTo>
                  <a:cubicBezTo>
                    <a:pt x="13" y="1"/>
                    <a:pt x="0" y="5"/>
                    <a:pt x="5" y="9"/>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6"/>
            <p:cNvSpPr/>
            <p:nvPr/>
          </p:nvSpPr>
          <p:spPr>
            <a:xfrm>
              <a:off x="4217709" y="2765354"/>
              <a:ext cx="5931" cy="3389"/>
            </a:xfrm>
            <a:custGeom>
              <a:avLst/>
              <a:gdLst/>
              <a:ahLst/>
              <a:cxnLst/>
              <a:rect l="l" t="t" r="r" b="b"/>
              <a:pathLst>
                <a:path w="21" h="12" extrusionOk="0">
                  <a:moveTo>
                    <a:pt x="16" y="3"/>
                  </a:moveTo>
                  <a:cubicBezTo>
                    <a:pt x="14"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6"/>
            <p:cNvSpPr/>
            <p:nvPr/>
          </p:nvSpPr>
          <p:spPr>
            <a:xfrm>
              <a:off x="4777175" y="2756316"/>
              <a:ext cx="6496" cy="3954"/>
            </a:xfrm>
            <a:custGeom>
              <a:avLst/>
              <a:gdLst/>
              <a:ahLst/>
              <a:cxnLst/>
              <a:rect l="l" t="t" r="r" b="b"/>
              <a:pathLst>
                <a:path w="23" h="14" extrusionOk="0">
                  <a:moveTo>
                    <a:pt x="22" y="1"/>
                  </a:moveTo>
                  <a:lnTo>
                    <a:pt x="1" y="1"/>
                  </a:lnTo>
                  <a:lnTo>
                    <a:pt x="1"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6"/>
            <p:cNvSpPr/>
            <p:nvPr/>
          </p:nvSpPr>
          <p:spPr>
            <a:xfrm>
              <a:off x="4878845" y="2741913"/>
              <a:ext cx="11862" cy="12426"/>
            </a:xfrm>
            <a:custGeom>
              <a:avLst/>
              <a:gdLst/>
              <a:ahLst/>
              <a:cxnLst/>
              <a:rect l="l" t="t" r="r" b="b"/>
              <a:pathLst>
                <a:path w="42" h="44" extrusionOk="0">
                  <a:moveTo>
                    <a:pt x="41" y="43"/>
                  </a:moveTo>
                  <a:lnTo>
                    <a:pt x="41" y="2"/>
                  </a:lnTo>
                  <a:cubicBezTo>
                    <a:pt x="5" y="0"/>
                    <a:pt x="11" y="28"/>
                    <a:pt x="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6"/>
            <p:cNvSpPr/>
            <p:nvPr/>
          </p:nvSpPr>
          <p:spPr>
            <a:xfrm>
              <a:off x="4314013" y="2745585"/>
              <a:ext cx="16663" cy="11579"/>
            </a:xfrm>
            <a:custGeom>
              <a:avLst/>
              <a:gdLst/>
              <a:ahLst/>
              <a:cxnLst/>
              <a:rect l="l" t="t" r="r" b="b"/>
              <a:pathLst>
                <a:path w="59" h="41" extrusionOk="0">
                  <a:moveTo>
                    <a:pt x="35" y="24"/>
                  </a:moveTo>
                  <a:cubicBezTo>
                    <a:pt x="58" y="0"/>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6"/>
            <p:cNvSpPr/>
            <p:nvPr/>
          </p:nvSpPr>
          <p:spPr>
            <a:xfrm>
              <a:off x="3946872" y="2749821"/>
              <a:ext cx="6213" cy="3107"/>
            </a:xfrm>
            <a:custGeom>
              <a:avLst/>
              <a:gdLst/>
              <a:ahLst/>
              <a:cxnLst/>
              <a:rect l="l" t="t" r="r" b="b"/>
              <a:pathLst>
                <a:path w="22" h="11" extrusionOk="0">
                  <a:moveTo>
                    <a:pt x="7" y="9"/>
                  </a:moveTo>
                  <a:cubicBezTo>
                    <a:pt x="9" y="11"/>
                    <a:pt x="22" y="4"/>
                    <a:pt x="15" y="2"/>
                  </a:cubicBezTo>
                  <a:cubicBezTo>
                    <a:pt x="13" y="0"/>
                    <a:pt x="0" y="4"/>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6"/>
            <p:cNvSpPr/>
            <p:nvPr/>
          </p:nvSpPr>
          <p:spPr>
            <a:xfrm>
              <a:off x="4302434" y="2746149"/>
              <a:ext cx="5648" cy="3107"/>
            </a:xfrm>
            <a:custGeom>
              <a:avLst/>
              <a:gdLst/>
              <a:ahLst/>
              <a:cxnLst/>
              <a:rect l="l" t="t" r="r" b="b"/>
              <a:pathLst>
                <a:path w="20" h="11" extrusionOk="0">
                  <a:moveTo>
                    <a:pt x="16" y="0"/>
                  </a:moveTo>
                  <a:cubicBezTo>
                    <a:pt x="11"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6"/>
            <p:cNvSpPr/>
            <p:nvPr/>
          </p:nvSpPr>
          <p:spPr>
            <a:xfrm>
              <a:off x="5145729" y="2743608"/>
              <a:ext cx="5648" cy="3389"/>
            </a:xfrm>
            <a:custGeom>
              <a:avLst/>
              <a:gdLst/>
              <a:ahLst/>
              <a:cxnLst/>
              <a:rect l="l" t="t" r="r" b="b"/>
              <a:pathLst>
                <a:path w="20" h="12" extrusionOk="0">
                  <a:moveTo>
                    <a:pt x="4" y="9"/>
                  </a:moveTo>
                  <a:cubicBezTo>
                    <a:pt x="7" y="11"/>
                    <a:pt x="19" y="7"/>
                    <a:pt x="15" y="3"/>
                  </a:cubicBezTo>
                  <a:cubicBezTo>
                    <a:pt x="11" y="1"/>
                    <a:pt x="0" y="7"/>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6"/>
            <p:cNvSpPr/>
            <p:nvPr/>
          </p:nvSpPr>
          <p:spPr>
            <a:xfrm>
              <a:off x="4051930" y="2737677"/>
              <a:ext cx="14968" cy="8755"/>
            </a:xfrm>
            <a:custGeom>
              <a:avLst/>
              <a:gdLst/>
              <a:ahLst/>
              <a:cxnLst/>
              <a:rect l="l" t="t" r="r" b="b"/>
              <a:pathLst>
                <a:path w="53" h="31" extrusionOk="0">
                  <a:moveTo>
                    <a:pt x="3" y="11"/>
                  </a:moveTo>
                  <a:cubicBezTo>
                    <a:pt x="5" y="20"/>
                    <a:pt x="1" y="30"/>
                    <a:pt x="14" y="30"/>
                  </a:cubicBezTo>
                  <a:cubicBezTo>
                    <a:pt x="14" y="13"/>
                    <a:pt x="52" y="22"/>
                    <a:pt x="52" y="2"/>
                  </a:cubicBezTo>
                  <a:cubicBezTo>
                    <a:pt x="22" y="11"/>
                    <a:pt x="27" y="0"/>
                    <a:pt x="3"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6"/>
            <p:cNvSpPr/>
            <p:nvPr/>
          </p:nvSpPr>
          <p:spPr>
            <a:xfrm>
              <a:off x="4006179" y="2739936"/>
              <a:ext cx="6213" cy="3389"/>
            </a:xfrm>
            <a:custGeom>
              <a:avLst/>
              <a:gdLst/>
              <a:ahLst/>
              <a:cxnLst/>
              <a:rect l="l" t="t" r="r" b="b"/>
              <a:pathLst>
                <a:path w="22" h="12" extrusionOk="0">
                  <a:moveTo>
                    <a:pt x="15" y="3"/>
                  </a:moveTo>
                  <a:cubicBezTo>
                    <a:pt x="13" y="1"/>
                    <a:pt x="0" y="5"/>
                    <a:pt x="4"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6"/>
            <p:cNvSpPr/>
            <p:nvPr/>
          </p:nvSpPr>
          <p:spPr>
            <a:xfrm>
              <a:off x="4870938" y="2734006"/>
              <a:ext cx="12991" cy="6778"/>
            </a:xfrm>
            <a:custGeom>
              <a:avLst/>
              <a:gdLst/>
              <a:ahLst/>
              <a:cxnLst/>
              <a:rect l="l" t="t" r="r" b="b"/>
              <a:pathLst>
                <a:path w="46" h="24" extrusionOk="0">
                  <a:moveTo>
                    <a:pt x="39" y="15"/>
                  </a:moveTo>
                  <a:cubicBezTo>
                    <a:pt x="46" y="0"/>
                    <a:pt x="1" y="0"/>
                    <a:pt x="9" y="15"/>
                  </a:cubicBezTo>
                  <a:cubicBezTo>
                    <a:pt x="12" y="22"/>
                    <a:pt x="35" y="24"/>
                    <a:pt x="39"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6"/>
            <p:cNvSpPr/>
            <p:nvPr/>
          </p:nvSpPr>
          <p:spPr>
            <a:xfrm>
              <a:off x="4842131" y="2728640"/>
              <a:ext cx="9885" cy="12144"/>
            </a:xfrm>
            <a:custGeom>
              <a:avLst/>
              <a:gdLst/>
              <a:ahLst/>
              <a:cxnLst/>
              <a:rect l="l" t="t" r="r" b="b"/>
              <a:pathLst>
                <a:path w="35" h="43" extrusionOk="0">
                  <a:moveTo>
                    <a:pt x="21" y="43"/>
                  </a:moveTo>
                  <a:cubicBezTo>
                    <a:pt x="17" y="30"/>
                    <a:pt x="34" y="0"/>
                    <a:pt x="2" y="7"/>
                  </a:cubicBezTo>
                  <a:cubicBezTo>
                    <a:pt x="0" y="24"/>
                    <a:pt x="0" y="41"/>
                    <a:pt x="2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6"/>
            <p:cNvSpPr/>
            <p:nvPr/>
          </p:nvSpPr>
          <p:spPr>
            <a:xfrm>
              <a:off x="4489958" y="2722427"/>
              <a:ext cx="11297" cy="7060"/>
            </a:xfrm>
            <a:custGeom>
              <a:avLst/>
              <a:gdLst/>
              <a:ahLst/>
              <a:cxnLst/>
              <a:rect l="l" t="t" r="r" b="b"/>
              <a:pathLst>
                <a:path w="40" h="25" extrusionOk="0">
                  <a:moveTo>
                    <a:pt x="39" y="1"/>
                  </a:moveTo>
                  <a:cubicBezTo>
                    <a:pt x="18" y="1"/>
                    <a:pt x="3" y="3"/>
                    <a:pt x="1" y="16"/>
                  </a:cubicBezTo>
                  <a:cubicBezTo>
                    <a:pt x="20" y="14"/>
                    <a:pt x="22" y="24"/>
                    <a:pt x="3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6"/>
            <p:cNvSpPr/>
            <p:nvPr/>
          </p:nvSpPr>
          <p:spPr>
            <a:xfrm>
              <a:off x="4306670" y="2724403"/>
              <a:ext cx="2824" cy="5083"/>
            </a:xfrm>
            <a:custGeom>
              <a:avLst/>
              <a:gdLst/>
              <a:ahLst/>
              <a:cxnLst/>
              <a:rect l="l" t="t" r="r" b="b"/>
              <a:pathLst>
                <a:path w="10" h="18" extrusionOk="0">
                  <a:moveTo>
                    <a:pt x="9" y="9"/>
                  </a:moveTo>
                  <a:cubicBezTo>
                    <a:pt x="9" y="4"/>
                    <a:pt x="1" y="0"/>
                    <a:pt x="1" y="9"/>
                  </a:cubicBezTo>
                  <a:cubicBezTo>
                    <a:pt x="1" y="13"/>
                    <a:pt x="7"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6"/>
            <p:cNvSpPr/>
            <p:nvPr/>
          </p:nvSpPr>
          <p:spPr>
            <a:xfrm>
              <a:off x="4044305" y="2718755"/>
              <a:ext cx="17228" cy="10167"/>
            </a:xfrm>
            <a:custGeom>
              <a:avLst/>
              <a:gdLst/>
              <a:ahLst/>
              <a:cxnLst/>
              <a:rect l="l" t="t" r="r" b="b"/>
              <a:pathLst>
                <a:path w="61" h="36" extrusionOk="0">
                  <a:moveTo>
                    <a:pt x="60" y="1"/>
                  </a:moveTo>
                  <a:lnTo>
                    <a:pt x="11" y="1"/>
                  </a:lnTo>
                  <a:cubicBezTo>
                    <a:pt x="11" y="14"/>
                    <a:pt x="9" y="22"/>
                    <a:pt x="0" y="29"/>
                  </a:cubicBezTo>
                  <a:cubicBezTo>
                    <a:pt x="43" y="35"/>
                    <a:pt x="45" y="14"/>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6"/>
            <p:cNvSpPr/>
            <p:nvPr/>
          </p:nvSpPr>
          <p:spPr>
            <a:xfrm>
              <a:off x="4545594" y="2717061"/>
              <a:ext cx="9320" cy="5648"/>
            </a:xfrm>
            <a:custGeom>
              <a:avLst/>
              <a:gdLst/>
              <a:ahLst/>
              <a:cxnLst/>
              <a:rect l="l" t="t" r="r" b="b"/>
              <a:pathLst>
                <a:path w="33" h="20" extrusionOk="0">
                  <a:moveTo>
                    <a:pt x="33" y="0"/>
                  </a:moveTo>
                  <a:lnTo>
                    <a:pt x="13" y="0"/>
                  </a:lnTo>
                  <a:cubicBezTo>
                    <a:pt x="11" y="9"/>
                    <a:pt x="1" y="9"/>
                    <a:pt x="3" y="20"/>
                  </a:cubicBezTo>
                  <a:lnTo>
                    <a:pt x="33"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6"/>
            <p:cNvSpPr/>
            <p:nvPr/>
          </p:nvSpPr>
          <p:spPr>
            <a:xfrm>
              <a:off x="5050554" y="2712824"/>
              <a:ext cx="10167" cy="6213"/>
            </a:xfrm>
            <a:custGeom>
              <a:avLst/>
              <a:gdLst/>
              <a:ahLst/>
              <a:cxnLst/>
              <a:rect l="l" t="t" r="r" b="b"/>
              <a:pathLst>
                <a:path w="36" h="22" extrusionOk="0">
                  <a:moveTo>
                    <a:pt x="22" y="22"/>
                  </a:moveTo>
                  <a:cubicBezTo>
                    <a:pt x="22" y="13"/>
                    <a:pt x="35" y="13"/>
                    <a:pt x="31" y="0"/>
                  </a:cubicBezTo>
                  <a:lnTo>
                    <a:pt x="12" y="0"/>
                  </a:lnTo>
                  <a:cubicBezTo>
                    <a:pt x="1" y="11"/>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6"/>
            <p:cNvSpPr/>
            <p:nvPr/>
          </p:nvSpPr>
          <p:spPr>
            <a:xfrm>
              <a:off x="5097153" y="2714519"/>
              <a:ext cx="6496" cy="3389"/>
            </a:xfrm>
            <a:custGeom>
              <a:avLst/>
              <a:gdLst/>
              <a:ahLst/>
              <a:cxnLst/>
              <a:rect l="l" t="t" r="r" b="b"/>
              <a:pathLst>
                <a:path w="23" h="12" extrusionOk="0">
                  <a:moveTo>
                    <a:pt x="16" y="1"/>
                  </a:moveTo>
                  <a:cubicBezTo>
                    <a:pt x="14" y="1"/>
                    <a:pt x="1" y="5"/>
                    <a:pt x="7" y="9"/>
                  </a:cubicBezTo>
                  <a:cubicBezTo>
                    <a:pt x="9" y="12"/>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6"/>
            <p:cNvSpPr/>
            <p:nvPr/>
          </p:nvSpPr>
          <p:spPr>
            <a:xfrm>
              <a:off x="3695803" y="2714519"/>
              <a:ext cx="6213" cy="3389"/>
            </a:xfrm>
            <a:custGeom>
              <a:avLst/>
              <a:gdLst/>
              <a:ahLst/>
              <a:cxnLst/>
              <a:rect l="l" t="t" r="r" b="b"/>
              <a:pathLst>
                <a:path w="22" h="12" extrusionOk="0">
                  <a:moveTo>
                    <a:pt x="15" y="1"/>
                  </a:moveTo>
                  <a:cubicBezTo>
                    <a:pt x="13" y="1"/>
                    <a:pt x="0" y="5"/>
                    <a:pt x="7" y="9"/>
                  </a:cubicBezTo>
                  <a:cubicBezTo>
                    <a:pt x="9" y="12"/>
                    <a:pt x="22"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6"/>
            <p:cNvSpPr/>
            <p:nvPr/>
          </p:nvSpPr>
          <p:spPr>
            <a:xfrm>
              <a:off x="4661667" y="2710283"/>
              <a:ext cx="5931" cy="5931"/>
            </a:xfrm>
            <a:custGeom>
              <a:avLst/>
              <a:gdLst/>
              <a:ahLst/>
              <a:cxnLst/>
              <a:rect l="l" t="t" r="r" b="b"/>
              <a:pathLst>
                <a:path w="21" h="21" extrusionOk="0">
                  <a:moveTo>
                    <a:pt x="20" y="9"/>
                  </a:moveTo>
                  <a:cubicBezTo>
                    <a:pt x="20" y="3"/>
                    <a:pt x="3" y="1"/>
                    <a:pt x="1" y="9"/>
                  </a:cubicBezTo>
                  <a:cubicBezTo>
                    <a:pt x="11"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6"/>
            <p:cNvSpPr/>
            <p:nvPr/>
          </p:nvSpPr>
          <p:spPr>
            <a:xfrm>
              <a:off x="4555761" y="2712260"/>
              <a:ext cx="6496" cy="3107"/>
            </a:xfrm>
            <a:custGeom>
              <a:avLst/>
              <a:gdLst/>
              <a:ahLst/>
              <a:cxnLst/>
              <a:rect l="l" t="t" r="r" b="b"/>
              <a:pathLst>
                <a:path w="23" h="11" extrusionOk="0">
                  <a:moveTo>
                    <a:pt x="7" y="9"/>
                  </a:moveTo>
                  <a:cubicBezTo>
                    <a:pt x="10"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6"/>
            <p:cNvSpPr/>
            <p:nvPr/>
          </p:nvSpPr>
          <p:spPr>
            <a:xfrm>
              <a:off x="4430651" y="2704917"/>
              <a:ext cx="5648" cy="4519"/>
            </a:xfrm>
            <a:custGeom>
              <a:avLst/>
              <a:gdLst/>
              <a:ahLst/>
              <a:cxnLst/>
              <a:rect l="l" t="t" r="r" b="b"/>
              <a:pathLst>
                <a:path w="20"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6"/>
            <p:cNvSpPr/>
            <p:nvPr/>
          </p:nvSpPr>
          <p:spPr>
            <a:xfrm>
              <a:off x="4506903" y="2703222"/>
              <a:ext cx="2824" cy="4519"/>
            </a:xfrm>
            <a:custGeom>
              <a:avLst/>
              <a:gdLst/>
              <a:ahLst/>
              <a:cxnLst/>
              <a:rect l="l" t="t" r="r" b="b"/>
              <a:pathLst>
                <a:path w="10" h="16" extrusionOk="0">
                  <a:moveTo>
                    <a:pt x="0" y="7"/>
                  </a:moveTo>
                  <a:cubicBezTo>
                    <a:pt x="0" y="11"/>
                    <a:pt x="7" y="15"/>
                    <a:pt x="9" y="7"/>
                  </a:cubicBezTo>
                  <a:cubicBezTo>
                    <a:pt x="9" y="2"/>
                    <a:pt x="3"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6"/>
            <p:cNvSpPr/>
            <p:nvPr/>
          </p:nvSpPr>
          <p:spPr>
            <a:xfrm>
              <a:off x="4123382" y="2697009"/>
              <a:ext cx="2824" cy="4519"/>
            </a:xfrm>
            <a:custGeom>
              <a:avLst/>
              <a:gdLst/>
              <a:ahLst/>
              <a:cxnLst/>
              <a:rect l="l" t="t" r="r" b="b"/>
              <a:pathLst>
                <a:path w="10" h="16" extrusionOk="0">
                  <a:moveTo>
                    <a:pt x="9" y="9"/>
                  </a:moveTo>
                  <a:cubicBezTo>
                    <a:pt x="9" y="5"/>
                    <a:pt x="1" y="1"/>
                    <a:pt x="1" y="9"/>
                  </a:cubicBezTo>
                  <a:cubicBezTo>
                    <a:pt x="1" y="11"/>
                    <a:pt x="7"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6"/>
            <p:cNvSpPr/>
            <p:nvPr/>
          </p:nvSpPr>
          <p:spPr>
            <a:xfrm>
              <a:off x="4405233" y="2695315"/>
              <a:ext cx="5648" cy="4519"/>
            </a:xfrm>
            <a:custGeom>
              <a:avLst/>
              <a:gdLst/>
              <a:ahLst/>
              <a:cxnLst/>
              <a:rect l="l" t="t" r="r" b="b"/>
              <a:pathLst>
                <a:path w="20"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6"/>
            <p:cNvSpPr/>
            <p:nvPr/>
          </p:nvSpPr>
          <p:spPr>
            <a:xfrm>
              <a:off x="3814418" y="2696444"/>
              <a:ext cx="5648" cy="3389"/>
            </a:xfrm>
            <a:custGeom>
              <a:avLst/>
              <a:gdLst/>
              <a:ahLst/>
              <a:cxnLst/>
              <a:rect l="l" t="t" r="r" b="b"/>
              <a:pathLst>
                <a:path w="20" h="12" extrusionOk="0">
                  <a:moveTo>
                    <a:pt x="4" y="11"/>
                  </a:moveTo>
                  <a:cubicBezTo>
                    <a:pt x="9" y="11"/>
                    <a:pt x="19" y="7"/>
                    <a:pt x="15" y="3"/>
                  </a:cubicBezTo>
                  <a:cubicBezTo>
                    <a:pt x="13" y="1"/>
                    <a:pt x="0" y="7"/>
                    <a:pt x="4"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6"/>
            <p:cNvSpPr/>
            <p:nvPr/>
          </p:nvSpPr>
          <p:spPr>
            <a:xfrm>
              <a:off x="3700040" y="2695315"/>
              <a:ext cx="3389" cy="4519"/>
            </a:xfrm>
            <a:custGeom>
              <a:avLst/>
              <a:gdLst/>
              <a:ahLst/>
              <a:cxnLst/>
              <a:rect l="l" t="t" r="r" b="b"/>
              <a:pathLst>
                <a:path w="12" h="16" extrusionOk="0">
                  <a:moveTo>
                    <a:pt x="0" y="7"/>
                  </a:moveTo>
                  <a:cubicBezTo>
                    <a:pt x="0" y="11"/>
                    <a:pt x="9" y="15"/>
                    <a:pt x="11" y="7"/>
                  </a:cubicBezTo>
                  <a:cubicBezTo>
                    <a:pt x="11" y="5"/>
                    <a:pt x="3"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6"/>
            <p:cNvSpPr/>
            <p:nvPr/>
          </p:nvSpPr>
          <p:spPr>
            <a:xfrm>
              <a:off x="5179619" y="2692773"/>
              <a:ext cx="5648" cy="3389"/>
            </a:xfrm>
            <a:custGeom>
              <a:avLst/>
              <a:gdLst/>
              <a:ahLst/>
              <a:cxnLst/>
              <a:rect l="l" t="t" r="r" b="b"/>
              <a:pathLst>
                <a:path w="20" h="12" extrusionOk="0">
                  <a:moveTo>
                    <a:pt x="15" y="3"/>
                  </a:moveTo>
                  <a:cubicBezTo>
                    <a:pt x="11" y="1"/>
                    <a:pt x="0" y="5"/>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6"/>
            <p:cNvSpPr/>
            <p:nvPr/>
          </p:nvSpPr>
          <p:spPr>
            <a:xfrm>
              <a:off x="4720975" y="2689102"/>
              <a:ext cx="8755" cy="7060"/>
            </a:xfrm>
            <a:custGeom>
              <a:avLst/>
              <a:gdLst/>
              <a:ahLst/>
              <a:cxnLst/>
              <a:rect l="l" t="t" r="r" b="b"/>
              <a:pathLst>
                <a:path w="31" h="25" extrusionOk="0">
                  <a:moveTo>
                    <a:pt x="31" y="1"/>
                  </a:moveTo>
                  <a:lnTo>
                    <a:pt x="11" y="1"/>
                  </a:lnTo>
                  <a:cubicBezTo>
                    <a:pt x="11" y="7"/>
                    <a:pt x="3" y="9"/>
                    <a:pt x="1" y="16"/>
                  </a:cubicBezTo>
                  <a:cubicBezTo>
                    <a:pt x="14" y="16"/>
                    <a:pt x="16" y="24"/>
                    <a:pt x="31" y="22"/>
                  </a:cubicBezTo>
                  <a:cubicBezTo>
                    <a:pt x="31" y="16"/>
                    <a:pt x="31" y="7"/>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6"/>
            <p:cNvSpPr/>
            <p:nvPr/>
          </p:nvSpPr>
          <p:spPr>
            <a:xfrm>
              <a:off x="3808770" y="2689102"/>
              <a:ext cx="10167" cy="4519"/>
            </a:xfrm>
            <a:custGeom>
              <a:avLst/>
              <a:gdLst/>
              <a:ahLst/>
              <a:cxnLst/>
              <a:rect l="l" t="t" r="r" b="b"/>
              <a:pathLst>
                <a:path w="36" h="16" extrusionOk="0">
                  <a:moveTo>
                    <a:pt x="24" y="16"/>
                  </a:moveTo>
                  <a:cubicBezTo>
                    <a:pt x="24" y="9"/>
                    <a:pt x="33" y="7"/>
                    <a:pt x="35" y="1"/>
                  </a:cubicBezTo>
                  <a:cubicBezTo>
                    <a:pt x="20" y="3"/>
                    <a:pt x="1"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6"/>
            <p:cNvSpPr/>
            <p:nvPr/>
          </p:nvSpPr>
          <p:spPr>
            <a:xfrm>
              <a:off x="4502667" y="2681476"/>
              <a:ext cx="16663" cy="9885"/>
            </a:xfrm>
            <a:custGeom>
              <a:avLst/>
              <a:gdLst/>
              <a:ahLst/>
              <a:cxnLst/>
              <a:rect l="l" t="t" r="r" b="b"/>
              <a:pathLst>
                <a:path w="59" h="35" extrusionOk="0">
                  <a:moveTo>
                    <a:pt x="15" y="34"/>
                  </a:moveTo>
                  <a:lnTo>
                    <a:pt x="54" y="34"/>
                  </a:lnTo>
                  <a:cubicBezTo>
                    <a:pt x="58" y="19"/>
                    <a:pt x="37" y="19"/>
                    <a:pt x="43" y="0"/>
                  </a:cubicBezTo>
                  <a:cubicBezTo>
                    <a:pt x="0" y="4"/>
                    <a:pt x="30" y="15"/>
                    <a:pt x="15"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6"/>
            <p:cNvSpPr/>
            <p:nvPr/>
          </p:nvSpPr>
          <p:spPr>
            <a:xfrm>
              <a:off x="3698910" y="2688537"/>
              <a:ext cx="5648" cy="3954"/>
            </a:xfrm>
            <a:custGeom>
              <a:avLst/>
              <a:gdLst/>
              <a:ahLst/>
              <a:cxnLst/>
              <a:rect l="l" t="t" r="r" b="b"/>
              <a:pathLst>
                <a:path w="20" h="14" extrusionOk="0">
                  <a:moveTo>
                    <a:pt x="15" y="3"/>
                  </a:moveTo>
                  <a:cubicBezTo>
                    <a:pt x="13" y="1"/>
                    <a:pt x="0" y="7"/>
                    <a:pt x="4" y="9"/>
                  </a:cubicBezTo>
                  <a:cubicBezTo>
                    <a:pt x="7" y="14"/>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6"/>
            <p:cNvSpPr/>
            <p:nvPr/>
          </p:nvSpPr>
          <p:spPr>
            <a:xfrm>
              <a:off x="4402127" y="2679499"/>
              <a:ext cx="8755" cy="5083"/>
            </a:xfrm>
            <a:custGeom>
              <a:avLst/>
              <a:gdLst/>
              <a:ahLst/>
              <a:cxnLst/>
              <a:rect l="l" t="t" r="r" b="b"/>
              <a:pathLst>
                <a:path w="31" h="18" extrusionOk="0">
                  <a:moveTo>
                    <a:pt x="31" y="16"/>
                  </a:moveTo>
                  <a:lnTo>
                    <a:pt x="31" y="1"/>
                  </a:lnTo>
                  <a:lnTo>
                    <a:pt x="1" y="1"/>
                  </a:lnTo>
                  <a:cubicBezTo>
                    <a:pt x="1" y="13"/>
                    <a:pt x="12" y="18"/>
                    <a:pt x="31"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6"/>
            <p:cNvSpPr/>
            <p:nvPr/>
          </p:nvSpPr>
          <p:spPr>
            <a:xfrm>
              <a:off x="3924278" y="2681476"/>
              <a:ext cx="5931" cy="3107"/>
            </a:xfrm>
            <a:custGeom>
              <a:avLst/>
              <a:gdLst/>
              <a:ahLst/>
              <a:cxnLst/>
              <a:rect l="l" t="t" r="r" b="b"/>
              <a:pathLst>
                <a:path w="21" h="11" extrusionOk="0">
                  <a:moveTo>
                    <a:pt x="16" y="0"/>
                  </a:moveTo>
                  <a:cubicBezTo>
                    <a:pt x="14" y="0"/>
                    <a:pt x="1" y="4"/>
                    <a:pt x="5" y="9"/>
                  </a:cubicBezTo>
                  <a:cubicBezTo>
                    <a:pt x="10" y="11"/>
                    <a:pt x="20"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6"/>
            <p:cNvSpPr/>
            <p:nvPr/>
          </p:nvSpPr>
          <p:spPr>
            <a:xfrm>
              <a:off x="4530626" y="2678935"/>
              <a:ext cx="6213" cy="3389"/>
            </a:xfrm>
            <a:custGeom>
              <a:avLst/>
              <a:gdLst/>
              <a:ahLst/>
              <a:cxnLst/>
              <a:rect l="l" t="t" r="r" b="b"/>
              <a:pathLst>
                <a:path w="22" h="12" extrusionOk="0">
                  <a:moveTo>
                    <a:pt x="15" y="3"/>
                  </a:moveTo>
                  <a:cubicBezTo>
                    <a:pt x="13" y="1"/>
                    <a:pt x="0" y="7"/>
                    <a:pt x="6" y="9"/>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6"/>
            <p:cNvSpPr/>
            <p:nvPr/>
          </p:nvSpPr>
          <p:spPr>
            <a:xfrm>
              <a:off x="4554631" y="2675828"/>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6"/>
            <p:cNvSpPr/>
            <p:nvPr/>
          </p:nvSpPr>
          <p:spPr>
            <a:xfrm>
              <a:off x="4426414" y="2666226"/>
              <a:ext cx="24571" cy="9885"/>
            </a:xfrm>
            <a:custGeom>
              <a:avLst/>
              <a:gdLst/>
              <a:ahLst/>
              <a:cxnLst/>
              <a:rect l="l" t="t" r="r" b="b"/>
              <a:pathLst>
                <a:path w="87" h="35" extrusionOk="0">
                  <a:moveTo>
                    <a:pt x="35" y="35"/>
                  </a:moveTo>
                  <a:cubicBezTo>
                    <a:pt x="86" y="5"/>
                    <a:pt x="1" y="1"/>
                    <a:pt x="3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6"/>
            <p:cNvSpPr/>
            <p:nvPr/>
          </p:nvSpPr>
          <p:spPr>
            <a:xfrm>
              <a:off x="4566210" y="2671592"/>
              <a:ext cx="5648" cy="2259"/>
            </a:xfrm>
            <a:custGeom>
              <a:avLst/>
              <a:gdLst/>
              <a:ahLst/>
              <a:cxnLst/>
              <a:rect l="l" t="t" r="r" b="b"/>
              <a:pathLst>
                <a:path w="20" h="8" extrusionOk="0">
                  <a:moveTo>
                    <a:pt x="20" y="1"/>
                  </a:moveTo>
                  <a:cubicBezTo>
                    <a:pt x="11" y="3"/>
                    <a:pt x="0" y="1"/>
                    <a:pt x="0" y="7"/>
                  </a:cubicBezTo>
                  <a:cubicBezTo>
                    <a:pt x="7"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6"/>
            <p:cNvSpPr/>
            <p:nvPr/>
          </p:nvSpPr>
          <p:spPr>
            <a:xfrm>
              <a:off x="4345926" y="2669897"/>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6"/>
            <p:cNvSpPr/>
            <p:nvPr/>
          </p:nvSpPr>
          <p:spPr>
            <a:xfrm>
              <a:off x="3928514" y="2669897"/>
              <a:ext cx="3389" cy="4519"/>
            </a:xfrm>
            <a:custGeom>
              <a:avLst/>
              <a:gdLst/>
              <a:ahLst/>
              <a:cxnLst/>
              <a:rect l="l" t="t" r="r" b="b"/>
              <a:pathLst>
                <a:path w="12" h="16" extrusionOk="0">
                  <a:moveTo>
                    <a:pt x="12" y="7"/>
                  </a:moveTo>
                  <a:cubicBezTo>
                    <a:pt x="12" y="3"/>
                    <a:pt x="3" y="0"/>
                    <a:pt x="1" y="7"/>
                  </a:cubicBezTo>
                  <a:cubicBezTo>
                    <a:pt x="1" y="11"/>
                    <a:pt x="10" y="15"/>
                    <a:pt x="1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6"/>
            <p:cNvSpPr/>
            <p:nvPr/>
          </p:nvSpPr>
          <p:spPr>
            <a:xfrm>
              <a:off x="5341726" y="2665661"/>
              <a:ext cx="2542" cy="4519"/>
            </a:xfrm>
            <a:custGeom>
              <a:avLst/>
              <a:gdLst/>
              <a:ahLst/>
              <a:cxnLst/>
              <a:rect l="l" t="t" r="r" b="b"/>
              <a:pathLst>
                <a:path w="9" h="16" extrusionOk="0">
                  <a:moveTo>
                    <a:pt x="9" y="9"/>
                  </a:moveTo>
                  <a:cubicBezTo>
                    <a:pt x="9" y="5"/>
                    <a:pt x="2" y="0"/>
                    <a:pt x="0" y="9"/>
                  </a:cubicBezTo>
                  <a:cubicBezTo>
                    <a:pt x="0" y="11"/>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6"/>
            <p:cNvSpPr/>
            <p:nvPr/>
          </p:nvSpPr>
          <p:spPr>
            <a:xfrm>
              <a:off x="3861017" y="2656059"/>
              <a:ext cx="5648" cy="7908"/>
            </a:xfrm>
            <a:custGeom>
              <a:avLst/>
              <a:gdLst/>
              <a:ahLst/>
              <a:cxnLst/>
              <a:rect l="l" t="t" r="r" b="b"/>
              <a:pathLst>
                <a:path w="20" h="28" extrusionOk="0">
                  <a:moveTo>
                    <a:pt x="19" y="0"/>
                  </a:moveTo>
                  <a:lnTo>
                    <a:pt x="0" y="0"/>
                  </a:lnTo>
                  <a:lnTo>
                    <a:pt x="0" y="28"/>
                  </a:lnTo>
                  <a:lnTo>
                    <a:pt x="19" y="2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6"/>
            <p:cNvSpPr/>
            <p:nvPr/>
          </p:nvSpPr>
          <p:spPr>
            <a:xfrm>
              <a:off x="5347091" y="2657753"/>
              <a:ext cx="8755" cy="2824"/>
            </a:xfrm>
            <a:custGeom>
              <a:avLst/>
              <a:gdLst/>
              <a:ahLst/>
              <a:cxnLst/>
              <a:rect l="l" t="t" r="r" b="b"/>
              <a:pathLst>
                <a:path w="31" h="10" extrusionOk="0">
                  <a:moveTo>
                    <a:pt x="30" y="1"/>
                  </a:moveTo>
                  <a:cubicBezTo>
                    <a:pt x="20" y="3"/>
                    <a:pt x="2" y="1"/>
                    <a:pt x="0" y="9"/>
                  </a:cubicBezTo>
                  <a:cubicBezTo>
                    <a:pt x="13" y="7"/>
                    <a:pt x="28" y="9"/>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6"/>
            <p:cNvSpPr/>
            <p:nvPr/>
          </p:nvSpPr>
          <p:spPr>
            <a:xfrm>
              <a:off x="5352457" y="2652388"/>
              <a:ext cx="6496" cy="1977"/>
            </a:xfrm>
            <a:custGeom>
              <a:avLst/>
              <a:gdLst/>
              <a:ahLst/>
              <a:cxnLst/>
              <a:rect l="l" t="t" r="r" b="b"/>
              <a:pathLst>
                <a:path w="23" h="7" extrusionOk="0">
                  <a:moveTo>
                    <a:pt x="22" y="0"/>
                  </a:moveTo>
                  <a:cubicBezTo>
                    <a:pt x="13" y="0"/>
                    <a:pt x="1" y="0"/>
                    <a:pt x="1"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6"/>
            <p:cNvSpPr/>
            <p:nvPr/>
          </p:nvSpPr>
          <p:spPr>
            <a:xfrm>
              <a:off x="4753735" y="2651823"/>
              <a:ext cx="5648" cy="3107"/>
            </a:xfrm>
            <a:custGeom>
              <a:avLst/>
              <a:gdLst/>
              <a:ahLst/>
              <a:cxnLst/>
              <a:rect l="l" t="t" r="r" b="b"/>
              <a:pathLst>
                <a:path w="20" h="11" extrusionOk="0">
                  <a:moveTo>
                    <a:pt x="15" y="2"/>
                  </a:moveTo>
                  <a:cubicBezTo>
                    <a:pt x="11" y="0"/>
                    <a:pt x="0" y="4"/>
                    <a:pt x="5" y="9"/>
                  </a:cubicBezTo>
                  <a:cubicBezTo>
                    <a:pt x="7" y="11"/>
                    <a:pt x="20"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6"/>
            <p:cNvSpPr/>
            <p:nvPr/>
          </p:nvSpPr>
          <p:spPr>
            <a:xfrm>
              <a:off x="5166910" y="2648151"/>
              <a:ext cx="9885" cy="4519"/>
            </a:xfrm>
            <a:custGeom>
              <a:avLst/>
              <a:gdLst/>
              <a:ahLst/>
              <a:cxnLst/>
              <a:rect l="l" t="t" r="r" b="b"/>
              <a:pathLst>
                <a:path w="35" h="16" extrusionOk="0">
                  <a:moveTo>
                    <a:pt x="30" y="0"/>
                  </a:moveTo>
                  <a:cubicBezTo>
                    <a:pt x="13" y="0"/>
                    <a:pt x="4" y="7"/>
                    <a:pt x="0" y="15"/>
                  </a:cubicBezTo>
                  <a:cubicBezTo>
                    <a:pt x="15" y="13"/>
                    <a:pt x="34" y="15"/>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6"/>
            <p:cNvSpPr/>
            <p:nvPr/>
          </p:nvSpPr>
          <p:spPr>
            <a:xfrm>
              <a:off x="5337489" y="2647587"/>
              <a:ext cx="5648" cy="3107"/>
            </a:xfrm>
            <a:custGeom>
              <a:avLst/>
              <a:gdLst/>
              <a:ahLst/>
              <a:cxnLst/>
              <a:rect l="l" t="t" r="r" b="b"/>
              <a:pathLst>
                <a:path w="20" h="11" extrusionOk="0">
                  <a:moveTo>
                    <a:pt x="15" y="2"/>
                  </a:moveTo>
                  <a:cubicBezTo>
                    <a:pt x="11" y="0"/>
                    <a:pt x="0" y="7"/>
                    <a:pt x="4" y="11"/>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6"/>
            <p:cNvSpPr/>
            <p:nvPr/>
          </p:nvSpPr>
          <p:spPr>
            <a:xfrm>
              <a:off x="4443359" y="2634313"/>
              <a:ext cx="15533" cy="19487"/>
            </a:xfrm>
            <a:custGeom>
              <a:avLst/>
              <a:gdLst/>
              <a:ahLst/>
              <a:cxnLst/>
              <a:rect l="l" t="t" r="r" b="b"/>
              <a:pathLst>
                <a:path w="55" h="69" extrusionOk="0">
                  <a:moveTo>
                    <a:pt x="54" y="43"/>
                  </a:moveTo>
                  <a:lnTo>
                    <a:pt x="54" y="30"/>
                  </a:lnTo>
                  <a:cubicBezTo>
                    <a:pt x="16" y="0"/>
                    <a:pt x="1" y="69"/>
                    <a:pt x="54"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6"/>
            <p:cNvSpPr/>
            <p:nvPr/>
          </p:nvSpPr>
          <p:spPr>
            <a:xfrm>
              <a:off x="4995766" y="2641938"/>
              <a:ext cx="6213" cy="3389"/>
            </a:xfrm>
            <a:custGeom>
              <a:avLst/>
              <a:gdLst/>
              <a:ahLst/>
              <a:cxnLst/>
              <a:rect l="l" t="t" r="r" b="b"/>
              <a:pathLst>
                <a:path w="22" h="12" extrusionOk="0">
                  <a:moveTo>
                    <a:pt x="17" y="3"/>
                  </a:moveTo>
                  <a:cubicBezTo>
                    <a:pt x="13" y="1"/>
                    <a:pt x="0" y="5"/>
                    <a:pt x="6" y="9"/>
                  </a:cubicBezTo>
                  <a:cubicBezTo>
                    <a:pt x="9" y="12"/>
                    <a:pt x="21" y="5"/>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6"/>
            <p:cNvSpPr/>
            <p:nvPr/>
          </p:nvSpPr>
          <p:spPr>
            <a:xfrm>
              <a:off x="5299363" y="2624428"/>
              <a:ext cx="22029" cy="18357"/>
            </a:xfrm>
            <a:custGeom>
              <a:avLst/>
              <a:gdLst/>
              <a:ahLst/>
              <a:cxnLst/>
              <a:rect l="l" t="t" r="r" b="b"/>
              <a:pathLst>
                <a:path w="78" h="65" extrusionOk="0">
                  <a:moveTo>
                    <a:pt x="0" y="65"/>
                  </a:moveTo>
                  <a:cubicBezTo>
                    <a:pt x="77" y="54"/>
                    <a:pt x="2" y="1"/>
                    <a:pt x="0" y="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6"/>
            <p:cNvSpPr/>
            <p:nvPr/>
          </p:nvSpPr>
          <p:spPr>
            <a:xfrm>
              <a:off x="3993470" y="2634313"/>
              <a:ext cx="3107" cy="4236"/>
            </a:xfrm>
            <a:custGeom>
              <a:avLst/>
              <a:gdLst/>
              <a:ahLst/>
              <a:cxnLst/>
              <a:rect l="l" t="t" r="r" b="b"/>
              <a:pathLst>
                <a:path w="11" h="15" extrusionOk="0">
                  <a:moveTo>
                    <a:pt x="11" y="9"/>
                  </a:moveTo>
                  <a:cubicBezTo>
                    <a:pt x="11" y="4"/>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6"/>
            <p:cNvSpPr/>
            <p:nvPr/>
          </p:nvSpPr>
          <p:spPr>
            <a:xfrm>
              <a:off x="4155577" y="2634313"/>
              <a:ext cx="6213" cy="3107"/>
            </a:xfrm>
            <a:custGeom>
              <a:avLst/>
              <a:gdLst/>
              <a:ahLst/>
              <a:cxnLst/>
              <a:rect l="l" t="t" r="r" b="b"/>
              <a:pathLst>
                <a:path w="22" h="11" extrusionOk="0">
                  <a:moveTo>
                    <a:pt x="15" y="2"/>
                  </a:moveTo>
                  <a:cubicBezTo>
                    <a:pt x="13" y="0"/>
                    <a:pt x="0" y="4"/>
                    <a:pt x="7" y="9"/>
                  </a:cubicBezTo>
                  <a:cubicBezTo>
                    <a:pt x="9" y="11"/>
                    <a:pt x="22"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6"/>
            <p:cNvSpPr/>
            <p:nvPr/>
          </p:nvSpPr>
          <p:spPr>
            <a:xfrm>
              <a:off x="5354434" y="2626405"/>
              <a:ext cx="9885" cy="4519"/>
            </a:xfrm>
            <a:custGeom>
              <a:avLst/>
              <a:gdLst/>
              <a:ahLst/>
              <a:cxnLst/>
              <a:rect l="l" t="t" r="r" b="b"/>
              <a:pathLst>
                <a:path w="35" h="16" extrusionOk="0">
                  <a:moveTo>
                    <a:pt x="24" y="15"/>
                  </a:moveTo>
                  <a:cubicBezTo>
                    <a:pt x="24" y="9"/>
                    <a:pt x="32" y="7"/>
                    <a:pt x="34" y="2"/>
                  </a:cubicBezTo>
                  <a:cubicBezTo>
                    <a:pt x="19" y="2"/>
                    <a:pt x="0" y="0"/>
                    <a:pt x="4"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6"/>
            <p:cNvSpPr/>
            <p:nvPr/>
          </p:nvSpPr>
          <p:spPr>
            <a:xfrm>
              <a:off x="5143752" y="2624428"/>
              <a:ext cx="3389" cy="4519"/>
            </a:xfrm>
            <a:custGeom>
              <a:avLst/>
              <a:gdLst/>
              <a:ahLst/>
              <a:cxnLst/>
              <a:rect l="l" t="t" r="r" b="b"/>
              <a:pathLst>
                <a:path w="12" h="16" extrusionOk="0">
                  <a:moveTo>
                    <a:pt x="11" y="7"/>
                  </a:moveTo>
                  <a:cubicBezTo>
                    <a:pt x="11" y="5"/>
                    <a:pt x="3" y="1"/>
                    <a:pt x="1" y="7"/>
                  </a:cubicBezTo>
                  <a:cubicBezTo>
                    <a:pt x="1"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6"/>
            <p:cNvSpPr/>
            <p:nvPr/>
          </p:nvSpPr>
          <p:spPr>
            <a:xfrm>
              <a:off x="4938153" y="2622734"/>
              <a:ext cx="5648" cy="3954"/>
            </a:xfrm>
            <a:custGeom>
              <a:avLst/>
              <a:gdLst/>
              <a:ahLst/>
              <a:cxnLst/>
              <a:rect l="l" t="t" r="r" b="b"/>
              <a:pathLst>
                <a:path w="20"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6"/>
            <p:cNvSpPr/>
            <p:nvPr/>
          </p:nvSpPr>
          <p:spPr>
            <a:xfrm>
              <a:off x="4815302" y="2618498"/>
              <a:ext cx="6496" cy="3389"/>
            </a:xfrm>
            <a:custGeom>
              <a:avLst/>
              <a:gdLst/>
              <a:ahLst/>
              <a:cxnLst/>
              <a:rect l="l" t="t" r="r" b="b"/>
              <a:pathLst>
                <a:path w="23" h="12"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6"/>
            <p:cNvSpPr/>
            <p:nvPr/>
          </p:nvSpPr>
          <p:spPr>
            <a:xfrm>
              <a:off x="4589651" y="2615956"/>
              <a:ext cx="6496" cy="3389"/>
            </a:xfrm>
            <a:custGeom>
              <a:avLst/>
              <a:gdLst/>
              <a:ahLst/>
              <a:cxnLst/>
              <a:rect l="l" t="t" r="r" b="b"/>
              <a:pathLst>
                <a:path w="23" h="12" extrusionOk="0">
                  <a:moveTo>
                    <a:pt x="7" y="11"/>
                  </a:moveTo>
                  <a:cubicBezTo>
                    <a:pt x="9" y="11"/>
                    <a:pt x="22" y="7"/>
                    <a:pt x="16" y="3"/>
                  </a:cubicBezTo>
                  <a:cubicBezTo>
                    <a:pt x="14" y="1"/>
                    <a:pt x="1"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6"/>
            <p:cNvSpPr/>
            <p:nvPr/>
          </p:nvSpPr>
          <p:spPr>
            <a:xfrm>
              <a:off x="4334629" y="2614262"/>
              <a:ext cx="6213" cy="5083"/>
            </a:xfrm>
            <a:custGeom>
              <a:avLst/>
              <a:gdLst/>
              <a:ahLst/>
              <a:cxnLst/>
              <a:rect l="l" t="t" r="r" b="b"/>
              <a:pathLst>
                <a:path w="22" h="18" extrusionOk="0">
                  <a:moveTo>
                    <a:pt x="22" y="9"/>
                  </a:moveTo>
                  <a:cubicBezTo>
                    <a:pt x="19" y="0"/>
                    <a:pt x="11" y="5"/>
                    <a:pt x="0" y="9"/>
                  </a:cubicBezTo>
                  <a:cubicBezTo>
                    <a:pt x="0" y="17"/>
                    <a:pt x="19" y="17"/>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6"/>
            <p:cNvSpPr/>
            <p:nvPr/>
          </p:nvSpPr>
          <p:spPr>
            <a:xfrm>
              <a:off x="4500972" y="2610590"/>
              <a:ext cx="6213" cy="5083"/>
            </a:xfrm>
            <a:custGeom>
              <a:avLst/>
              <a:gdLst/>
              <a:ahLst/>
              <a:cxnLst/>
              <a:rect l="l" t="t" r="r" b="b"/>
              <a:pathLst>
                <a:path w="22" h="18" extrusionOk="0">
                  <a:moveTo>
                    <a:pt x="21" y="9"/>
                  </a:moveTo>
                  <a:cubicBezTo>
                    <a:pt x="21" y="3"/>
                    <a:pt x="2" y="0"/>
                    <a:pt x="0" y="9"/>
                  </a:cubicBezTo>
                  <a:cubicBezTo>
                    <a:pt x="13" y="9"/>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6"/>
            <p:cNvSpPr/>
            <p:nvPr/>
          </p:nvSpPr>
          <p:spPr>
            <a:xfrm>
              <a:off x="4545594" y="2603247"/>
              <a:ext cx="14686" cy="12991"/>
            </a:xfrm>
            <a:custGeom>
              <a:avLst/>
              <a:gdLst/>
              <a:ahLst/>
              <a:cxnLst/>
              <a:rect l="l" t="t" r="r" b="b"/>
              <a:pathLst>
                <a:path w="52" h="46" extrusionOk="0">
                  <a:moveTo>
                    <a:pt x="52" y="14"/>
                  </a:moveTo>
                  <a:cubicBezTo>
                    <a:pt x="20" y="18"/>
                    <a:pt x="22" y="1"/>
                    <a:pt x="3" y="14"/>
                  </a:cubicBezTo>
                  <a:cubicBezTo>
                    <a:pt x="1" y="46"/>
                    <a:pt x="50" y="33"/>
                    <a:pt x="52"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a:off x="5039823" y="2605224"/>
              <a:ext cx="8755" cy="6213"/>
            </a:xfrm>
            <a:custGeom>
              <a:avLst/>
              <a:gdLst/>
              <a:ahLst/>
              <a:cxnLst/>
              <a:rect l="l" t="t" r="r" b="b"/>
              <a:pathLst>
                <a:path w="31" h="22" extrusionOk="0">
                  <a:moveTo>
                    <a:pt x="30" y="0"/>
                  </a:moveTo>
                  <a:lnTo>
                    <a:pt x="0" y="0"/>
                  </a:lnTo>
                  <a:lnTo>
                    <a:pt x="0" y="22"/>
                  </a:lnTo>
                  <a:lnTo>
                    <a:pt x="30"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4585415" y="2605224"/>
              <a:ext cx="6496" cy="6778"/>
            </a:xfrm>
            <a:custGeom>
              <a:avLst/>
              <a:gdLst/>
              <a:ahLst/>
              <a:cxnLst/>
              <a:rect l="l" t="t" r="r" b="b"/>
              <a:pathLst>
                <a:path w="23" h="24" extrusionOk="0">
                  <a:moveTo>
                    <a:pt x="22" y="22"/>
                  </a:moveTo>
                  <a:lnTo>
                    <a:pt x="22" y="7"/>
                  </a:lnTo>
                  <a:cubicBezTo>
                    <a:pt x="12" y="7"/>
                    <a:pt x="9" y="2"/>
                    <a:pt x="1" y="0"/>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6"/>
            <p:cNvSpPr/>
            <p:nvPr/>
          </p:nvSpPr>
          <p:spPr>
            <a:xfrm>
              <a:off x="4252728" y="2593080"/>
              <a:ext cx="5931" cy="5083"/>
            </a:xfrm>
            <a:custGeom>
              <a:avLst/>
              <a:gdLst/>
              <a:ahLst/>
              <a:cxnLst/>
              <a:rect l="l" t="t" r="r" b="b"/>
              <a:pathLst>
                <a:path w="21" h="18" extrusionOk="0">
                  <a:moveTo>
                    <a:pt x="20" y="9"/>
                  </a:moveTo>
                  <a:cubicBezTo>
                    <a:pt x="20" y="0"/>
                    <a:pt x="3" y="0"/>
                    <a:pt x="1" y="9"/>
                  </a:cubicBezTo>
                  <a:cubicBezTo>
                    <a:pt x="12" y="7"/>
                    <a:pt x="16"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6"/>
            <p:cNvSpPr/>
            <p:nvPr/>
          </p:nvSpPr>
          <p:spPr>
            <a:xfrm>
              <a:off x="4347338" y="2583478"/>
              <a:ext cx="15251" cy="12144"/>
            </a:xfrm>
            <a:custGeom>
              <a:avLst/>
              <a:gdLst/>
              <a:ahLst/>
              <a:cxnLst/>
              <a:rect l="l" t="t" r="r" b="b"/>
              <a:pathLst>
                <a:path w="54" h="43" extrusionOk="0">
                  <a:moveTo>
                    <a:pt x="45" y="43"/>
                  </a:moveTo>
                  <a:cubicBezTo>
                    <a:pt x="54" y="0"/>
                    <a:pt x="0" y="39"/>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5103366" y="2585173"/>
              <a:ext cx="10450" cy="8190"/>
            </a:xfrm>
            <a:custGeom>
              <a:avLst/>
              <a:gdLst/>
              <a:ahLst/>
              <a:cxnLst/>
              <a:rect l="l" t="t" r="r" b="b"/>
              <a:pathLst>
                <a:path w="37" h="29" extrusionOk="0">
                  <a:moveTo>
                    <a:pt x="35" y="28"/>
                  </a:moveTo>
                  <a:cubicBezTo>
                    <a:pt x="37" y="13"/>
                    <a:pt x="32" y="3"/>
                    <a:pt x="15" y="1"/>
                  </a:cubicBezTo>
                  <a:cubicBezTo>
                    <a:pt x="11" y="11"/>
                    <a:pt x="0" y="16"/>
                    <a:pt x="5"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3845767" y="2582631"/>
              <a:ext cx="16663" cy="11861"/>
            </a:xfrm>
            <a:custGeom>
              <a:avLst/>
              <a:gdLst/>
              <a:ahLst/>
              <a:cxnLst/>
              <a:rect l="l" t="t" r="r" b="b"/>
              <a:pathLst>
                <a:path w="59" h="42" extrusionOk="0">
                  <a:moveTo>
                    <a:pt x="35" y="25"/>
                  </a:moveTo>
                  <a:cubicBezTo>
                    <a:pt x="58" y="1"/>
                    <a:pt x="1" y="42"/>
                    <a:pt x="35"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4290855" y="2585173"/>
              <a:ext cx="5931" cy="2824"/>
            </a:xfrm>
            <a:custGeom>
              <a:avLst/>
              <a:gdLst/>
              <a:ahLst/>
              <a:cxnLst/>
              <a:rect l="l" t="t" r="r" b="b"/>
              <a:pathLst>
                <a:path w="21" h="10" extrusionOk="0">
                  <a:moveTo>
                    <a:pt x="16" y="1"/>
                  </a:moveTo>
                  <a:cubicBezTo>
                    <a:pt x="14" y="1"/>
                    <a:pt x="1" y="5"/>
                    <a:pt x="5" y="9"/>
                  </a:cubicBezTo>
                  <a:cubicBezTo>
                    <a:pt x="9" y="9"/>
                    <a:pt x="20"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3945459" y="2579807"/>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6"/>
            <p:cNvSpPr/>
            <p:nvPr/>
          </p:nvSpPr>
          <p:spPr>
            <a:xfrm>
              <a:off x="3938399" y="2579242"/>
              <a:ext cx="6213" cy="3107"/>
            </a:xfrm>
            <a:custGeom>
              <a:avLst/>
              <a:gdLst/>
              <a:ahLst/>
              <a:cxnLst/>
              <a:rect l="l" t="t" r="r" b="b"/>
              <a:pathLst>
                <a:path w="22" h="11" extrusionOk="0">
                  <a:moveTo>
                    <a:pt x="15" y="2"/>
                  </a:moveTo>
                  <a:cubicBezTo>
                    <a:pt x="13" y="0"/>
                    <a:pt x="0" y="4"/>
                    <a:pt x="7" y="9"/>
                  </a:cubicBezTo>
                  <a:cubicBezTo>
                    <a:pt x="9" y="11"/>
                    <a:pt x="22"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6"/>
            <p:cNvSpPr/>
            <p:nvPr/>
          </p:nvSpPr>
          <p:spPr>
            <a:xfrm>
              <a:off x="4026513" y="3730084"/>
              <a:ext cx="9602" cy="4519"/>
            </a:xfrm>
            <a:custGeom>
              <a:avLst/>
              <a:gdLst/>
              <a:ahLst/>
              <a:cxnLst/>
              <a:rect l="l" t="t" r="r" b="b"/>
              <a:pathLst>
                <a:path w="34" h="16" extrusionOk="0">
                  <a:moveTo>
                    <a:pt x="33" y="1"/>
                  </a:moveTo>
                  <a:lnTo>
                    <a:pt x="3" y="1"/>
                  </a:lnTo>
                  <a:cubicBezTo>
                    <a:pt x="1" y="12"/>
                    <a:pt x="12" y="16"/>
                    <a:pt x="33"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791260" y="3729519"/>
              <a:ext cx="6496" cy="3389"/>
            </a:xfrm>
            <a:custGeom>
              <a:avLst/>
              <a:gdLst/>
              <a:ahLst/>
              <a:cxnLst/>
              <a:rect l="l" t="t" r="r" b="b"/>
              <a:pathLst>
                <a:path w="23" h="12" extrusionOk="0">
                  <a:moveTo>
                    <a:pt x="16" y="3"/>
                  </a:moveTo>
                  <a:cubicBezTo>
                    <a:pt x="14"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5519930" y="3727260"/>
              <a:ext cx="6496" cy="3107"/>
            </a:xfrm>
            <a:custGeom>
              <a:avLst/>
              <a:gdLst/>
              <a:ahLst/>
              <a:cxnLst/>
              <a:rect l="l" t="t" r="r" b="b"/>
              <a:pathLst>
                <a:path w="23" h="11" extrusionOk="0">
                  <a:moveTo>
                    <a:pt x="7" y="11"/>
                  </a:moveTo>
                  <a:cubicBezTo>
                    <a:pt x="9" y="11"/>
                    <a:pt x="22" y="7"/>
                    <a:pt x="16" y="2"/>
                  </a:cubicBezTo>
                  <a:cubicBezTo>
                    <a:pt x="14" y="0"/>
                    <a:pt x="1"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4826316" y="3727260"/>
              <a:ext cx="6213" cy="3107"/>
            </a:xfrm>
            <a:custGeom>
              <a:avLst/>
              <a:gdLst/>
              <a:ahLst/>
              <a:cxnLst/>
              <a:rect l="l" t="t" r="r" b="b"/>
              <a:pathLst>
                <a:path w="22" h="11" extrusionOk="0">
                  <a:moveTo>
                    <a:pt x="17" y="2"/>
                  </a:moveTo>
                  <a:cubicBezTo>
                    <a:pt x="13" y="0"/>
                    <a:pt x="0" y="7"/>
                    <a:pt x="7" y="11"/>
                  </a:cubicBezTo>
                  <a:cubicBezTo>
                    <a:pt x="9" y="11"/>
                    <a:pt x="22"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816678" y="3721611"/>
              <a:ext cx="6496" cy="3389"/>
            </a:xfrm>
            <a:custGeom>
              <a:avLst/>
              <a:gdLst/>
              <a:ahLst/>
              <a:cxnLst/>
              <a:rect l="l" t="t" r="r" b="b"/>
              <a:pathLst>
                <a:path w="23" h="12" extrusionOk="0">
                  <a:moveTo>
                    <a:pt x="7" y="9"/>
                  </a:moveTo>
                  <a:cubicBezTo>
                    <a:pt x="9" y="12"/>
                    <a:pt x="22" y="5"/>
                    <a:pt x="18" y="3"/>
                  </a:cubicBezTo>
                  <a:cubicBezTo>
                    <a:pt x="14" y="1"/>
                    <a:pt x="1"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871749" y="3717940"/>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5383241" y="3715681"/>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4427544" y="3715681"/>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4940694" y="3712009"/>
              <a:ext cx="8755" cy="6213"/>
            </a:xfrm>
            <a:custGeom>
              <a:avLst/>
              <a:gdLst/>
              <a:ahLst/>
              <a:cxnLst/>
              <a:rect l="l" t="t" r="r" b="b"/>
              <a:pathLst>
                <a:path w="31" h="22" extrusionOk="0">
                  <a:moveTo>
                    <a:pt x="30" y="9"/>
                  </a:moveTo>
                  <a:cubicBezTo>
                    <a:pt x="22" y="9"/>
                    <a:pt x="19" y="3"/>
                    <a:pt x="11" y="1"/>
                  </a:cubicBezTo>
                  <a:cubicBezTo>
                    <a:pt x="11" y="9"/>
                    <a:pt x="2" y="9"/>
                    <a:pt x="0" y="16"/>
                  </a:cubicBezTo>
                  <a:cubicBezTo>
                    <a:pt x="11" y="16"/>
                    <a:pt x="13" y="20"/>
                    <a:pt x="22" y="22"/>
                  </a:cubicBezTo>
                  <a:cubicBezTo>
                    <a:pt x="22" y="16"/>
                    <a:pt x="30" y="13"/>
                    <a:pt x="3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4682284" y="3712009"/>
              <a:ext cx="14121" cy="11861"/>
            </a:xfrm>
            <a:custGeom>
              <a:avLst/>
              <a:gdLst/>
              <a:ahLst/>
              <a:cxnLst/>
              <a:rect l="l" t="t" r="r" b="b"/>
              <a:pathLst>
                <a:path w="50" h="42" extrusionOk="0">
                  <a:moveTo>
                    <a:pt x="48" y="16"/>
                  </a:moveTo>
                  <a:cubicBezTo>
                    <a:pt x="50" y="11"/>
                    <a:pt x="33" y="1"/>
                    <a:pt x="28" y="1"/>
                  </a:cubicBezTo>
                  <a:cubicBezTo>
                    <a:pt x="1" y="7"/>
                    <a:pt x="33" y="41"/>
                    <a:pt x="48"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5438312" y="3701842"/>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5406399" y="3698736"/>
              <a:ext cx="5648" cy="3954"/>
            </a:xfrm>
            <a:custGeom>
              <a:avLst/>
              <a:gdLst/>
              <a:ahLst/>
              <a:cxnLst/>
              <a:rect l="l" t="t" r="r" b="b"/>
              <a:pathLst>
                <a:path w="20" h="14" extrusionOk="0">
                  <a:moveTo>
                    <a:pt x="0" y="13"/>
                  </a:moveTo>
                  <a:lnTo>
                    <a:pt x="20" y="13"/>
                  </a:lnTo>
                  <a:lnTo>
                    <a:pt x="2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4842131" y="3698171"/>
              <a:ext cx="6213" cy="5083"/>
            </a:xfrm>
            <a:custGeom>
              <a:avLst/>
              <a:gdLst/>
              <a:ahLst/>
              <a:cxnLst/>
              <a:rect l="l" t="t" r="r" b="b"/>
              <a:pathLst>
                <a:path w="22" h="18" extrusionOk="0">
                  <a:moveTo>
                    <a:pt x="21" y="9"/>
                  </a:moveTo>
                  <a:cubicBezTo>
                    <a:pt x="19" y="0"/>
                    <a:pt x="9" y="5"/>
                    <a:pt x="0" y="9"/>
                  </a:cubicBezTo>
                  <a:cubicBezTo>
                    <a:pt x="0" y="15"/>
                    <a:pt x="17" y="17"/>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5436053" y="3695629"/>
              <a:ext cx="5648" cy="3389"/>
            </a:xfrm>
            <a:custGeom>
              <a:avLst/>
              <a:gdLst/>
              <a:ahLst/>
              <a:cxnLst/>
              <a:rect l="l" t="t" r="r" b="b"/>
              <a:pathLst>
                <a:path w="20" h="12" extrusionOk="0">
                  <a:moveTo>
                    <a:pt x="15" y="3"/>
                  </a:moveTo>
                  <a:cubicBezTo>
                    <a:pt x="11" y="1"/>
                    <a:pt x="0" y="7"/>
                    <a:pt x="4" y="11"/>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5091222" y="3685462"/>
              <a:ext cx="8755" cy="11861"/>
            </a:xfrm>
            <a:custGeom>
              <a:avLst/>
              <a:gdLst/>
              <a:ahLst/>
              <a:cxnLst/>
              <a:rect l="l" t="t" r="r" b="b"/>
              <a:pathLst>
                <a:path w="31" h="42" extrusionOk="0">
                  <a:moveTo>
                    <a:pt x="18" y="39"/>
                  </a:moveTo>
                  <a:cubicBezTo>
                    <a:pt x="20" y="30"/>
                    <a:pt x="30" y="26"/>
                    <a:pt x="26" y="11"/>
                  </a:cubicBezTo>
                  <a:cubicBezTo>
                    <a:pt x="0" y="0"/>
                    <a:pt x="0" y="41"/>
                    <a:pt x="18"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4913865" y="3691958"/>
              <a:ext cx="6496" cy="3389"/>
            </a:xfrm>
            <a:custGeom>
              <a:avLst/>
              <a:gdLst/>
              <a:ahLst/>
              <a:cxnLst/>
              <a:rect l="l" t="t" r="r" b="b"/>
              <a:pathLst>
                <a:path w="23" h="12" extrusionOk="0">
                  <a:moveTo>
                    <a:pt x="16" y="3"/>
                  </a:moveTo>
                  <a:cubicBezTo>
                    <a:pt x="14" y="1"/>
                    <a:pt x="1" y="5"/>
                    <a:pt x="5"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3737036" y="3685462"/>
              <a:ext cx="19487" cy="12991"/>
            </a:xfrm>
            <a:custGeom>
              <a:avLst/>
              <a:gdLst/>
              <a:ahLst/>
              <a:cxnLst/>
              <a:rect l="l" t="t" r="r" b="b"/>
              <a:pathLst>
                <a:path w="69" h="46" extrusionOk="0">
                  <a:moveTo>
                    <a:pt x="9" y="26"/>
                  </a:moveTo>
                  <a:cubicBezTo>
                    <a:pt x="26" y="45"/>
                    <a:pt x="69" y="26"/>
                    <a:pt x="69" y="11"/>
                  </a:cubicBezTo>
                  <a:cubicBezTo>
                    <a:pt x="49" y="15"/>
                    <a:pt x="0" y="0"/>
                    <a:pt x="9"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5527273" y="3677555"/>
              <a:ext cx="11297" cy="11297"/>
            </a:xfrm>
            <a:custGeom>
              <a:avLst/>
              <a:gdLst/>
              <a:ahLst/>
              <a:cxnLst/>
              <a:rect l="l" t="t" r="r" b="b"/>
              <a:pathLst>
                <a:path w="40" h="40" extrusionOk="0">
                  <a:moveTo>
                    <a:pt x="1" y="33"/>
                  </a:moveTo>
                  <a:cubicBezTo>
                    <a:pt x="39" y="39"/>
                    <a:pt x="39" y="1"/>
                    <a:pt x="1"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3770644" y="3682356"/>
              <a:ext cx="5931" cy="5648"/>
            </a:xfrm>
            <a:custGeom>
              <a:avLst/>
              <a:gdLst/>
              <a:ahLst/>
              <a:cxnLst/>
              <a:rect l="l" t="t" r="r" b="b"/>
              <a:pathLst>
                <a:path w="21" h="20" extrusionOk="0">
                  <a:moveTo>
                    <a:pt x="20" y="9"/>
                  </a:moveTo>
                  <a:cubicBezTo>
                    <a:pt x="20" y="3"/>
                    <a:pt x="3" y="1"/>
                    <a:pt x="1" y="9"/>
                  </a:cubicBezTo>
                  <a:cubicBezTo>
                    <a:pt x="12"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5209837" y="3676425"/>
              <a:ext cx="6213" cy="3107"/>
            </a:xfrm>
            <a:custGeom>
              <a:avLst/>
              <a:gdLst/>
              <a:ahLst/>
              <a:cxnLst/>
              <a:rect l="l" t="t" r="r" b="b"/>
              <a:pathLst>
                <a:path w="22" h="11" extrusionOk="0">
                  <a:moveTo>
                    <a:pt x="17" y="2"/>
                  </a:moveTo>
                  <a:cubicBezTo>
                    <a:pt x="13" y="0"/>
                    <a:pt x="0" y="5"/>
                    <a:pt x="7" y="9"/>
                  </a:cubicBezTo>
                  <a:cubicBezTo>
                    <a:pt x="9" y="11"/>
                    <a:pt x="22"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5177077" y="3675013"/>
              <a:ext cx="9320" cy="4519"/>
            </a:xfrm>
            <a:custGeom>
              <a:avLst/>
              <a:gdLst/>
              <a:ahLst/>
              <a:cxnLst/>
              <a:rect l="l" t="t" r="r" b="b"/>
              <a:pathLst>
                <a:path w="33" h="16" extrusionOk="0">
                  <a:moveTo>
                    <a:pt x="33" y="14"/>
                  </a:moveTo>
                  <a:lnTo>
                    <a:pt x="33" y="1"/>
                  </a:lnTo>
                  <a:lnTo>
                    <a:pt x="3" y="1"/>
                  </a:lnTo>
                  <a:cubicBezTo>
                    <a:pt x="1" y="12"/>
                    <a:pt x="13" y="16"/>
                    <a:pt x="33"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4846367" y="3672754"/>
              <a:ext cx="6213" cy="3389"/>
            </a:xfrm>
            <a:custGeom>
              <a:avLst/>
              <a:gdLst/>
              <a:ahLst/>
              <a:cxnLst/>
              <a:rect l="l" t="t" r="r" b="b"/>
              <a:pathLst>
                <a:path w="22" h="12" extrusionOk="0">
                  <a:moveTo>
                    <a:pt x="15" y="0"/>
                  </a:moveTo>
                  <a:cubicBezTo>
                    <a:pt x="13" y="0"/>
                    <a:pt x="0" y="5"/>
                    <a:pt x="6" y="9"/>
                  </a:cubicBezTo>
                  <a:cubicBezTo>
                    <a:pt x="9" y="11"/>
                    <a:pt x="21"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4861900" y="3664846"/>
              <a:ext cx="9320" cy="10449"/>
            </a:xfrm>
            <a:custGeom>
              <a:avLst/>
              <a:gdLst/>
              <a:ahLst/>
              <a:cxnLst/>
              <a:rect l="l" t="t" r="r" b="b"/>
              <a:pathLst>
                <a:path w="33" h="37" extrusionOk="0">
                  <a:moveTo>
                    <a:pt x="31" y="28"/>
                  </a:moveTo>
                  <a:cubicBezTo>
                    <a:pt x="33" y="13"/>
                    <a:pt x="29" y="3"/>
                    <a:pt x="9" y="1"/>
                  </a:cubicBezTo>
                  <a:cubicBezTo>
                    <a:pt x="14" y="13"/>
                    <a:pt x="1" y="37"/>
                    <a:pt x="31"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4322485" y="3656938"/>
              <a:ext cx="23158" cy="16098"/>
            </a:xfrm>
            <a:custGeom>
              <a:avLst/>
              <a:gdLst/>
              <a:ahLst/>
              <a:cxnLst/>
              <a:rect l="l" t="t" r="r" b="b"/>
              <a:pathLst>
                <a:path w="82" h="57" extrusionOk="0">
                  <a:moveTo>
                    <a:pt x="54" y="56"/>
                  </a:moveTo>
                  <a:cubicBezTo>
                    <a:pt x="82" y="31"/>
                    <a:pt x="32" y="9"/>
                    <a:pt x="2" y="1"/>
                  </a:cubicBezTo>
                  <a:cubicBezTo>
                    <a:pt x="0" y="35"/>
                    <a:pt x="22" y="50"/>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4826316" y="3664846"/>
              <a:ext cx="6213" cy="3389"/>
            </a:xfrm>
            <a:custGeom>
              <a:avLst/>
              <a:gdLst/>
              <a:ahLst/>
              <a:cxnLst/>
              <a:rect l="l" t="t" r="r" b="b"/>
              <a:pathLst>
                <a:path w="22" h="12" extrusionOk="0">
                  <a:moveTo>
                    <a:pt x="17" y="1"/>
                  </a:moveTo>
                  <a:cubicBezTo>
                    <a:pt x="13" y="1"/>
                    <a:pt x="0" y="5"/>
                    <a:pt x="7" y="9"/>
                  </a:cubicBezTo>
                  <a:cubicBezTo>
                    <a:pt x="9" y="11"/>
                    <a:pt x="22" y="5"/>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3747768" y="3663151"/>
              <a:ext cx="5648" cy="1977"/>
            </a:xfrm>
            <a:custGeom>
              <a:avLst/>
              <a:gdLst/>
              <a:ahLst/>
              <a:cxnLst/>
              <a:rect l="l" t="t" r="r" b="b"/>
              <a:pathLst>
                <a:path w="20" h="7" extrusionOk="0">
                  <a:moveTo>
                    <a:pt x="1" y="7"/>
                  </a:moveTo>
                  <a:cubicBezTo>
                    <a:pt x="9" y="7"/>
                    <a:pt x="20" y="7"/>
                    <a:pt x="20" y="0"/>
                  </a:cubicBezTo>
                  <a:cubicBezTo>
                    <a:pt x="13" y="2"/>
                    <a:pt x="1"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5570765" y="3654679"/>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4951991" y="3649031"/>
              <a:ext cx="14403" cy="12991"/>
            </a:xfrm>
            <a:custGeom>
              <a:avLst/>
              <a:gdLst/>
              <a:ahLst/>
              <a:cxnLst/>
              <a:rect l="l" t="t" r="r" b="b"/>
              <a:pathLst>
                <a:path w="51" h="46" extrusionOk="0">
                  <a:moveTo>
                    <a:pt x="1" y="9"/>
                  </a:moveTo>
                  <a:lnTo>
                    <a:pt x="1" y="22"/>
                  </a:lnTo>
                  <a:cubicBezTo>
                    <a:pt x="20" y="46"/>
                    <a:pt x="50" y="1"/>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4522154" y="3654679"/>
              <a:ext cx="6213" cy="3107"/>
            </a:xfrm>
            <a:custGeom>
              <a:avLst/>
              <a:gdLst/>
              <a:ahLst/>
              <a:cxnLst/>
              <a:rect l="l" t="t" r="r" b="b"/>
              <a:pathLst>
                <a:path w="22" h="11" extrusionOk="0">
                  <a:moveTo>
                    <a:pt x="15" y="2"/>
                  </a:moveTo>
                  <a:cubicBezTo>
                    <a:pt x="13" y="0"/>
                    <a:pt x="0" y="7"/>
                    <a:pt x="4" y="9"/>
                  </a:cubicBezTo>
                  <a:cubicBezTo>
                    <a:pt x="9" y="11"/>
                    <a:pt x="21"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3719244" y="3651572"/>
              <a:ext cx="9602" cy="6778"/>
            </a:xfrm>
            <a:custGeom>
              <a:avLst/>
              <a:gdLst/>
              <a:ahLst/>
              <a:cxnLst/>
              <a:rect l="l" t="t" r="r" b="b"/>
              <a:pathLst>
                <a:path w="34" h="24" extrusionOk="0">
                  <a:moveTo>
                    <a:pt x="22" y="20"/>
                  </a:moveTo>
                  <a:cubicBezTo>
                    <a:pt x="22" y="11"/>
                    <a:pt x="27" y="5"/>
                    <a:pt x="33" y="0"/>
                  </a:cubicBezTo>
                  <a:lnTo>
                    <a:pt x="3" y="0"/>
                  </a:lnTo>
                  <a:cubicBezTo>
                    <a:pt x="3" y="11"/>
                    <a:pt x="1"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4846367" y="3652702"/>
              <a:ext cx="6213" cy="3389"/>
            </a:xfrm>
            <a:custGeom>
              <a:avLst/>
              <a:gdLst/>
              <a:ahLst/>
              <a:cxnLst/>
              <a:rect l="l" t="t" r="r" b="b"/>
              <a:pathLst>
                <a:path w="22" h="12" extrusionOk="0">
                  <a:moveTo>
                    <a:pt x="15" y="3"/>
                  </a:moveTo>
                  <a:cubicBezTo>
                    <a:pt x="13" y="1"/>
                    <a:pt x="0" y="7"/>
                    <a:pt x="6" y="9"/>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956474" y="3651008"/>
              <a:ext cx="6213" cy="5648"/>
            </a:xfrm>
            <a:custGeom>
              <a:avLst/>
              <a:gdLst/>
              <a:ahLst/>
              <a:cxnLst/>
              <a:rect l="l" t="t" r="r" b="b"/>
              <a:pathLst>
                <a:path w="22" h="20" extrusionOk="0">
                  <a:moveTo>
                    <a:pt x="22" y="9"/>
                  </a:moveTo>
                  <a:cubicBezTo>
                    <a:pt x="22" y="2"/>
                    <a:pt x="3" y="0"/>
                    <a:pt x="1" y="9"/>
                  </a:cubicBezTo>
                  <a:cubicBezTo>
                    <a:pt x="13" y="9"/>
                    <a:pt x="18"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922584" y="3651572"/>
              <a:ext cx="6213" cy="3954"/>
            </a:xfrm>
            <a:custGeom>
              <a:avLst/>
              <a:gdLst/>
              <a:ahLst/>
              <a:cxnLst/>
              <a:rect l="l" t="t" r="r" b="b"/>
              <a:pathLst>
                <a:path w="22"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3730258" y="3649031"/>
              <a:ext cx="9320" cy="7060"/>
            </a:xfrm>
            <a:custGeom>
              <a:avLst/>
              <a:gdLst/>
              <a:ahLst/>
              <a:cxnLst/>
              <a:rect l="l" t="t" r="r" b="b"/>
              <a:pathLst>
                <a:path w="33" h="25" extrusionOk="0">
                  <a:moveTo>
                    <a:pt x="33" y="22"/>
                  </a:moveTo>
                  <a:lnTo>
                    <a:pt x="33" y="1"/>
                  </a:lnTo>
                  <a:lnTo>
                    <a:pt x="3" y="1"/>
                  </a:lnTo>
                  <a:cubicBezTo>
                    <a:pt x="1" y="18"/>
                    <a:pt x="11" y="24"/>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4995766" y="3644794"/>
              <a:ext cx="6213" cy="3389"/>
            </a:xfrm>
            <a:custGeom>
              <a:avLst/>
              <a:gdLst/>
              <a:ahLst/>
              <a:cxnLst/>
              <a:rect l="l" t="t" r="r" b="b"/>
              <a:pathLst>
                <a:path w="22" h="12" extrusionOk="0">
                  <a:moveTo>
                    <a:pt x="15" y="3"/>
                  </a:moveTo>
                  <a:cubicBezTo>
                    <a:pt x="13" y="1"/>
                    <a:pt x="0" y="7"/>
                    <a:pt x="6" y="9"/>
                  </a:cubicBezTo>
                  <a:cubicBezTo>
                    <a:pt x="9" y="12"/>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725457" y="3641970"/>
              <a:ext cx="8755" cy="5648"/>
            </a:xfrm>
            <a:custGeom>
              <a:avLst/>
              <a:gdLst/>
              <a:ahLst/>
              <a:cxnLst/>
              <a:rect l="l" t="t" r="r" b="b"/>
              <a:pathLst>
                <a:path w="31" h="20" extrusionOk="0">
                  <a:moveTo>
                    <a:pt x="20" y="19"/>
                  </a:moveTo>
                  <a:cubicBezTo>
                    <a:pt x="20" y="13"/>
                    <a:pt x="28" y="11"/>
                    <a:pt x="30" y="7"/>
                  </a:cubicBezTo>
                  <a:cubicBezTo>
                    <a:pt x="20" y="7"/>
                    <a:pt x="18" y="0"/>
                    <a:pt x="11" y="0"/>
                  </a:cubicBezTo>
                  <a:cubicBezTo>
                    <a:pt x="11" y="7"/>
                    <a:pt x="3" y="7"/>
                    <a:pt x="0" y="13"/>
                  </a:cubicBezTo>
                  <a:cubicBezTo>
                    <a:pt x="11" y="13"/>
                    <a:pt x="13" y="19"/>
                    <a:pt x="20"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4898332" y="3641123"/>
              <a:ext cx="3107" cy="5366"/>
            </a:xfrm>
            <a:custGeom>
              <a:avLst/>
              <a:gdLst/>
              <a:ahLst/>
              <a:cxnLst/>
              <a:rect l="l" t="t" r="r" b="b"/>
              <a:pathLst>
                <a:path w="11" h="19" extrusionOk="0">
                  <a:moveTo>
                    <a:pt x="2" y="10"/>
                  </a:moveTo>
                  <a:cubicBezTo>
                    <a:pt x="0" y="14"/>
                    <a:pt x="9" y="18"/>
                    <a:pt x="11" y="10"/>
                  </a:cubicBezTo>
                  <a:cubicBezTo>
                    <a:pt x="11" y="5"/>
                    <a:pt x="2" y="1"/>
                    <a:pt x="2"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4010415" y="3634628"/>
              <a:ext cx="8755" cy="9885"/>
            </a:xfrm>
            <a:custGeom>
              <a:avLst/>
              <a:gdLst/>
              <a:ahLst/>
              <a:cxnLst/>
              <a:rect l="l" t="t" r="r" b="b"/>
              <a:pathLst>
                <a:path w="31" h="35" extrusionOk="0">
                  <a:moveTo>
                    <a:pt x="19" y="33"/>
                  </a:moveTo>
                  <a:cubicBezTo>
                    <a:pt x="19" y="28"/>
                    <a:pt x="22" y="24"/>
                    <a:pt x="30" y="26"/>
                  </a:cubicBezTo>
                  <a:lnTo>
                    <a:pt x="30" y="11"/>
                  </a:lnTo>
                  <a:cubicBezTo>
                    <a:pt x="4" y="0"/>
                    <a:pt x="0" y="35"/>
                    <a:pt x="19"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4946625" y="3635192"/>
              <a:ext cx="2824" cy="5083"/>
            </a:xfrm>
            <a:custGeom>
              <a:avLst/>
              <a:gdLst/>
              <a:ahLst/>
              <a:cxnLst/>
              <a:rect l="l" t="t" r="r" b="b"/>
              <a:pathLst>
                <a:path w="10" h="18" extrusionOk="0">
                  <a:moveTo>
                    <a:pt x="9" y="9"/>
                  </a:moveTo>
                  <a:cubicBezTo>
                    <a:pt x="9" y="5"/>
                    <a:pt x="3" y="1"/>
                    <a:pt x="1" y="9"/>
                  </a:cubicBezTo>
                  <a:cubicBezTo>
                    <a:pt x="1" y="13"/>
                    <a:pt x="9"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4420484" y="3635192"/>
              <a:ext cx="6213" cy="3389"/>
            </a:xfrm>
            <a:custGeom>
              <a:avLst/>
              <a:gdLst/>
              <a:ahLst/>
              <a:cxnLst/>
              <a:rect l="l" t="t" r="r" b="b"/>
              <a:pathLst>
                <a:path w="22" h="12" extrusionOk="0">
                  <a:moveTo>
                    <a:pt x="15" y="3"/>
                  </a:moveTo>
                  <a:cubicBezTo>
                    <a:pt x="13" y="1"/>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4690191" y="3627850"/>
              <a:ext cx="5648" cy="2259"/>
            </a:xfrm>
            <a:custGeom>
              <a:avLst/>
              <a:gdLst/>
              <a:ahLst/>
              <a:cxnLst/>
              <a:rect l="l" t="t" r="r" b="b"/>
              <a:pathLst>
                <a:path w="20" h="8" extrusionOk="0">
                  <a:moveTo>
                    <a:pt x="20" y="1"/>
                  </a:moveTo>
                  <a:cubicBezTo>
                    <a:pt x="11" y="3"/>
                    <a:pt x="0" y="1"/>
                    <a:pt x="0" y="7"/>
                  </a:cubicBezTo>
                  <a:cubicBezTo>
                    <a:pt x="7"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4757406" y="3621919"/>
              <a:ext cx="8755" cy="5083"/>
            </a:xfrm>
            <a:custGeom>
              <a:avLst/>
              <a:gdLst/>
              <a:ahLst/>
              <a:cxnLst/>
              <a:rect l="l" t="t" r="r" b="b"/>
              <a:pathLst>
                <a:path w="31" h="18" extrusionOk="0">
                  <a:moveTo>
                    <a:pt x="30" y="15"/>
                  </a:moveTo>
                  <a:lnTo>
                    <a:pt x="30" y="0"/>
                  </a:lnTo>
                  <a:lnTo>
                    <a:pt x="0" y="0"/>
                  </a:lnTo>
                  <a:cubicBezTo>
                    <a:pt x="0" y="13"/>
                    <a:pt x="11" y="18"/>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4326157" y="3623613"/>
              <a:ext cx="5648" cy="2824"/>
            </a:xfrm>
            <a:custGeom>
              <a:avLst/>
              <a:gdLst/>
              <a:ahLst/>
              <a:cxnLst/>
              <a:rect l="l" t="t" r="r" b="b"/>
              <a:pathLst>
                <a:path w="20" h="10" extrusionOk="0">
                  <a:moveTo>
                    <a:pt x="0" y="9"/>
                  </a:moveTo>
                  <a:cubicBezTo>
                    <a:pt x="9" y="7"/>
                    <a:pt x="19" y="7"/>
                    <a:pt x="19" y="1"/>
                  </a:cubicBezTo>
                  <a:cubicBezTo>
                    <a:pt x="13" y="3"/>
                    <a:pt x="0" y="1"/>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4966112" y="3615988"/>
              <a:ext cx="3107" cy="4519"/>
            </a:xfrm>
            <a:custGeom>
              <a:avLst/>
              <a:gdLst/>
              <a:ahLst/>
              <a:cxnLst/>
              <a:rect l="l" t="t" r="r" b="b"/>
              <a:pathLst>
                <a:path w="11" h="16" extrusionOk="0">
                  <a:moveTo>
                    <a:pt x="11" y="9"/>
                  </a:moveTo>
                  <a:cubicBezTo>
                    <a:pt x="11" y="4"/>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4482615" y="3613446"/>
              <a:ext cx="5931" cy="3389"/>
            </a:xfrm>
            <a:custGeom>
              <a:avLst/>
              <a:gdLst/>
              <a:ahLst/>
              <a:cxnLst/>
              <a:rect l="l" t="t" r="r" b="b"/>
              <a:pathLst>
                <a:path w="21" h="12" extrusionOk="0">
                  <a:moveTo>
                    <a:pt x="16" y="3"/>
                  </a:moveTo>
                  <a:cubicBezTo>
                    <a:pt x="14" y="0"/>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716985" y="3607516"/>
              <a:ext cx="8755" cy="11579"/>
            </a:xfrm>
            <a:custGeom>
              <a:avLst/>
              <a:gdLst/>
              <a:ahLst/>
              <a:cxnLst/>
              <a:rect l="l" t="t" r="r" b="b"/>
              <a:pathLst>
                <a:path w="31" h="41" extrusionOk="0">
                  <a:moveTo>
                    <a:pt x="30" y="11"/>
                  </a:move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5402163" y="3611752"/>
              <a:ext cx="5648" cy="3107"/>
            </a:xfrm>
            <a:custGeom>
              <a:avLst/>
              <a:gdLst/>
              <a:ahLst/>
              <a:cxnLst/>
              <a:rect l="l" t="t" r="r" b="b"/>
              <a:pathLst>
                <a:path w="20" h="11" extrusionOk="0">
                  <a:moveTo>
                    <a:pt x="15" y="2"/>
                  </a:moveTo>
                  <a:cubicBezTo>
                    <a:pt x="11" y="0"/>
                    <a:pt x="0" y="4"/>
                    <a:pt x="5" y="9"/>
                  </a:cubicBezTo>
                  <a:cubicBezTo>
                    <a:pt x="7" y="11"/>
                    <a:pt x="20" y="6"/>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5258130" y="3611752"/>
              <a:ext cx="5648" cy="3107"/>
            </a:xfrm>
            <a:custGeom>
              <a:avLst/>
              <a:gdLst/>
              <a:ahLst/>
              <a:cxnLst/>
              <a:rect l="l" t="t" r="r" b="b"/>
              <a:pathLst>
                <a:path w="20" h="11" extrusionOk="0">
                  <a:moveTo>
                    <a:pt x="16" y="2"/>
                  </a:moveTo>
                  <a:cubicBezTo>
                    <a:pt x="13" y="0"/>
                    <a:pt x="1" y="4"/>
                    <a:pt x="5" y="9"/>
                  </a:cubicBezTo>
                  <a:cubicBezTo>
                    <a:pt x="9" y="11"/>
                    <a:pt x="20"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791260" y="3608080"/>
              <a:ext cx="6496" cy="3107"/>
            </a:xfrm>
            <a:custGeom>
              <a:avLst/>
              <a:gdLst/>
              <a:ahLst/>
              <a:cxnLst/>
              <a:rect l="l" t="t" r="r" b="b"/>
              <a:pathLst>
                <a:path w="23" h="11" extrusionOk="0">
                  <a:moveTo>
                    <a:pt x="16" y="0"/>
                  </a:moveTo>
                  <a:cubicBezTo>
                    <a:pt x="14" y="0"/>
                    <a:pt x="1" y="4"/>
                    <a:pt x="7" y="9"/>
                  </a:cubicBezTo>
                  <a:cubicBezTo>
                    <a:pt x="9" y="11"/>
                    <a:pt x="22"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4466235" y="3600173"/>
              <a:ext cx="12426" cy="8755"/>
            </a:xfrm>
            <a:custGeom>
              <a:avLst/>
              <a:gdLst/>
              <a:ahLst/>
              <a:cxnLst/>
              <a:rect l="l" t="t" r="r" b="b"/>
              <a:pathLst>
                <a:path w="44" h="31" extrusionOk="0">
                  <a:moveTo>
                    <a:pt x="44" y="28"/>
                  </a:moveTo>
                  <a:lnTo>
                    <a:pt x="44" y="0"/>
                  </a:lnTo>
                  <a:cubicBezTo>
                    <a:pt x="25" y="0"/>
                    <a:pt x="22" y="9"/>
                    <a:pt x="3" y="9"/>
                  </a:cubicBezTo>
                  <a:cubicBezTo>
                    <a:pt x="1" y="26"/>
                    <a:pt x="18" y="30"/>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4997460" y="3598196"/>
              <a:ext cx="6213" cy="7060"/>
            </a:xfrm>
            <a:custGeom>
              <a:avLst/>
              <a:gdLst/>
              <a:ahLst/>
              <a:cxnLst/>
              <a:rect l="l" t="t" r="r" b="b"/>
              <a:pathLst>
                <a:path w="22" h="25" extrusionOk="0">
                  <a:moveTo>
                    <a:pt x="20" y="22"/>
                  </a:moveTo>
                  <a:cubicBezTo>
                    <a:pt x="18" y="14"/>
                    <a:pt x="22" y="3"/>
                    <a:pt x="9" y="1"/>
                  </a:cubicBezTo>
                  <a:cubicBezTo>
                    <a:pt x="9" y="5"/>
                    <a:pt x="9" y="10"/>
                    <a:pt x="0" y="7"/>
                  </a:cubicBezTo>
                  <a:cubicBezTo>
                    <a:pt x="0" y="16"/>
                    <a:pt x="3" y="24"/>
                    <a:pt x="20"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712748" y="3601867"/>
              <a:ext cx="5648" cy="3389"/>
            </a:xfrm>
            <a:custGeom>
              <a:avLst/>
              <a:gdLst/>
              <a:ahLst/>
              <a:cxnLst/>
              <a:rect l="l" t="t" r="r" b="b"/>
              <a:pathLst>
                <a:path w="20" h="12" extrusionOk="0">
                  <a:moveTo>
                    <a:pt x="15" y="3"/>
                  </a:moveTo>
                  <a:cubicBezTo>
                    <a:pt x="13" y="1"/>
                    <a:pt x="0" y="5"/>
                    <a:pt x="5" y="9"/>
                  </a:cubicBezTo>
                  <a:cubicBezTo>
                    <a:pt x="9" y="11"/>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4385464" y="3598196"/>
              <a:ext cx="3107" cy="4519"/>
            </a:xfrm>
            <a:custGeom>
              <a:avLst/>
              <a:gdLst/>
              <a:ahLst/>
              <a:cxnLst/>
              <a:rect l="l" t="t" r="r" b="b"/>
              <a:pathLst>
                <a:path w="11" h="16" extrusionOk="0">
                  <a:moveTo>
                    <a:pt x="11" y="7"/>
                  </a:moveTo>
                  <a:cubicBezTo>
                    <a:pt x="11" y="5"/>
                    <a:pt x="2" y="1"/>
                    <a:pt x="0" y="7"/>
                  </a:cubicBezTo>
                  <a:cubicBezTo>
                    <a:pt x="0" y="12"/>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4216014" y="3596501"/>
              <a:ext cx="6213" cy="1977"/>
            </a:xfrm>
            <a:custGeom>
              <a:avLst/>
              <a:gdLst/>
              <a:ahLst/>
              <a:cxnLst/>
              <a:rect l="l" t="t" r="r" b="b"/>
              <a:pathLst>
                <a:path w="22" h="7" extrusionOk="0">
                  <a:moveTo>
                    <a:pt x="22" y="1"/>
                  </a:moveTo>
                  <a:cubicBezTo>
                    <a:pt x="13" y="3"/>
                    <a:pt x="0" y="1"/>
                    <a:pt x="0" y="7"/>
                  </a:cubicBezTo>
                  <a:cubicBezTo>
                    <a:pt x="9" y="5"/>
                    <a:pt x="20"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6"/>
            <p:cNvSpPr/>
            <p:nvPr/>
          </p:nvSpPr>
          <p:spPr>
            <a:xfrm>
              <a:off x="4541923" y="3593960"/>
              <a:ext cx="5648" cy="3389"/>
            </a:xfrm>
            <a:custGeom>
              <a:avLst/>
              <a:gdLst/>
              <a:ahLst/>
              <a:cxnLst/>
              <a:rect l="l" t="t" r="r" b="b"/>
              <a:pathLst>
                <a:path w="20" h="12" extrusionOk="0">
                  <a:moveTo>
                    <a:pt x="5" y="10"/>
                  </a:moveTo>
                  <a:cubicBezTo>
                    <a:pt x="7" y="12"/>
                    <a:pt x="20" y="5"/>
                    <a:pt x="16" y="3"/>
                  </a:cubicBezTo>
                  <a:cubicBezTo>
                    <a:pt x="11" y="1"/>
                    <a:pt x="1" y="5"/>
                    <a:pt x="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6"/>
            <p:cNvSpPr/>
            <p:nvPr/>
          </p:nvSpPr>
          <p:spPr>
            <a:xfrm>
              <a:off x="4096270" y="3593960"/>
              <a:ext cx="5648" cy="3389"/>
            </a:xfrm>
            <a:custGeom>
              <a:avLst/>
              <a:gdLst/>
              <a:ahLst/>
              <a:cxnLst/>
              <a:rect l="l" t="t" r="r" b="b"/>
              <a:pathLst>
                <a:path w="20" h="12" extrusionOk="0">
                  <a:moveTo>
                    <a:pt x="15" y="3"/>
                  </a:moveTo>
                  <a:cubicBezTo>
                    <a:pt x="13" y="1"/>
                    <a:pt x="0" y="5"/>
                    <a:pt x="5" y="10"/>
                  </a:cubicBezTo>
                  <a:cubicBezTo>
                    <a:pt x="9" y="12"/>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704276" y="3589723"/>
              <a:ext cx="5648" cy="3389"/>
            </a:xfrm>
            <a:custGeom>
              <a:avLst/>
              <a:gdLst/>
              <a:ahLst/>
              <a:cxnLst/>
              <a:rect l="l" t="t" r="r" b="b"/>
              <a:pathLst>
                <a:path w="20" h="12" extrusionOk="0">
                  <a:moveTo>
                    <a:pt x="15" y="3"/>
                  </a:moveTo>
                  <a:cubicBezTo>
                    <a:pt x="13" y="1"/>
                    <a:pt x="0" y="7"/>
                    <a:pt x="5" y="10"/>
                  </a:cubicBezTo>
                  <a:cubicBezTo>
                    <a:pt x="9" y="12"/>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5008192" y="3586899"/>
              <a:ext cx="6496" cy="3954"/>
            </a:xfrm>
            <a:custGeom>
              <a:avLst/>
              <a:gdLst/>
              <a:ahLst/>
              <a:cxnLst/>
              <a:rect l="l" t="t" r="r" b="b"/>
              <a:pathLst>
                <a:path w="23"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4535992" y="3578992"/>
              <a:ext cx="11014" cy="8755"/>
            </a:xfrm>
            <a:custGeom>
              <a:avLst/>
              <a:gdLst/>
              <a:ahLst/>
              <a:cxnLst/>
              <a:rect l="l" t="t" r="r" b="b"/>
              <a:pathLst>
                <a:path w="39" h="31" extrusionOk="0">
                  <a:moveTo>
                    <a:pt x="15" y="0"/>
                  </a:moveTo>
                  <a:cubicBezTo>
                    <a:pt x="0" y="11"/>
                    <a:pt x="5" y="30"/>
                    <a:pt x="37" y="28"/>
                  </a:cubicBezTo>
                  <a:cubicBezTo>
                    <a:pt x="39" y="11"/>
                    <a:pt x="35" y="3"/>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4070852" y="3584358"/>
              <a:ext cx="5648" cy="3389"/>
            </a:xfrm>
            <a:custGeom>
              <a:avLst/>
              <a:gdLst/>
              <a:ahLst/>
              <a:cxnLst/>
              <a:rect l="l" t="t" r="r" b="b"/>
              <a:pathLst>
                <a:path w="20" h="12" extrusionOk="0">
                  <a:moveTo>
                    <a:pt x="5" y="9"/>
                  </a:moveTo>
                  <a:cubicBezTo>
                    <a:pt x="9" y="11"/>
                    <a:pt x="20" y="5"/>
                    <a:pt x="15" y="1"/>
                  </a:cubicBezTo>
                  <a:cubicBezTo>
                    <a:pt x="13" y="1"/>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794367" y="3582098"/>
              <a:ext cx="6213" cy="3107"/>
            </a:xfrm>
            <a:custGeom>
              <a:avLst/>
              <a:gdLst/>
              <a:ahLst/>
              <a:cxnLst/>
              <a:rect l="l" t="t" r="r" b="b"/>
              <a:pathLst>
                <a:path w="22" h="11" extrusionOk="0">
                  <a:moveTo>
                    <a:pt x="5" y="9"/>
                  </a:moveTo>
                  <a:cubicBezTo>
                    <a:pt x="9" y="11"/>
                    <a:pt x="22" y="7"/>
                    <a:pt x="16" y="2"/>
                  </a:cubicBezTo>
                  <a:cubicBezTo>
                    <a:pt x="13" y="0"/>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4713632" y="3571084"/>
              <a:ext cx="14403" cy="12426"/>
            </a:xfrm>
            <a:custGeom>
              <a:avLst/>
              <a:gdLst/>
              <a:ahLst/>
              <a:cxnLst/>
              <a:rect l="l" t="t" r="r" b="b"/>
              <a:pathLst>
                <a:path w="51" h="44" extrusionOk="0">
                  <a:moveTo>
                    <a:pt x="35" y="41"/>
                  </a:moveTo>
                  <a:cubicBezTo>
                    <a:pt x="44" y="33"/>
                    <a:pt x="50" y="24"/>
                    <a:pt x="46" y="7"/>
                  </a:cubicBezTo>
                  <a:cubicBezTo>
                    <a:pt x="33" y="7"/>
                    <a:pt x="25" y="3"/>
                    <a:pt x="16" y="1"/>
                  </a:cubicBezTo>
                  <a:cubicBezTo>
                    <a:pt x="1" y="11"/>
                    <a:pt x="3" y="43"/>
                    <a:pt x="35"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810182" y="3574191"/>
              <a:ext cx="8755" cy="11579"/>
            </a:xfrm>
            <a:custGeom>
              <a:avLst/>
              <a:gdLst/>
              <a:ahLst/>
              <a:cxnLst/>
              <a:rect l="l" t="t" r="r" b="b"/>
              <a:pathLst>
                <a:path w="31" h="41" extrusionOk="0">
                  <a:moveTo>
                    <a:pt x="30" y="30"/>
                  </a:moveTo>
                  <a:lnTo>
                    <a:pt x="30" y="9"/>
                  </a:ln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5368273" y="3578427"/>
              <a:ext cx="5648" cy="3107"/>
            </a:xfrm>
            <a:custGeom>
              <a:avLst/>
              <a:gdLst/>
              <a:ahLst/>
              <a:cxnLst/>
              <a:rect l="l" t="t" r="r" b="b"/>
              <a:pathLst>
                <a:path w="20" h="11" extrusionOk="0">
                  <a:moveTo>
                    <a:pt x="15" y="2"/>
                  </a:moveTo>
                  <a:cubicBezTo>
                    <a:pt x="11" y="0"/>
                    <a:pt x="0" y="5"/>
                    <a:pt x="5" y="9"/>
                  </a:cubicBezTo>
                  <a:cubicBezTo>
                    <a:pt x="7" y="11"/>
                    <a:pt x="20"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775727" y="3574755"/>
              <a:ext cx="9320" cy="6778"/>
            </a:xfrm>
            <a:custGeom>
              <a:avLst/>
              <a:gdLst/>
              <a:ahLst/>
              <a:cxnLst/>
              <a:rect l="l" t="t" r="r" b="b"/>
              <a:pathLst>
                <a:path w="33" h="24" extrusionOk="0">
                  <a:moveTo>
                    <a:pt x="32" y="22"/>
                  </a:moveTo>
                  <a:lnTo>
                    <a:pt x="32" y="0"/>
                  </a:lnTo>
                  <a:lnTo>
                    <a:pt x="2" y="0"/>
                  </a:lnTo>
                  <a:cubicBezTo>
                    <a:pt x="0" y="15"/>
                    <a:pt x="11" y="24"/>
                    <a:pt x="3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784765" y="3569390"/>
              <a:ext cx="8755" cy="5648"/>
            </a:xfrm>
            <a:custGeom>
              <a:avLst/>
              <a:gdLst/>
              <a:ahLst/>
              <a:cxnLst/>
              <a:rect l="l" t="t" r="r" b="b"/>
              <a:pathLst>
                <a:path w="31" h="20" extrusionOk="0">
                  <a:moveTo>
                    <a:pt x="30" y="7"/>
                  </a:moveTo>
                  <a:cubicBezTo>
                    <a:pt x="20" y="7"/>
                    <a:pt x="17" y="0"/>
                    <a:pt x="9" y="0"/>
                  </a:cubicBezTo>
                  <a:cubicBezTo>
                    <a:pt x="9" y="7"/>
                    <a:pt x="2" y="7"/>
                    <a:pt x="0" y="13"/>
                  </a:cubicBezTo>
                  <a:cubicBezTo>
                    <a:pt x="9" y="13"/>
                    <a:pt x="11" y="19"/>
                    <a:pt x="20" y="19"/>
                  </a:cubicBezTo>
                  <a:cubicBezTo>
                    <a:pt x="20" y="13"/>
                    <a:pt x="28" y="11"/>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5209272" y="3563741"/>
              <a:ext cx="11014" cy="11297"/>
            </a:xfrm>
            <a:custGeom>
              <a:avLst/>
              <a:gdLst/>
              <a:ahLst/>
              <a:cxnLst/>
              <a:rect l="l" t="t" r="r" b="b"/>
              <a:pathLst>
                <a:path w="39" h="40" extrusionOk="0">
                  <a:moveTo>
                    <a:pt x="0" y="5"/>
                  </a:moveTo>
                  <a:lnTo>
                    <a:pt x="0" y="33"/>
                  </a:lnTo>
                  <a:cubicBezTo>
                    <a:pt x="39" y="39"/>
                    <a:pt x="39" y="1"/>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4950861" y="3561482"/>
              <a:ext cx="14686" cy="11579"/>
            </a:xfrm>
            <a:custGeom>
              <a:avLst/>
              <a:gdLst/>
              <a:ahLst/>
              <a:cxnLst/>
              <a:rect l="l" t="t" r="r" b="b"/>
              <a:pathLst>
                <a:path w="52" h="41" extrusionOk="0">
                  <a:moveTo>
                    <a:pt x="45" y="0"/>
                  </a:moveTo>
                  <a:lnTo>
                    <a:pt x="5" y="0"/>
                  </a:lnTo>
                  <a:cubicBezTo>
                    <a:pt x="1" y="24"/>
                    <a:pt x="22" y="28"/>
                    <a:pt x="35" y="41"/>
                  </a:cubicBezTo>
                  <a:cubicBezTo>
                    <a:pt x="35" y="24"/>
                    <a:pt x="52" y="2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3887564" y="3566283"/>
              <a:ext cx="5648" cy="3389"/>
            </a:xfrm>
            <a:custGeom>
              <a:avLst/>
              <a:gdLst/>
              <a:ahLst/>
              <a:cxnLst/>
              <a:rect l="l" t="t" r="r" b="b"/>
              <a:pathLst>
                <a:path w="20" h="12" extrusionOk="0">
                  <a:moveTo>
                    <a:pt x="15" y="3"/>
                  </a:moveTo>
                  <a:cubicBezTo>
                    <a:pt x="13" y="0"/>
                    <a:pt x="0" y="7"/>
                    <a:pt x="5" y="11"/>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4778587" y="3558375"/>
              <a:ext cx="6213" cy="3389"/>
            </a:xfrm>
            <a:custGeom>
              <a:avLst/>
              <a:gdLst/>
              <a:ahLst/>
              <a:cxnLst/>
              <a:rect l="l" t="t" r="r" b="b"/>
              <a:pathLst>
                <a:path w="22" h="12" extrusionOk="0">
                  <a:moveTo>
                    <a:pt x="7" y="11"/>
                  </a:moveTo>
                  <a:cubicBezTo>
                    <a:pt x="9" y="11"/>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3892930" y="3553574"/>
              <a:ext cx="12426" cy="6778"/>
            </a:xfrm>
            <a:custGeom>
              <a:avLst/>
              <a:gdLst/>
              <a:ahLst/>
              <a:cxnLst/>
              <a:rect l="l" t="t" r="r" b="b"/>
              <a:pathLst>
                <a:path w="44" h="24" extrusionOk="0">
                  <a:moveTo>
                    <a:pt x="37" y="20"/>
                  </a:moveTo>
                  <a:cubicBezTo>
                    <a:pt x="43" y="3"/>
                    <a:pt x="16" y="7"/>
                    <a:pt x="7" y="0"/>
                  </a:cubicBezTo>
                  <a:cubicBezTo>
                    <a:pt x="1" y="18"/>
                    <a:pt x="11" y="24"/>
                    <a:pt x="37"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3852545" y="3553010"/>
              <a:ext cx="3107" cy="5083"/>
            </a:xfrm>
            <a:custGeom>
              <a:avLst/>
              <a:gdLst/>
              <a:ahLst/>
              <a:cxnLst/>
              <a:rect l="l" t="t" r="r" b="b"/>
              <a:pathLst>
                <a:path w="11" h="18" extrusionOk="0">
                  <a:moveTo>
                    <a:pt x="9" y="9"/>
                  </a:moveTo>
                  <a:cubicBezTo>
                    <a:pt x="11" y="5"/>
                    <a:pt x="2" y="0"/>
                    <a:pt x="0" y="9"/>
                  </a:cubicBezTo>
                  <a:cubicBezTo>
                    <a:pt x="0" y="13"/>
                    <a:pt x="9"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4985881" y="3545102"/>
              <a:ext cx="3389" cy="5083"/>
            </a:xfrm>
            <a:custGeom>
              <a:avLst/>
              <a:gdLst/>
              <a:ahLst/>
              <a:cxnLst/>
              <a:rect l="l" t="t" r="r" b="b"/>
              <a:pathLst>
                <a:path w="12" h="18" extrusionOk="0">
                  <a:moveTo>
                    <a:pt x="11" y="9"/>
                  </a:moveTo>
                  <a:cubicBezTo>
                    <a:pt x="11" y="5"/>
                    <a:pt x="3" y="0"/>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4627777" y="3545667"/>
              <a:ext cx="5931" cy="3954"/>
            </a:xfrm>
            <a:custGeom>
              <a:avLst/>
              <a:gdLst/>
              <a:ahLst/>
              <a:cxnLst/>
              <a:rect l="l" t="t" r="r" b="b"/>
              <a:pathLst>
                <a:path w="21" h="14" extrusionOk="0">
                  <a:moveTo>
                    <a:pt x="20" y="1"/>
                  </a:moveTo>
                  <a:lnTo>
                    <a:pt x="1" y="1"/>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95803" y="3536065"/>
              <a:ext cx="16663" cy="13556"/>
            </a:xfrm>
            <a:custGeom>
              <a:avLst/>
              <a:gdLst/>
              <a:ahLst/>
              <a:cxnLst/>
              <a:rect l="l" t="t" r="r" b="b"/>
              <a:pathLst>
                <a:path w="59" h="48" extrusionOk="0">
                  <a:moveTo>
                    <a:pt x="56" y="35"/>
                  </a:moveTo>
                  <a:cubicBezTo>
                    <a:pt x="58" y="0"/>
                    <a:pt x="0" y="15"/>
                    <a:pt x="5" y="41"/>
                  </a:cubicBezTo>
                  <a:cubicBezTo>
                    <a:pt x="35" y="47"/>
                    <a:pt x="30" y="30"/>
                    <a:pt x="5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4837895" y="3543407"/>
              <a:ext cx="6213" cy="3107"/>
            </a:xfrm>
            <a:custGeom>
              <a:avLst/>
              <a:gdLst/>
              <a:ahLst/>
              <a:cxnLst/>
              <a:rect l="l" t="t" r="r" b="b"/>
              <a:pathLst>
                <a:path w="22" h="11" extrusionOk="0">
                  <a:moveTo>
                    <a:pt x="15" y="0"/>
                  </a:moveTo>
                  <a:cubicBezTo>
                    <a:pt x="13" y="0"/>
                    <a:pt x="0" y="4"/>
                    <a:pt x="6" y="9"/>
                  </a:cubicBezTo>
                  <a:cubicBezTo>
                    <a:pt x="9" y="11"/>
                    <a:pt x="21" y="4"/>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4600665" y="3535500"/>
              <a:ext cx="11862" cy="10449"/>
            </a:xfrm>
            <a:custGeom>
              <a:avLst/>
              <a:gdLst/>
              <a:ahLst/>
              <a:cxnLst/>
              <a:rect l="l" t="t" r="r" b="b"/>
              <a:pathLst>
                <a:path w="42" h="37" extrusionOk="0">
                  <a:moveTo>
                    <a:pt x="26" y="37"/>
                  </a:moveTo>
                  <a:cubicBezTo>
                    <a:pt x="41" y="28"/>
                    <a:pt x="41" y="2"/>
                    <a:pt x="18" y="0"/>
                  </a:cubicBezTo>
                  <a:cubicBezTo>
                    <a:pt x="3" y="11"/>
                    <a:pt x="0" y="34"/>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4075089" y="3531828"/>
              <a:ext cx="14121" cy="6778"/>
            </a:xfrm>
            <a:custGeom>
              <a:avLst/>
              <a:gdLst/>
              <a:ahLst/>
              <a:cxnLst/>
              <a:rect l="l" t="t" r="r" b="b"/>
              <a:pathLst>
                <a:path w="50" h="24" extrusionOk="0">
                  <a:moveTo>
                    <a:pt x="11" y="22"/>
                  </a:moveTo>
                  <a:cubicBezTo>
                    <a:pt x="32" y="24"/>
                    <a:pt x="47" y="20"/>
                    <a:pt x="50" y="7"/>
                  </a:cubicBezTo>
                  <a:cubicBezTo>
                    <a:pt x="32" y="9"/>
                    <a:pt x="0" y="0"/>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692697" y="3534935"/>
              <a:ext cx="6496" cy="3671"/>
            </a:xfrm>
            <a:custGeom>
              <a:avLst/>
              <a:gdLst/>
              <a:ahLst/>
              <a:cxnLst/>
              <a:rect l="l" t="t" r="r" b="b"/>
              <a:pathLst>
                <a:path w="23" h="13" extrusionOk="0">
                  <a:moveTo>
                    <a:pt x="16" y="2"/>
                  </a:moveTo>
                  <a:cubicBezTo>
                    <a:pt x="14" y="0"/>
                    <a:pt x="1" y="6"/>
                    <a:pt x="7" y="11"/>
                  </a:cubicBezTo>
                  <a:cubicBezTo>
                    <a:pt x="9" y="13"/>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5339749" y="3532958"/>
              <a:ext cx="6496" cy="3389"/>
            </a:xfrm>
            <a:custGeom>
              <a:avLst/>
              <a:gdLst/>
              <a:ahLst/>
              <a:cxnLst/>
              <a:rect l="l" t="t" r="r" b="b"/>
              <a:pathLst>
                <a:path w="23" h="12" extrusionOk="0">
                  <a:moveTo>
                    <a:pt x="16" y="3"/>
                  </a:moveTo>
                  <a:cubicBezTo>
                    <a:pt x="14" y="1"/>
                    <a:pt x="1" y="7"/>
                    <a:pt x="7"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5100824" y="3528722"/>
              <a:ext cx="3954" cy="8190"/>
            </a:xfrm>
            <a:custGeom>
              <a:avLst/>
              <a:gdLst/>
              <a:ahLst/>
              <a:cxnLst/>
              <a:rect l="l" t="t" r="r" b="b"/>
              <a:pathLst>
                <a:path w="14" h="29" extrusionOk="0">
                  <a:moveTo>
                    <a:pt x="14" y="18"/>
                  </a:moveTo>
                  <a:cubicBezTo>
                    <a:pt x="14" y="11"/>
                    <a:pt x="5" y="1"/>
                    <a:pt x="3" y="11"/>
                  </a:cubicBezTo>
                  <a:cubicBezTo>
                    <a:pt x="1" y="18"/>
                    <a:pt x="11" y="28"/>
                    <a:pt x="14"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4531756" y="3529851"/>
              <a:ext cx="6213" cy="2259"/>
            </a:xfrm>
            <a:custGeom>
              <a:avLst/>
              <a:gdLst/>
              <a:ahLst/>
              <a:cxnLst/>
              <a:rect l="l" t="t" r="r" b="b"/>
              <a:pathLst>
                <a:path w="22" h="8" extrusionOk="0">
                  <a:moveTo>
                    <a:pt x="22" y="1"/>
                  </a:moveTo>
                  <a:cubicBezTo>
                    <a:pt x="13" y="1"/>
                    <a:pt x="2" y="1"/>
                    <a:pt x="0"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4578354" y="3525050"/>
              <a:ext cx="6213" cy="3389"/>
            </a:xfrm>
            <a:custGeom>
              <a:avLst/>
              <a:gdLst/>
              <a:ahLst/>
              <a:cxnLst/>
              <a:rect l="l" t="t" r="r" b="b"/>
              <a:pathLst>
                <a:path w="22" h="12" extrusionOk="0">
                  <a:moveTo>
                    <a:pt x="15" y="3"/>
                  </a:moveTo>
                  <a:cubicBezTo>
                    <a:pt x="13" y="1"/>
                    <a:pt x="0" y="7"/>
                    <a:pt x="7" y="9"/>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3773186" y="3522226"/>
              <a:ext cx="6213" cy="6778"/>
            </a:xfrm>
            <a:custGeom>
              <a:avLst/>
              <a:gdLst/>
              <a:ahLst/>
              <a:cxnLst/>
              <a:rect l="l" t="t" r="r" b="b"/>
              <a:pathLst>
                <a:path w="22" h="24" extrusionOk="0">
                  <a:moveTo>
                    <a:pt x="22" y="19"/>
                  </a:moveTo>
                  <a:cubicBezTo>
                    <a:pt x="20" y="13"/>
                    <a:pt x="22" y="0"/>
                    <a:pt x="11" y="0"/>
                  </a:cubicBezTo>
                  <a:cubicBezTo>
                    <a:pt x="11" y="4"/>
                    <a:pt x="9" y="9"/>
                    <a:pt x="1" y="7"/>
                  </a:cubicBezTo>
                  <a:cubicBezTo>
                    <a:pt x="3" y="15"/>
                    <a:pt x="5" y="24"/>
                    <a:pt x="22"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3745509" y="3525615"/>
              <a:ext cx="5648" cy="2259"/>
            </a:xfrm>
            <a:custGeom>
              <a:avLst/>
              <a:gdLst/>
              <a:ahLst/>
              <a:cxnLst/>
              <a:rect l="l" t="t" r="r" b="b"/>
              <a:pathLst>
                <a:path w="20" h="8" extrusionOk="0">
                  <a:moveTo>
                    <a:pt x="19" y="1"/>
                  </a:moveTo>
                  <a:cubicBezTo>
                    <a:pt x="11" y="3"/>
                    <a:pt x="0" y="1"/>
                    <a:pt x="0" y="7"/>
                  </a:cubicBezTo>
                  <a:cubicBezTo>
                    <a:pt x="6" y="7"/>
                    <a:pt x="19" y="7"/>
                    <a:pt x="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728564" y="3517143"/>
              <a:ext cx="12144" cy="8755"/>
            </a:xfrm>
            <a:custGeom>
              <a:avLst/>
              <a:gdLst/>
              <a:ahLst/>
              <a:cxnLst/>
              <a:rect l="l" t="t" r="r" b="b"/>
              <a:pathLst>
                <a:path w="43" h="31" extrusionOk="0">
                  <a:moveTo>
                    <a:pt x="39" y="3"/>
                  </a:moveTo>
                  <a:cubicBezTo>
                    <a:pt x="17" y="1"/>
                    <a:pt x="2" y="5"/>
                    <a:pt x="0" y="18"/>
                  </a:cubicBezTo>
                  <a:cubicBezTo>
                    <a:pt x="13" y="18"/>
                    <a:pt x="17" y="29"/>
                    <a:pt x="30" y="31"/>
                  </a:cubicBezTo>
                  <a:cubicBezTo>
                    <a:pt x="32" y="22"/>
                    <a:pt x="43" y="18"/>
                    <a:pt x="39"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4344231" y="3517143"/>
              <a:ext cx="6213" cy="3389"/>
            </a:xfrm>
            <a:custGeom>
              <a:avLst/>
              <a:gdLst/>
              <a:ahLst/>
              <a:cxnLst/>
              <a:rect l="l" t="t" r="r" b="b"/>
              <a:pathLst>
                <a:path w="22" h="12" extrusionOk="0">
                  <a:moveTo>
                    <a:pt x="7" y="10"/>
                  </a:moveTo>
                  <a:cubicBezTo>
                    <a:pt x="9" y="12"/>
                    <a:pt x="22" y="7"/>
                    <a:pt x="15" y="3"/>
                  </a:cubicBezTo>
                  <a:cubicBezTo>
                    <a:pt x="13" y="1"/>
                    <a:pt x="0" y="7"/>
                    <a:pt x="7"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5128219" y="3513754"/>
              <a:ext cx="6213" cy="3107"/>
            </a:xfrm>
            <a:custGeom>
              <a:avLst/>
              <a:gdLst/>
              <a:ahLst/>
              <a:cxnLst/>
              <a:rect l="l" t="t" r="r" b="b"/>
              <a:pathLst>
                <a:path w="22" h="11" extrusionOk="0">
                  <a:moveTo>
                    <a:pt x="15" y="2"/>
                  </a:moveTo>
                  <a:cubicBezTo>
                    <a:pt x="13" y="0"/>
                    <a:pt x="0" y="4"/>
                    <a:pt x="6" y="9"/>
                  </a:cubicBezTo>
                  <a:cubicBezTo>
                    <a:pt x="9" y="11"/>
                    <a:pt x="21"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3884458" y="3508106"/>
              <a:ext cx="11297" cy="9320"/>
            </a:xfrm>
            <a:custGeom>
              <a:avLst/>
              <a:gdLst/>
              <a:ahLst/>
              <a:cxnLst/>
              <a:rect l="l" t="t" r="r" b="b"/>
              <a:pathLst>
                <a:path w="40" h="33" extrusionOk="0">
                  <a:moveTo>
                    <a:pt x="37" y="29"/>
                  </a:moveTo>
                  <a:cubicBezTo>
                    <a:pt x="39" y="14"/>
                    <a:pt x="33" y="3"/>
                    <a:pt x="16" y="1"/>
                  </a:cubicBezTo>
                  <a:cubicBezTo>
                    <a:pt x="1" y="12"/>
                    <a:pt x="5" y="33"/>
                    <a:pt x="37"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4734248" y="3505281"/>
              <a:ext cx="3954" cy="7908"/>
            </a:xfrm>
            <a:custGeom>
              <a:avLst/>
              <a:gdLst/>
              <a:ahLst/>
              <a:cxnLst/>
              <a:rect l="l" t="t" r="r" b="b"/>
              <a:pathLst>
                <a:path w="14" h="28" extrusionOk="0">
                  <a:moveTo>
                    <a:pt x="14" y="17"/>
                  </a:moveTo>
                  <a:cubicBezTo>
                    <a:pt x="14" y="11"/>
                    <a:pt x="5" y="0"/>
                    <a:pt x="3" y="11"/>
                  </a:cubicBezTo>
                  <a:cubicBezTo>
                    <a:pt x="1" y="17"/>
                    <a:pt x="11" y="28"/>
                    <a:pt x="14" y="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5242315" y="3497939"/>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4013804" y="3490031"/>
              <a:ext cx="22311" cy="16662"/>
            </a:xfrm>
            <a:custGeom>
              <a:avLst/>
              <a:gdLst/>
              <a:ahLst/>
              <a:cxnLst/>
              <a:rect l="l" t="t" r="r" b="b"/>
              <a:pathLst>
                <a:path w="79" h="59" extrusionOk="0">
                  <a:moveTo>
                    <a:pt x="78" y="31"/>
                  </a:moveTo>
                  <a:cubicBezTo>
                    <a:pt x="72" y="20"/>
                    <a:pt x="40" y="28"/>
                    <a:pt x="37" y="16"/>
                  </a:cubicBezTo>
                  <a:cubicBezTo>
                    <a:pt x="37" y="7"/>
                    <a:pt x="35" y="1"/>
                    <a:pt x="18" y="3"/>
                  </a:cubicBezTo>
                  <a:cubicBezTo>
                    <a:pt x="1" y="37"/>
                    <a:pt x="67" y="58"/>
                    <a:pt x="78"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4041199" y="3494267"/>
              <a:ext cx="6213" cy="4519"/>
            </a:xfrm>
            <a:custGeom>
              <a:avLst/>
              <a:gdLst/>
              <a:ahLst/>
              <a:cxnLst/>
              <a:rect l="l" t="t" r="r" b="b"/>
              <a:pathLst>
                <a:path w="22" h="16" extrusionOk="0">
                  <a:moveTo>
                    <a:pt x="0" y="16"/>
                  </a:moveTo>
                  <a:lnTo>
                    <a:pt x="22" y="16"/>
                  </a:lnTo>
                  <a:lnTo>
                    <a:pt x="2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5324781" y="3486360"/>
              <a:ext cx="11579" cy="8190"/>
            </a:xfrm>
            <a:custGeom>
              <a:avLst/>
              <a:gdLst/>
              <a:ahLst/>
              <a:cxnLst/>
              <a:rect l="l" t="t" r="r" b="b"/>
              <a:pathLst>
                <a:path w="41" h="29" extrusionOk="0">
                  <a:moveTo>
                    <a:pt x="28" y="29"/>
                  </a:moveTo>
                  <a:cubicBezTo>
                    <a:pt x="41" y="20"/>
                    <a:pt x="34" y="9"/>
                    <a:pt x="19" y="1"/>
                  </a:cubicBezTo>
                  <a:cubicBezTo>
                    <a:pt x="17" y="18"/>
                    <a:pt x="0" y="22"/>
                    <a:pt x="28"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4540228" y="3490596"/>
              <a:ext cx="6213" cy="2259"/>
            </a:xfrm>
            <a:custGeom>
              <a:avLst/>
              <a:gdLst/>
              <a:ahLst/>
              <a:cxnLst/>
              <a:rect l="l" t="t" r="r" b="b"/>
              <a:pathLst>
                <a:path w="22" h="8" extrusionOk="0">
                  <a:moveTo>
                    <a:pt x="22" y="1"/>
                  </a:moveTo>
                  <a:cubicBezTo>
                    <a:pt x="13" y="3"/>
                    <a:pt x="0" y="1"/>
                    <a:pt x="0"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5256436" y="3482123"/>
              <a:ext cx="9320" cy="7060"/>
            </a:xfrm>
            <a:custGeom>
              <a:avLst/>
              <a:gdLst/>
              <a:ahLst/>
              <a:cxnLst/>
              <a:rect l="l" t="t" r="r" b="b"/>
              <a:pathLst>
                <a:path w="33" h="25" extrusionOk="0">
                  <a:moveTo>
                    <a:pt x="22" y="24"/>
                  </a:moveTo>
                  <a:cubicBezTo>
                    <a:pt x="22" y="16"/>
                    <a:pt x="30" y="16"/>
                    <a:pt x="32" y="9"/>
                  </a:cubicBezTo>
                  <a:cubicBezTo>
                    <a:pt x="19" y="9"/>
                    <a:pt x="17" y="1"/>
                    <a:pt x="2" y="3"/>
                  </a:cubicBezTo>
                  <a:cubicBezTo>
                    <a:pt x="0" y="14"/>
                    <a:pt x="9" y="20"/>
                    <a:pt x="2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4728317" y="3477887"/>
              <a:ext cx="16663" cy="11861"/>
            </a:xfrm>
            <a:custGeom>
              <a:avLst/>
              <a:gdLst/>
              <a:ahLst/>
              <a:cxnLst/>
              <a:rect l="l" t="t" r="r" b="b"/>
              <a:pathLst>
                <a:path w="59" h="42" extrusionOk="0">
                  <a:moveTo>
                    <a:pt x="35" y="24"/>
                  </a:moveTo>
                  <a:cubicBezTo>
                    <a:pt x="58" y="1"/>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3821479" y="3476193"/>
              <a:ext cx="14968" cy="14121"/>
            </a:xfrm>
            <a:custGeom>
              <a:avLst/>
              <a:gdLst/>
              <a:ahLst/>
              <a:cxnLst/>
              <a:rect l="l" t="t" r="r" b="b"/>
              <a:pathLst>
                <a:path w="53" h="50" extrusionOk="0">
                  <a:moveTo>
                    <a:pt x="39" y="37"/>
                  </a:moveTo>
                  <a:cubicBezTo>
                    <a:pt x="48" y="30"/>
                    <a:pt x="52" y="20"/>
                    <a:pt x="50" y="2"/>
                  </a:cubicBezTo>
                  <a:cubicBezTo>
                    <a:pt x="35" y="5"/>
                    <a:pt x="14" y="0"/>
                    <a:pt x="9" y="9"/>
                  </a:cubicBezTo>
                  <a:cubicBezTo>
                    <a:pt x="37" y="7"/>
                    <a:pt x="1" y="50"/>
                    <a:pt x="3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4292831" y="3473086"/>
              <a:ext cx="15816" cy="13556"/>
            </a:xfrm>
            <a:custGeom>
              <a:avLst/>
              <a:gdLst/>
              <a:ahLst/>
              <a:cxnLst/>
              <a:rect l="l" t="t" r="r" b="b"/>
              <a:pathLst>
                <a:path w="56" h="48" extrusionOk="0">
                  <a:moveTo>
                    <a:pt x="39" y="41"/>
                  </a:moveTo>
                  <a:cubicBezTo>
                    <a:pt x="56" y="31"/>
                    <a:pt x="32" y="11"/>
                    <a:pt x="17" y="1"/>
                  </a:cubicBezTo>
                  <a:cubicBezTo>
                    <a:pt x="2" y="11"/>
                    <a:pt x="0" y="48"/>
                    <a:pt x="39"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837859" y="3478452"/>
              <a:ext cx="3389" cy="4519"/>
            </a:xfrm>
            <a:custGeom>
              <a:avLst/>
              <a:gdLst/>
              <a:ahLst/>
              <a:cxnLst/>
              <a:rect l="l" t="t" r="r" b="b"/>
              <a:pathLst>
                <a:path w="12" h="16" extrusionOk="0">
                  <a:moveTo>
                    <a:pt x="1" y="9"/>
                  </a:moveTo>
                  <a:cubicBezTo>
                    <a:pt x="1" y="12"/>
                    <a:pt x="9" y="16"/>
                    <a:pt x="11" y="9"/>
                  </a:cubicBezTo>
                  <a:cubicBezTo>
                    <a:pt x="11" y="5"/>
                    <a:pt x="3" y="1"/>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4040069" y="3478452"/>
              <a:ext cx="5648" cy="3389"/>
            </a:xfrm>
            <a:custGeom>
              <a:avLst/>
              <a:gdLst/>
              <a:ahLst/>
              <a:cxnLst/>
              <a:rect l="l" t="t" r="r" b="b"/>
              <a:pathLst>
                <a:path w="20" h="12" extrusionOk="0">
                  <a:moveTo>
                    <a:pt x="15" y="1"/>
                  </a:moveTo>
                  <a:cubicBezTo>
                    <a:pt x="13" y="1"/>
                    <a:pt x="0" y="5"/>
                    <a:pt x="4" y="9"/>
                  </a:cubicBezTo>
                  <a:cubicBezTo>
                    <a:pt x="6" y="12"/>
                    <a:pt x="19"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918348" y="3474216"/>
              <a:ext cx="6213" cy="3389"/>
            </a:xfrm>
            <a:custGeom>
              <a:avLst/>
              <a:gdLst/>
              <a:ahLst/>
              <a:cxnLst/>
              <a:rect l="l" t="t" r="r" b="b"/>
              <a:pathLst>
                <a:path w="22" h="12" extrusionOk="0">
                  <a:moveTo>
                    <a:pt x="16" y="3"/>
                  </a:moveTo>
                  <a:cubicBezTo>
                    <a:pt x="13" y="1"/>
                    <a:pt x="1" y="5"/>
                    <a:pt x="7"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5002826" y="3472521"/>
              <a:ext cx="8755" cy="2824"/>
            </a:xfrm>
            <a:custGeom>
              <a:avLst/>
              <a:gdLst/>
              <a:ahLst/>
              <a:cxnLst/>
              <a:rect l="l" t="t" r="r" b="b"/>
              <a:pathLst>
                <a:path w="31" h="10" extrusionOk="0">
                  <a:moveTo>
                    <a:pt x="31" y="3"/>
                  </a:moveTo>
                  <a:cubicBezTo>
                    <a:pt x="18" y="3"/>
                    <a:pt x="3" y="0"/>
                    <a:pt x="1" y="9"/>
                  </a:cubicBezTo>
                  <a:cubicBezTo>
                    <a:pt x="11" y="7"/>
                    <a:pt x="29" y="9"/>
                    <a:pt x="31"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883328" y="3470827"/>
              <a:ext cx="5648" cy="2542"/>
            </a:xfrm>
            <a:custGeom>
              <a:avLst/>
              <a:gdLst/>
              <a:ahLst/>
              <a:cxnLst/>
              <a:rect l="l" t="t" r="r" b="b"/>
              <a:pathLst>
                <a:path w="20" h="9" extrusionOk="0">
                  <a:moveTo>
                    <a:pt x="20" y="0"/>
                  </a:moveTo>
                  <a:cubicBezTo>
                    <a:pt x="13" y="2"/>
                    <a:pt x="0" y="2"/>
                    <a:pt x="0" y="9"/>
                  </a:cubicBezTo>
                  <a:cubicBezTo>
                    <a:pt x="9" y="6"/>
                    <a:pt x="20" y="9"/>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4953403" y="3466590"/>
              <a:ext cx="6213" cy="3107"/>
            </a:xfrm>
            <a:custGeom>
              <a:avLst/>
              <a:gdLst/>
              <a:ahLst/>
              <a:cxnLst/>
              <a:rect l="l" t="t" r="r" b="b"/>
              <a:pathLst>
                <a:path w="22" h="11" extrusionOk="0">
                  <a:moveTo>
                    <a:pt x="15" y="2"/>
                  </a:moveTo>
                  <a:cubicBezTo>
                    <a:pt x="13" y="0"/>
                    <a:pt x="0" y="6"/>
                    <a:pt x="7" y="9"/>
                  </a:cubicBezTo>
                  <a:cubicBezTo>
                    <a:pt x="9" y="11"/>
                    <a:pt x="22" y="6"/>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786459" y="3459248"/>
              <a:ext cx="7625" cy="8190"/>
            </a:xfrm>
            <a:custGeom>
              <a:avLst/>
              <a:gdLst/>
              <a:ahLst/>
              <a:cxnLst/>
              <a:rect l="l" t="t" r="r" b="b"/>
              <a:pathLst>
                <a:path w="27" h="29" extrusionOk="0">
                  <a:moveTo>
                    <a:pt x="24" y="28"/>
                  </a:moveTo>
                  <a:cubicBezTo>
                    <a:pt x="26" y="13"/>
                    <a:pt x="22" y="2"/>
                    <a:pt x="3" y="0"/>
                  </a:cubicBezTo>
                  <a:cubicBezTo>
                    <a:pt x="1" y="15"/>
                    <a:pt x="7" y="26"/>
                    <a:pt x="2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4751758" y="3447104"/>
              <a:ext cx="5931" cy="4519"/>
            </a:xfrm>
            <a:custGeom>
              <a:avLst/>
              <a:gdLst/>
              <a:ahLst/>
              <a:cxnLst/>
              <a:rect l="l" t="t" r="r" b="b"/>
              <a:pathLst>
                <a:path w="21" h="16" extrusionOk="0">
                  <a:moveTo>
                    <a:pt x="1" y="15"/>
                  </a:moveTo>
                  <a:lnTo>
                    <a:pt x="20" y="15"/>
                  </a:lnTo>
                  <a:lnTo>
                    <a:pt x="20"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874855" y="3447104"/>
              <a:ext cx="5648" cy="5083"/>
            </a:xfrm>
            <a:custGeom>
              <a:avLst/>
              <a:gdLst/>
              <a:ahLst/>
              <a:cxnLst/>
              <a:rect l="l" t="t" r="r" b="b"/>
              <a:pathLst>
                <a:path w="20" h="18" extrusionOk="0">
                  <a:moveTo>
                    <a:pt x="0" y="9"/>
                  </a:moveTo>
                  <a:cubicBezTo>
                    <a:pt x="0" y="15"/>
                    <a:pt x="18" y="18"/>
                    <a:pt x="20" y="9"/>
                  </a:cubicBezTo>
                  <a:cubicBezTo>
                    <a:pt x="18" y="1"/>
                    <a:pt x="9" y="5"/>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815548" y="3445409"/>
              <a:ext cx="3389" cy="4519"/>
            </a:xfrm>
            <a:custGeom>
              <a:avLst/>
              <a:gdLst/>
              <a:ahLst/>
              <a:cxnLst/>
              <a:rect l="l" t="t" r="r" b="b"/>
              <a:pathLst>
                <a:path w="12" h="16" extrusionOk="0">
                  <a:moveTo>
                    <a:pt x="11" y="7"/>
                  </a:moveTo>
                  <a:cubicBezTo>
                    <a:pt x="11" y="4"/>
                    <a:pt x="3"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6"/>
            <p:cNvSpPr/>
            <p:nvPr/>
          </p:nvSpPr>
          <p:spPr>
            <a:xfrm>
              <a:off x="4388288" y="3443432"/>
              <a:ext cx="2824" cy="4519"/>
            </a:xfrm>
            <a:custGeom>
              <a:avLst/>
              <a:gdLst/>
              <a:ahLst/>
              <a:cxnLst/>
              <a:rect l="l" t="t" r="r" b="b"/>
              <a:pathLst>
                <a:path w="10" h="16" extrusionOk="0">
                  <a:moveTo>
                    <a:pt x="9" y="7"/>
                  </a:moveTo>
                  <a:cubicBezTo>
                    <a:pt x="9" y="3"/>
                    <a:pt x="3" y="1"/>
                    <a:pt x="1" y="7"/>
                  </a:cubicBezTo>
                  <a:cubicBezTo>
                    <a:pt x="1" y="11"/>
                    <a:pt x="7" y="16"/>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6"/>
            <p:cNvSpPr/>
            <p:nvPr/>
          </p:nvSpPr>
          <p:spPr>
            <a:xfrm>
              <a:off x="3787589" y="3439761"/>
              <a:ext cx="9602" cy="8190"/>
            </a:xfrm>
            <a:custGeom>
              <a:avLst/>
              <a:gdLst/>
              <a:ahLst/>
              <a:cxnLst/>
              <a:rect l="l" t="t" r="r" b="b"/>
              <a:pathLst>
                <a:path w="34" h="29" extrusionOk="0">
                  <a:moveTo>
                    <a:pt x="10" y="1"/>
                  </a:moveTo>
                  <a:cubicBezTo>
                    <a:pt x="10" y="9"/>
                    <a:pt x="5" y="16"/>
                    <a:pt x="1" y="20"/>
                  </a:cubicBezTo>
                  <a:cubicBezTo>
                    <a:pt x="12" y="20"/>
                    <a:pt x="14" y="29"/>
                    <a:pt x="29" y="29"/>
                  </a:cubicBezTo>
                  <a:cubicBezTo>
                    <a:pt x="33" y="12"/>
                    <a:pt x="27" y="1"/>
                    <a:pt x="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6"/>
            <p:cNvSpPr/>
            <p:nvPr/>
          </p:nvSpPr>
          <p:spPr>
            <a:xfrm>
              <a:off x="3741273" y="3442868"/>
              <a:ext cx="5648" cy="3389"/>
            </a:xfrm>
            <a:custGeom>
              <a:avLst/>
              <a:gdLst/>
              <a:ahLst/>
              <a:cxnLst/>
              <a:rect l="l" t="t" r="r" b="b"/>
              <a:pathLst>
                <a:path w="20" h="12" extrusionOk="0">
                  <a:moveTo>
                    <a:pt x="15" y="3"/>
                  </a:moveTo>
                  <a:cubicBezTo>
                    <a:pt x="11" y="1"/>
                    <a:pt x="0" y="5"/>
                    <a:pt x="4" y="9"/>
                  </a:cubicBezTo>
                  <a:cubicBezTo>
                    <a:pt x="6"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6"/>
            <p:cNvSpPr/>
            <p:nvPr/>
          </p:nvSpPr>
          <p:spPr>
            <a:xfrm>
              <a:off x="4520177" y="3435525"/>
              <a:ext cx="9885" cy="6496"/>
            </a:xfrm>
            <a:custGeom>
              <a:avLst/>
              <a:gdLst/>
              <a:ahLst/>
              <a:cxnLst/>
              <a:rect l="l" t="t" r="r" b="b"/>
              <a:pathLst>
                <a:path w="35" h="23" extrusionOk="0">
                  <a:moveTo>
                    <a:pt x="22" y="22"/>
                  </a:moveTo>
                  <a:cubicBezTo>
                    <a:pt x="22" y="14"/>
                    <a:pt x="35" y="12"/>
                    <a:pt x="33" y="1"/>
                  </a:cubicBezTo>
                  <a:lnTo>
                    <a:pt x="11" y="1"/>
                  </a:lnTo>
                  <a:cubicBezTo>
                    <a:pt x="1" y="12"/>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6"/>
            <p:cNvSpPr/>
            <p:nvPr/>
          </p:nvSpPr>
          <p:spPr>
            <a:xfrm>
              <a:off x="3807075" y="3437502"/>
              <a:ext cx="3389" cy="4519"/>
            </a:xfrm>
            <a:custGeom>
              <a:avLst/>
              <a:gdLst/>
              <a:ahLst/>
              <a:cxnLst/>
              <a:rect l="l" t="t" r="r" b="b"/>
              <a:pathLst>
                <a:path w="12" h="16" extrusionOk="0">
                  <a:moveTo>
                    <a:pt x="11" y="9"/>
                  </a:moveTo>
                  <a:cubicBezTo>
                    <a:pt x="11" y="5"/>
                    <a:pt x="3" y="0"/>
                    <a:pt x="1" y="9"/>
                  </a:cubicBezTo>
                  <a:cubicBezTo>
                    <a:pt x="1"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6"/>
            <p:cNvSpPr/>
            <p:nvPr/>
          </p:nvSpPr>
          <p:spPr>
            <a:xfrm>
              <a:off x="3742402" y="3437502"/>
              <a:ext cx="3389" cy="4519"/>
            </a:xfrm>
            <a:custGeom>
              <a:avLst/>
              <a:gdLst/>
              <a:ahLst/>
              <a:cxnLst/>
              <a:rect l="l" t="t" r="r" b="b"/>
              <a:pathLst>
                <a:path w="12" h="16" extrusionOk="0">
                  <a:moveTo>
                    <a:pt x="11" y="9"/>
                  </a:moveTo>
                  <a:cubicBezTo>
                    <a:pt x="11" y="5"/>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6"/>
            <p:cNvSpPr/>
            <p:nvPr/>
          </p:nvSpPr>
          <p:spPr>
            <a:xfrm>
              <a:off x="3857910" y="3424228"/>
              <a:ext cx="11014" cy="11014"/>
            </a:xfrm>
            <a:custGeom>
              <a:avLst/>
              <a:gdLst/>
              <a:ahLst/>
              <a:cxnLst/>
              <a:rect l="l" t="t" r="r" b="b"/>
              <a:pathLst>
                <a:path w="39" h="39" extrusionOk="0">
                  <a:moveTo>
                    <a:pt x="0" y="7"/>
                  </a:moveTo>
                  <a:lnTo>
                    <a:pt x="0" y="34"/>
                  </a:lnTo>
                  <a:cubicBezTo>
                    <a:pt x="39" y="39"/>
                    <a:pt x="39"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6"/>
            <p:cNvSpPr/>
            <p:nvPr/>
          </p:nvSpPr>
          <p:spPr>
            <a:xfrm>
              <a:off x="3891236" y="3418580"/>
              <a:ext cx="15251" cy="11297"/>
            </a:xfrm>
            <a:custGeom>
              <a:avLst/>
              <a:gdLst/>
              <a:ahLst/>
              <a:cxnLst/>
              <a:rect l="l" t="t" r="r" b="b"/>
              <a:pathLst>
                <a:path w="54" h="40" extrusionOk="0">
                  <a:moveTo>
                    <a:pt x="43" y="39"/>
                  </a:moveTo>
                  <a:cubicBezTo>
                    <a:pt x="54" y="1"/>
                    <a:pt x="0" y="37"/>
                    <a:pt x="43"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6"/>
            <p:cNvSpPr/>
            <p:nvPr/>
          </p:nvSpPr>
          <p:spPr>
            <a:xfrm>
              <a:off x="4223357" y="3417450"/>
              <a:ext cx="5648" cy="3389"/>
            </a:xfrm>
            <a:custGeom>
              <a:avLst/>
              <a:gdLst/>
              <a:ahLst/>
              <a:cxnLst/>
              <a:rect l="l" t="t" r="r" b="b"/>
              <a:pathLst>
                <a:path w="20" h="12" extrusionOk="0">
                  <a:moveTo>
                    <a:pt x="15" y="3"/>
                  </a:moveTo>
                  <a:cubicBezTo>
                    <a:pt x="13" y="1"/>
                    <a:pt x="0" y="5"/>
                    <a:pt x="4" y="9"/>
                  </a:cubicBezTo>
                  <a:cubicBezTo>
                    <a:pt x="6"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6"/>
            <p:cNvSpPr/>
            <p:nvPr/>
          </p:nvSpPr>
          <p:spPr>
            <a:xfrm>
              <a:off x="3779116" y="3399941"/>
              <a:ext cx="2824" cy="5083"/>
            </a:xfrm>
            <a:custGeom>
              <a:avLst/>
              <a:gdLst/>
              <a:ahLst/>
              <a:cxnLst/>
              <a:rect l="l" t="t" r="r" b="b"/>
              <a:pathLst>
                <a:path w="10" h="18" extrusionOk="0">
                  <a:moveTo>
                    <a:pt x="10" y="9"/>
                  </a:moveTo>
                  <a:cubicBezTo>
                    <a:pt x="10" y="5"/>
                    <a:pt x="1" y="0"/>
                    <a:pt x="1" y="9"/>
                  </a:cubicBezTo>
                  <a:cubicBezTo>
                    <a:pt x="1" y="13"/>
                    <a:pt x="7" y="18"/>
                    <a:pt x="1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6"/>
            <p:cNvSpPr/>
            <p:nvPr/>
          </p:nvSpPr>
          <p:spPr>
            <a:xfrm>
              <a:off x="3824020" y="3384690"/>
              <a:ext cx="21464" cy="13838"/>
            </a:xfrm>
            <a:custGeom>
              <a:avLst/>
              <a:gdLst/>
              <a:ahLst/>
              <a:cxnLst/>
              <a:rect l="l" t="t" r="r" b="b"/>
              <a:pathLst>
                <a:path w="76" h="49" extrusionOk="0">
                  <a:moveTo>
                    <a:pt x="50" y="48"/>
                  </a:moveTo>
                  <a:cubicBezTo>
                    <a:pt x="75" y="31"/>
                    <a:pt x="45" y="12"/>
                    <a:pt x="30" y="1"/>
                  </a:cubicBezTo>
                  <a:cubicBezTo>
                    <a:pt x="28" y="9"/>
                    <a:pt x="15" y="7"/>
                    <a:pt x="0" y="7"/>
                  </a:cubicBezTo>
                  <a:cubicBezTo>
                    <a:pt x="7" y="29"/>
                    <a:pt x="24" y="42"/>
                    <a:pt x="50"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6"/>
            <p:cNvSpPr/>
            <p:nvPr/>
          </p:nvSpPr>
          <p:spPr>
            <a:xfrm>
              <a:off x="4964700" y="3387797"/>
              <a:ext cx="6496" cy="3389"/>
            </a:xfrm>
            <a:custGeom>
              <a:avLst/>
              <a:gdLst/>
              <a:ahLst/>
              <a:cxnLst/>
              <a:rect l="l" t="t" r="r" b="b"/>
              <a:pathLst>
                <a:path w="23" h="12" extrusionOk="0">
                  <a:moveTo>
                    <a:pt x="5" y="9"/>
                  </a:moveTo>
                  <a:cubicBezTo>
                    <a:pt x="9" y="11"/>
                    <a:pt x="22" y="7"/>
                    <a:pt x="16" y="3"/>
                  </a:cubicBezTo>
                  <a:cubicBezTo>
                    <a:pt x="14" y="1"/>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6"/>
            <p:cNvSpPr/>
            <p:nvPr/>
          </p:nvSpPr>
          <p:spPr>
            <a:xfrm>
              <a:off x="4432628" y="3376218"/>
              <a:ext cx="15816" cy="11297"/>
            </a:xfrm>
            <a:custGeom>
              <a:avLst/>
              <a:gdLst/>
              <a:ahLst/>
              <a:cxnLst/>
              <a:rect l="l" t="t" r="r" b="b"/>
              <a:pathLst>
                <a:path w="56" h="40" extrusionOk="0">
                  <a:moveTo>
                    <a:pt x="32" y="22"/>
                  </a:moveTo>
                  <a:cubicBezTo>
                    <a:pt x="56" y="1"/>
                    <a:pt x="0" y="39"/>
                    <a:pt x="3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6"/>
            <p:cNvSpPr/>
            <p:nvPr/>
          </p:nvSpPr>
          <p:spPr>
            <a:xfrm>
              <a:off x="4232959" y="3370852"/>
              <a:ext cx="3107" cy="4519"/>
            </a:xfrm>
            <a:custGeom>
              <a:avLst/>
              <a:gdLst/>
              <a:ahLst/>
              <a:cxnLst/>
              <a:rect l="l" t="t" r="r" b="b"/>
              <a:pathLst>
                <a:path w="11" h="16" extrusionOk="0">
                  <a:moveTo>
                    <a:pt x="11" y="7"/>
                  </a:moveTo>
                  <a:cubicBezTo>
                    <a:pt x="11" y="5"/>
                    <a:pt x="2" y="1"/>
                    <a:pt x="0" y="7"/>
                  </a:cubicBezTo>
                  <a:cubicBezTo>
                    <a:pt x="0"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6"/>
            <p:cNvSpPr/>
            <p:nvPr/>
          </p:nvSpPr>
          <p:spPr>
            <a:xfrm>
              <a:off x="4062380" y="3362379"/>
              <a:ext cx="12991" cy="9885"/>
            </a:xfrm>
            <a:custGeom>
              <a:avLst/>
              <a:gdLst/>
              <a:ahLst/>
              <a:cxnLst/>
              <a:rect l="l" t="t" r="r" b="b"/>
              <a:pathLst>
                <a:path w="46" h="35" extrusionOk="0">
                  <a:moveTo>
                    <a:pt x="35" y="24"/>
                  </a:moveTo>
                  <a:cubicBezTo>
                    <a:pt x="37" y="22"/>
                    <a:pt x="45" y="9"/>
                    <a:pt x="45" y="9"/>
                  </a:cubicBezTo>
                  <a:cubicBezTo>
                    <a:pt x="35" y="1"/>
                    <a:pt x="0" y="35"/>
                    <a:pt x="35" y="31"/>
                  </a:cubicBezTo>
                  <a:cubicBezTo>
                    <a:pt x="37" y="31"/>
                    <a:pt x="35" y="24"/>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6"/>
            <p:cNvSpPr/>
            <p:nvPr/>
          </p:nvSpPr>
          <p:spPr>
            <a:xfrm>
              <a:off x="4675788" y="3362944"/>
              <a:ext cx="5648" cy="4519"/>
            </a:xfrm>
            <a:custGeom>
              <a:avLst/>
              <a:gdLst/>
              <a:ahLst/>
              <a:cxnLst/>
              <a:rect l="l" t="t" r="r" b="b"/>
              <a:pathLst>
                <a:path w="20" h="16" extrusionOk="0">
                  <a:moveTo>
                    <a:pt x="19" y="1"/>
                  </a:moveTo>
                  <a:lnTo>
                    <a:pt x="0" y="1"/>
                  </a:lnTo>
                  <a:lnTo>
                    <a:pt x="0" y="16"/>
                  </a:lnTo>
                  <a:lnTo>
                    <a:pt x="19"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6"/>
            <p:cNvSpPr/>
            <p:nvPr/>
          </p:nvSpPr>
          <p:spPr>
            <a:xfrm>
              <a:off x="4292267" y="3360685"/>
              <a:ext cx="3107" cy="5083"/>
            </a:xfrm>
            <a:custGeom>
              <a:avLst/>
              <a:gdLst/>
              <a:ahLst/>
              <a:cxnLst/>
              <a:rect l="l" t="t" r="r" b="b"/>
              <a:pathLst>
                <a:path w="11" h="18" extrusionOk="0">
                  <a:moveTo>
                    <a:pt x="11" y="9"/>
                  </a:moveTo>
                  <a:cubicBezTo>
                    <a:pt x="11" y="5"/>
                    <a:pt x="2" y="0"/>
                    <a:pt x="0" y="9"/>
                  </a:cubicBezTo>
                  <a:cubicBezTo>
                    <a:pt x="0"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6"/>
            <p:cNvSpPr/>
            <p:nvPr/>
          </p:nvSpPr>
          <p:spPr>
            <a:xfrm>
              <a:off x="3674622" y="3362944"/>
              <a:ext cx="5648" cy="2259"/>
            </a:xfrm>
            <a:custGeom>
              <a:avLst/>
              <a:gdLst/>
              <a:ahLst/>
              <a:cxnLst/>
              <a:rect l="l" t="t" r="r" b="b"/>
              <a:pathLst>
                <a:path w="20" h="8" extrusionOk="0">
                  <a:moveTo>
                    <a:pt x="20" y="1"/>
                  </a:moveTo>
                  <a:cubicBezTo>
                    <a:pt x="13" y="3"/>
                    <a:pt x="0" y="1"/>
                    <a:pt x="0" y="7"/>
                  </a:cubicBezTo>
                  <a:cubicBezTo>
                    <a:pt x="9"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6"/>
            <p:cNvSpPr/>
            <p:nvPr/>
          </p:nvSpPr>
          <p:spPr>
            <a:xfrm>
              <a:off x="4936458" y="3360685"/>
              <a:ext cx="6213" cy="3107"/>
            </a:xfrm>
            <a:custGeom>
              <a:avLst/>
              <a:gdLst/>
              <a:ahLst/>
              <a:cxnLst/>
              <a:rect l="l" t="t" r="r" b="b"/>
              <a:pathLst>
                <a:path w="22" h="11" extrusionOk="0">
                  <a:moveTo>
                    <a:pt x="15" y="2"/>
                  </a:moveTo>
                  <a:cubicBezTo>
                    <a:pt x="13" y="0"/>
                    <a:pt x="0" y="5"/>
                    <a:pt x="7" y="9"/>
                  </a:cubicBezTo>
                  <a:cubicBezTo>
                    <a:pt x="9" y="11"/>
                    <a:pt x="22"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6"/>
            <p:cNvSpPr/>
            <p:nvPr/>
          </p:nvSpPr>
          <p:spPr>
            <a:xfrm>
              <a:off x="3716985" y="3358708"/>
              <a:ext cx="8755" cy="2824"/>
            </a:xfrm>
            <a:custGeom>
              <a:avLst/>
              <a:gdLst/>
              <a:ahLst/>
              <a:cxnLst/>
              <a:rect l="l" t="t" r="r" b="b"/>
              <a:pathLst>
                <a:path w="31" h="10" extrusionOk="0">
                  <a:moveTo>
                    <a:pt x="30" y="3"/>
                  </a:moveTo>
                  <a:cubicBezTo>
                    <a:pt x="18" y="3"/>
                    <a:pt x="3" y="1"/>
                    <a:pt x="0" y="9"/>
                  </a:cubicBezTo>
                  <a:cubicBezTo>
                    <a:pt x="11" y="7"/>
                    <a:pt x="28" y="9"/>
                    <a:pt x="30"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6"/>
            <p:cNvSpPr/>
            <p:nvPr/>
          </p:nvSpPr>
          <p:spPr>
            <a:xfrm>
              <a:off x="3681965" y="3358708"/>
              <a:ext cx="5648" cy="3389"/>
            </a:xfrm>
            <a:custGeom>
              <a:avLst/>
              <a:gdLst/>
              <a:ahLst/>
              <a:cxnLst/>
              <a:rect l="l" t="t" r="r" b="b"/>
              <a:pathLst>
                <a:path w="20" h="12" extrusionOk="0">
                  <a:moveTo>
                    <a:pt x="15" y="3"/>
                  </a:moveTo>
                  <a:cubicBezTo>
                    <a:pt x="11" y="1"/>
                    <a:pt x="0" y="5"/>
                    <a:pt x="4" y="9"/>
                  </a:cubicBezTo>
                  <a:cubicBezTo>
                    <a:pt x="7"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6"/>
            <p:cNvSpPr/>
            <p:nvPr/>
          </p:nvSpPr>
          <p:spPr>
            <a:xfrm>
              <a:off x="4940694" y="3353342"/>
              <a:ext cx="6778" cy="7060"/>
            </a:xfrm>
            <a:custGeom>
              <a:avLst/>
              <a:gdLst/>
              <a:ahLst/>
              <a:cxnLst/>
              <a:rect l="l" t="t" r="r" b="b"/>
              <a:pathLst>
                <a:path w="24" h="25" extrusionOk="0">
                  <a:moveTo>
                    <a:pt x="22" y="22"/>
                  </a:moveTo>
                  <a:cubicBezTo>
                    <a:pt x="19" y="13"/>
                    <a:pt x="24" y="1"/>
                    <a:pt x="11" y="1"/>
                  </a:cubicBezTo>
                  <a:cubicBezTo>
                    <a:pt x="11" y="5"/>
                    <a:pt x="9" y="9"/>
                    <a:pt x="0" y="7"/>
                  </a:cubicBezTo>
                  <a:cubicBezTo>
                    <a:pt x="2" y="16"/>
                    <a:pt x="4"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6"/>
            <p:cNvSpPr/>
            <p:nvPr/>
          </p:nvSpPr>
          <p:spPr>
            <a:xfrm>
              <a:off x="4858229" y="3350235"/>
              <a:ext cx="16098" cy="11861"/>
            </a:xfrm>
            <a:custGeom>
              <a:avLst/>
              <a:gdLst/>
              <a:ahLst/>
              <a:cxnLst/>
              <a:rect l="l" t="t" r="r" b="b"/>
              <a:pathLst>
                <a:path w="57" h="42" extrusionOk="0">
                  <a:moveTo>
                    <a:pt x="33" y="24"/>
                  </a:moveTo>
                  <a:cubicBezTo>
                    <a:pt x="57" y="1"/>
                    <a:pt x="1" y="42"/>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6"/>
            <p:cNvSpPr/>
            <p:nvPr/>
          </p:nvSpPr>
          <p:spPr>
            <a:xfrm>
              <a:off x="5074842" y="3350800"/>
              <a:ext cx="9885" cy="4519"/>
            </a:xfrm>
            <a:custGeom>
              <a:avLst/>
              <a:gdLst/>
              <a:ahLst/>
              <a:cxnLst/>
              <a:rect l="l" t="t" r="r" b="b"/>
              <a:pathLst>
                <a:path w="35" h="16" extrusionOk="0">
                  <a:moveTo>
                    <a:pt x="5" y="16"/>
                  </a:moveTo>
                  <a:lnTo>
                    <a:pt x="26" y="16"/>
                  </a:lnTo>
                  <a:cubicBezTo>
                    <a:pt x="26" y="10"/>
                    <a:pt x="33" y="7"/>
                    <a:pt x="35" y="3"/>
                  </a:cubicBezTo>
                  <a:cubicBezTo>
                    <a:pt x="20" y="3"/>
                    <a:pt x="1"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6"/>
            <p:cNvSpPr/>
            <p:nvPr/>
          </p:nvSpPr>
          <p:spPr>
            <a:xfrm>
              <a:off x="5290891" y="3343175"/>
              <a:ext cx="9885" cy="5083"/>
            </a:xfrm>
            <a:custGeom>
              <a:avLst/>
              <a:gdLst/>
              <a:ahLst/>
              <a:cxnLst/>
              <a:rect l="l" t="t" r="r" b="b"/>
              <a:pathLst>
                <a:path w="35" h="18" extrusionOk="0">
                  <a:moveTo>
                    <a:pt x="30" y="2"/>
                  </a:moveTo>
                  <a:cubicBezTo>
                    <a:pt x="13" y="0"/>
                    <a:pt x="4" y="7"/>
                    <a:pt x="0" y="15"/>
                  </a:cubicBezTo>
                  <a:cubicBezTo>
                    <a:pt x="15" y="15"/>
                    <a:pt x="34" y="17"/>
                    <a:pt x="30"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6"/>
            <p:cNvSpPr/>
            <p:nvPr/>
          </p:nvSpPr>
          <p:spPr>
            <a:xfrm>
              <a:off x="5032480" y="3344870"/>
              <a:ext cx="5648" cy="3389"/>
            </a:xfrm>
            <a:custGeom>
              <a:avLst/>
              <a:gdLst/>
              <a:ahLst/>
              <a:cxnLst/>
              <a:rect l="l" t="t" r="r" b="b"/>
              <a:pathLst>
                <a:path w="20" h="12" extrusionOk="0">
                  <a:moveTo>
                    <a:pt x="16" y="3"/>
                  </a:moveTo>
                  <a:cubicBezTo>
                    <a:pt x="14" y="1"/>
                    <a:pt x="1" y="5"/>
                    <a:pt x="5" y="9"/>
                  </a:cubicBezTo>
                  <a:cubicBezTo>
                    <a:pt x="9"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6"/>
            <p:cNvSpPr/>
            <p:nvPr/>
          </p:nvSpPr>
          <p:spPr>
            <a:xfrm>
              <a:off x="4240020" y="3344870"/>
              <a:ext cx="5931" cy="3389"/>
            </a:xfrm>
            <a:custGeom>
              <a:avLst/>
              <a:gdLst/>
              <a:ahLst/>
              <a:cxnLst/>
              <a:rect l="l" t="t" r="r" b="b"/>
              <a:pathLst>
                <a:path w="21" h="12" extrusionOk="0">
                  <a:moveTo>
                    <a:pt x="16" y="3"/>
                  </a:moveTo>
                  <a:cubicBezTo>
                    <a:pt x="14"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6"/>
            <p:cNvSpPr/>
            <p:nvPr/>
          </p:nvSpPr>
          <p:spPr>
            <a:xfrm>
              <a:off x="4799769" y="3335832"/>
              <a:ext cx="6213" cy="3954"/>
            </a:xfrm>
            <a:custGeom>
              <a:avLst/>
              <a:gdLst/>
              <a:ahLst/>
              <a:cxnLst/>
              <a:rect l="l" t="t" r="r" b="b"/>
              <a:pathLst>
                <a:path w="22" h="14" extrusionOk="0">
                  <a:moveTo>
                    <a:pt x="22" y="0"/>
                  </a:moveTo>
                  <a:lnTo>
                    <a:pt x="0" y="0"/>
                  </a:lnTo>
                  <a:lnTo>
                    <a:pt x="0"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6"/>
            <p:cNvSpPr/>
            <p:nvPr/>
          </p:nvSpPr>
          <p:spPr>
            <a:xfrm>
              <a:off x="4901156" y="3321429"/>
              <a:ext cx="11862" cy="12144"/>
            </a:xfrm>
            <a:custGeom>
              <a:avLst/>
              <a:gdLst/>
              <a:ahLst/>
              <a:cxnLst/>
              <a:rect l="l" t="t" r="r" b="b"/>
              <a:pathLst>
                <a:path w="42" h="43" extrusionOk="0">
                  <a:moveTo>
                    <a:pt x="42" y="43"/>
                  </a:moveTo>
                  <a:lnTo>
                    <a:pt x="42" y="2"/>
                  </a:lnTo>
                  <a:cubicBezTo>
                    <a:pt x="5" y="0"/>
                    <a:pt x="12" y="28"/>
                    <a:pt x="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6"/>
            <p:cNvSpPr/>
            <p:nvPr/>
          </p:nvSpPr>
          <p:spPr>
            <a:xfrm>
              <a:off x="4336324" y="3324818"/>
              <a:ext cx="16663" cy="11861"/>
            </a:xfrm>
            <a:custGeom>
              <a:avLst/>
              <a:gdLst/>
              <a:ahLst/>
              <a:cxnLst/>
              <a:rect l="l" t="t" r="r" b="b"/>
              <a:pathLst>
                <a:path w="59" h="42" extrusionOk="0">
                  <a:moveTo>
                    <a:pt x="35" y="24"/>
                  </a:moveTo>
                  <a:cubicBezTo>
                    <a:pt x="58" y="1"/>
                    <a:pt x="1" y="42"/>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6"/>
            <p:cNvSpPr/>
            <p:nvPr/>
          </p:nvSpPr>
          <p:spPr>
            <a:xfrm>
              <a:off x="3969182" y="3329054"/>
              <a:ext cx="6213" cy="3389"/>
            </a:xfrm>
            <a:custGeom>
              <a:avLst/>
              <a:gdLst/>
              <a:ahLst/>
              <a:cxnLst/>
              <a:rect l="l" t="t" r="r" b="b"/>
              <a:pathLst>
                <a:path w="22" h="12" extrusionOk="0">
                  <a:moveTo>
                    <a:pt x="7" y="9"/>
                  </a:moveTo>
                  <a:cubicBezTo>
                    <a:pt x="9" y="12"/>
                    <a:pt x="22" y="7"/>
                    <a:pt x="15" y="3"/>
                  </a:cubicBezTo>
                  <a:cubicBezTo>
                    <a:pt x="13" y="1"/>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6"/>
            <p:cNvSpPr/>
            <p:nvPr/>
          </p:nvSpPr>
          <p:spPr>
            <a:xfrm>
              <a:off x="4324745" y="3325665"/>
              <a:ext cx="5931" cy="3107"/>
            </a:xfrm>
            <a:custGeom>
              <a:avLst/>
              <a:gdLst/>
              <a:ahLst/>
              <a:cxnLst/>
              <a:rect l="l" t="t" r="r" b="b"/>
              <a:pathLst>
                <a:path w="21" h="11" extrusionOk="0">
                  <a:moveTo>
                    <a:pt x="16" y="0"/>
                  </a:moveTo>
                  <a:cubicBezTo>
                    <a:pt x="14" y="0"/>
                    <a:pt x="1" y="4"/>
                    <a:pt x="5" y="9"/>
                  </a:cubicBezTo>
                  <a:cubicBezTo>
                    <a:pt x="7" y="11"/>
                    <a:pt x="20"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6"/>
            <p:cNvSpPr/>
            <p:nvPr/>
          </p:nvSpPr>
          <p:spPr>
            <a:xfrm>
              <a:off x="5168040" y="3323124"/>
              <a:ext cx="5648" cy="3389"/>
            </a:xfrm>
            <a:custGeom>
              <a:avLst/>
              <a:gdLst/>
              <a:ahLst/>
              <a:cxnLst/>
              <a:rect l="l" t="t" r="r" b="b"/>
              <a:pathLst>
                <a:path w="20" h="12" extrusionOk="0">
                  <a:moveTo>
                    <a:pt x="5" y="9"/>
                  </a:moveTo>
                  <a:cubicBezTo>
                    <a:pt x="7" y="11"/>
                    <a:pt x="20" y="7"/>
                    <a:pt x="15" y="3"/>
                  </a:cubicBezTo>
                  <a:cubicBezTo>
                    <a:pt x="11"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6"/>
            <p:cNvSpPr/>
            <p:nvPr/>
          </p:nvSpPr>
          <p:spPr>
            <a:xfrm>
              <a:off x="4074524" y="3317758"/>
              <a:ext cx="14686" cy="8190"/>
            </a:xfrm>
            <a:custGeom>
              <a:avLst/>
              <a:gdLst/>
              <a:ahLst/>
              <a:cxnLst/>
              <a:rect l="l" t="t" r="r" b="b"/>
              <a:pathLst>
                <a:path w="52" h="29" extrusionOk="0">
                  <a:moveTo>
                    <a:pt x="2" y="9"/>
                  </a:moveTo>
                  <a:cubicBezTo>
                    <a:pt x="4" y="15"/>
                    <a:pt x="0" y="28"/>
                    <a:pt x="13" y="28"/>
                  </a:cubicBezTo>
                  <a:cubicBezTo>
                    <a:pt x="13" y="11"/>
                    <a:pt x="52" y="19"/>
                    <a:pt x="52" y="0"/>
                  </a:cubicBezTo>
                  <a:cubicBezTo>
                    <a:pt x="22" y="9"/>
                    <a:pt x="26" y="0"/>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6"/>
            <p:cNvSpPr/>
            <p:nvPr/>
          </p:nvSpPr>
          <p:spPr>
            <a:xfrm>
              <a:off x="4028490" y="3319452"/>
              <a:ext cx="6213" cy="3389"/>
            </a:xfrm>
            <a:custGeom>
              <a:avLst/>
              <a:gdLst/>
              <a:ahLst/>
              <a:cxnLst/>
              <a:rect l="l" t="t" r="r" b="b"/>
              <a:pathLst>
                <a:path w="22" h="12" extrusionOk="0">
                  <a:moveTo>
                    <a:pt x="15" y="3"/>
                  </a:moveTo>
                  <a:cubicBezTo>
                    <a:pt x="13" y="1"/>
                    <a:pt x="0" y="5"/>
                    <a:pt x="5"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6"/>
            <p:cNvSpPr/>
            <p:nvPr/>
          </p:nvSpPr>
          <p:spPr>
            <a:xfrm>
              <a:off x="4893531" y="3313521"/>
              <a:ext cx="12991" cy="6778"/>
            </a:xfrm>
            <a:custGeom>
              <a:avLst/>
              <a:gdLst/>
              <a:ahLst/>
              <a:cxnLst/>
              <a:rect l="l" t="t" r="r" b="b"/>
              <a:pathLst>
                <a:path w="46" h="24" extrusionOk="0">
                  <a:moveTo>
                    <a:pt x="39" y="15"/>
                  </a:moveTo>
                  <a:cubicBezTo>
                    <a:pt x="45" y="0"/>
                    <a:pt x="0" y="0"/>
                    <a:pt x="9" y="15"/>
                  </a:cubicBezTo>
                  <a:cubicBezTo>
                    <a:pt x="11" y="22"/>
                    <a:pt x="34" y="24"/>
                    <a:pt x="39"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6"/>
            <p:cNvSpPr/>
            <p:nvPr/>
          </p:nvSpPr>
          <p:spPr>
            <a:xfrm>
              <a:off x="4864442" y="3307873"/>
              <a:ext cx="9885" cy="12426"/>
            </a:xfrm>
            <a:custGeom>
              <a:avLst/>
              <a:gdLst/>
              <a:ahLst/>
              <a:cxnLst/>
              <a:rect l="l" t="t" r="r" b="b"/>
              <a:pathLst>
                <a:path w="35" h="44" extrusionOk="0">
                  <a:moveTo>
                    <a:pt x="22" y="44"/>
                  </a:moveTo>
                  <a:cubicBezTo>
                    <a:pt x="17" y="31"/>
                    <a:pt x="35" y="1"/>
                    <a:pt x="0" y="7"/>
                  </a:cubicBezTo>
                  <a:cubicBezTo>
                    <a:pt x="0" y="27"/>
                    <a:pt x="0" y="42"/>
                    <a:pt x="22"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6"/>
            <p:cNvSpPr/>
            <p:nvPr/>
          </p:nvSpPr>
          <p:spPr>
            <a:xfrm>
              <a:off x="4512269" y="3301942"/>
              <a:ext cx="11297" cy="7060"/>
            </a:xfrm>
            <a:custGeom>
              <a:avLst/>
              <a:gdLst/>
              <a:ahLst/>
              <a:cxnLst/>
              <a:rect l="l" t="t" r="r" b="b"/>
              <a:pathLst>
                <a:path w="40" h="25" extrusionOk="0">
                  <a:moveTo>
                    <a:pt x="39" y="3"/>
                  </a:moveTo>
                  <a:cubicBezTo>
                    <a:pt x="18" y="0"/>
                    <a:pt x="3" y="3"/>
                    <a:pt x="1" y="15"/>
                  </a:cubicBezTo>
                  <a:cubicBezTo>
                    <a:pt x="20" y="13"/>
                    <a:pt x="22" y="24"/>
                    <a:pt x="3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6"/>
            <p:cNvSpPr/>
            <p:nvPr/>
          </p:nvSpPr>
          <p:spPr>
            <a:xfrm>
              <a:off x="4328981" y="3303637"/>
              <a:ext cx="2824" cy="5366"/>
            </a:xfrm>
            <a:custGeom>
              <a:avLst/>
              <a:gdLst/>
              <a:ahLst/>
              <a:cxnLst/>
              <a:rect l="l" t="t" r="r" b="b"/>
              <a:pathLst>
                <a:path w="10" h="19" extrusionOk="0">
                  <a:moveTo>
                    <a:pt x="9" y="9"/>
                  </a:moveTo>
                  <a:cubicBezTo>
                    <a:pt x="9" y="5"/>
                    <a:pt x="3" y="1"/>
                    <a:pt x="1" y="9"/>
                  </a:cubicBezTo>
                  <a:cubicBezTo>
                    <a:pt x="1"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6"/>
            <p:cNvSpPr/>
            <p:nvPr/>
          </p:nvSpPr>
          <p:spPr>
            <a:xfrm>
              <a:off x="4066616" y="3298271"/>
              <a:ext cx="17228" cy="9885"/>
            </a:xfrm>
            <a:custGeom>
              <a:avLst/>
              <a:gdLst/>
              <a:ahLst/>
              <a:cxnLst/>
              <a:rect l="l" t="t" r="r" b="b"/>
              <a:pathLst>
                <a:path w="61" h="35" extrusionOk="0">
                  <a:moveTo>
                    <a:pt x="60" y="1"/>
                  </a:moveTo>
                  <a:lnTo>
                    <a:pt x="11" y="1"/>
                  </a:lnTo>
                  <a:cubicBezTo>
                    <a:pt x="11" y="13"/>
                    <a:pt x="9" y="22"/>
                    <a:pt x="0" y="28"/>
                  </a:cubicBezTo>
                  <a:cubicBezTo>
                    <a:pt x="43" y="35"/>
                    <a:pt x="45" y="13"/>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6"/>
            <p:cNvSpPr/>
            <p:nvPr/>
          </p:nvSpPr>
          <p:spPr>
            <a:xfrm>
              <a:off x="4567905" y="3296577"/>
              <a:ext cx="9320" cy="6213"/>
            </a:xfrm>
            <a:custGeom>
              <a:avLst/>
              <a:gdLst/>
              <a:ahLst/>
              <a:cxnLst/>
              <a:rect l="l" t="t" r="r" b="b"/>
              <a:pathLst>
                <a:path w="33" h="22" extrusionOk="0">
                  <a:moveTo>
                    <a:pt x="33" y="0"/>
                  </a:moveTo>
                  <a:lnTo>
                    <a:pt x="14" y="0"/>
                  </a:lnTo>
                  <a:cubicBezTo>
                    <a:pt x="12" y="9"/>
                    <a:pt x="1" y="9"/>
                    <a:pt x="3" y="22"/>
                  </a:cubicBezTo>
                  <a:lnTo>
                    <a:pt x="33"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6"/>
            <p:cNvSpPr/>
            <p:nvPr/>
          </p:nvSpPr>
          <p:spPr>
            <a:xfrm>
              <a:off x="5073148" y="3292340"/>
              <a:ext cx="9885" cy="6213"/>
            </a:xfrm>
            <a:custGeom>
              <a:avLst/>
              <a:gdLst/>
              <a:ahLst/>
              <a:cxnLst/>
              <a:rect l="l" t="t" r="r" b="b"/>
              <a:pathLst>
                <a:path w="35" h="22" extrusionOk="0">
                  <a:moveTo>
                    <a:pt x="22" y="22"/>
                  </a:moveTo>
                  <a:cubicBezTo>
                    <a:pt x="22" y="13"/>
                    <a:pt x="34" y="13"/>
                    <a:pt x="30" y="0"/>
                  </a:cubicBezTo>
                  <a:lnTo>
                    <a:pt x="11" y="0"/>
                  </a:lnTo>
                  <a:cubicBezTo>
                    <a:pt x="0" y="11"/>
                    <a:pt x="0" y="17"/>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6"/>
            <p:cNvSpPr/>
            <p:nvPr/>
          </p:nvSpPr>
          <p:spPr>
            <a:xfrm>
              <a:off x="5119746" y="3294035"/>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6"/>
            <p:cNvSpPr/>
            <p:nvPr/>
          </p:nvSpPr>
          <p:spPr>
            <a:xfrm>
              <a:off x="3718114" y="3294035"/>
              <a:ext cx="6496" cy="3389"/>
            </a:xfrm>
            <a:custGeom>
              <a:avLst/>
              <a:gdLst/>
              <a:ahLst/>
              <a:cxnLst/>
              <a:rect l="l" t="t" r="r" b="b"/>
              <a:pathLst>
                <a:path w="23" h="12" extrusionOk="0">
                  <a:moveTo>
                    <a:pt x="16" y="3"/>
                  </a:moveTo>
                  <a:cubicBezTo>
                    <a:pt x="14"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6"/>
            <p:cNvSpPr/>
            <p:nvPr/>
          </p:nvSpPr>
          <p:spPr>
            <a:xfrm>
              <a:off x="4684260" y="3289799"/>
              <a:ext cx="6213" cy="5648"/>
            </a:xfrm>
            <a:custGeom>
              <a:avLst/>
              <a:gdLst/>
              <a:ahLst/>
              <a:cxnLst/>
              <a:rect l="l" t="t" r="r" b="b"/>
              <a:pathLst>
                <a:path w="22" h="20" extrusionOk="0">
                  <a:moveTo>
                    <a:pt x="21" y="9"/>
                  </a:moveTo>
                  <a:cubicBezTo>
                    <a:pt x="21" y="3"/>
                    <a:pt x="2" y="1"/>
                    <a:pt x="0" y="9"/>
                  </a:cubicBezTo>
                  <a:cubicBezTo>
                    <a:pt x="11" y="9"/>
                    <a:pt x="15" y="20"/>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6"/>
            <p:cNvSpPr/>
            <p:nvPr/>
          </p:nvSpPr>
          <p:spPr>
            <a:xfrm>
              <a:off x="4578354" y="3291775"/>
              <a:ext cx="6213" cy="3107"/>
            </a:xfrm>
            <a:custGeom>
              <a:avLst/>
              <a:gdLst/>
              <a:ahLst/>
              <a:cxnLst/>
              <a:rect l="l" t="t" r="r" b="b"/>
              <a:pathLst>
                <a:path w="22" h="11" extrusionOk="0">
                  <a:moveTo>
                    <a:pt x="7" y="11"/>
                  </a:moveTo>
                  <a:cubicBezTo>
                    <a:pt x="9" y="11"/>
                    <a:pt x="22" y="7"/>
                    <a:pt x="15" y="2"/>
                  </a:cubicBezTo>
                  <a:cubicBezTo>
                    <a:pt x="13" y="0"/>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6"/>
            <p:cNvSpPr/>
            <p:nvPr/>
          </p:nvSpPr>
          <p:spPr>
            <a:xfrm>
              <a:off x="4452962" y="3284433"/>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6"/>
            <p:cNvSpPr/>
            <p:nvPr/>
          </p:nvSpPr>
          <p:spPr>
            <a:xfrm>
              <a:off x="4529214" y="3282456"/>
              <a:ext cx="2824" cy="4519"/>
            </a:xfrm>
            <a:custGeom>
              <a:avLst/>
              <a:gdLst/>
              <a:ahLst/>
              <a:cxnLst/>
              <a:rect l="l" t="t" r="r" b="b"/>
              <a:pathLst>
                <a:path w="10" h="16" extrusionOk="0">
                  <a:moveTo>
                    <a:pt x="1" y="7"/>
                  </a:moveTo>
                  <a:cubicBezTo>
                    <a:pt x="1" y="12"/>
                    <a:pt x="9" y="16"/>
                    <a:pt x="9" y="7"/>
                  </a:cubicBezTo>
                  <a:cubicBezTo>
                    <a:pt x="9" y="5"/>
                    <a:pt x="3"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6"/>
            <p:cNvSpPr/>
            <p:nvPr/>
          </p:nvSpPr>
          <p:spPr>
            <a:xfrm>
              <a:off x="4145693" y="3276525"/>
              <a:ext cx="2824" cy="4519"/>
            </a:xfrm>
            <a:custGeom>
              <a:avLst/>
              <a:gdLst/>
              <a:ahLst/>
              <a:cxnLst/>
              <a:rect l="l" t="t" r="r" b="b"/>
              <a:pathLst>
                <a:path w="10" h="16" extrusionOk="0">
                  <a:moveTo>
                    <a:pt x="9" y="9"/>
                  </a:moveTo>
                  <a:cubicBezTo>
                    <a:pt x="9" y="5"/>
                    <a:pt x="1" y="1"/>
                    <a:pt x="1" y="9"/>
                  </a:cubicBezTo>
                  <a:cubicBezTo>
                    <a:pt x="1" y="11"/>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6"/>
            <p:cNvSpPr/>
            <p:nvPr/>
          </p:nvSpPr>
          <p:spPr>
            <a:xfrm>
              <a:off x="4427544" y="3274831"/>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6"/>
            <p:cNvSpPr/>
            <p:nvPr/>
          </p:nvSpPr>
          <p:spPr>
            <a:xfrm>
              <a:off x="3836729" y="3275960"/>
              <a:ext cx="5648" cy="3389"/>
            </a:xfrm>
            <a:custGeom>
              <a:avLst/>
              <a:gdLst/>
              <a:ahLst/>
              <a:cxnLst/>
              <a:rect l="l" t="t" r="r" b="b"/>
              <a:pathLst>
                <a:path w="20" h="12" extrusionOk="0">
                  <a:moveTo>
                    <a:pt x="5" y="11"/>
                  </a:moveTo>
                  <a:cubicBezTo>
                    <a:pt x="9" y="11"/>
                    <a:pt x="20" y="7"/>
                    <a:pt x="15" y="3"/>
                  </a:cubicBezTo>
                  <a:cubicBezTo>
                    <a:pt x="13" y="0"/>
                    <a:pt x="0"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6"/>
            <p:cNvSpPr/>
            <p:nvPr/>
          </p:nvSpPr>
          <p:spPr>
            <a:xfrm>
              <a:off x="3722351" y="3274831"/>
              <a:ext cx="3389" cy="4519"/>
            </a:xfrm>
            <a:custGeom>
              <a:avLst/>
              <a:gdLst/>
              <a:ahLst/>
              <a:cxnLst/>
              <a:rect l="l" t="t" r="r" b="b"/>
              <a:pathLst>
                <a:path w="12" h="16" extrusionOk="0">
                  <a:moveTo>
                    <a:pt x="1" y="7"/>
                  </a:moveTo>
                  <a:cubicBezTo>
                    <a:pt x="1" y="11"/>
                    <a:pt x="9" y="15"/>
                    <a:pt x="11" y="7"/>
                  </a:cubicBezTo>
                  <a:cubicBezTo>
                    <a:pt x="11" y="4"/>
                    <a:pt x="3"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6"/>
            <p:cNvSpPr/>
            <p:nvPr/>
          </p:nvSpPr>
          <p:spPr>
            <a:xfrm>
              <a:off x="5201929" y="3272289"/>
              <a:ext cx="5648" cy="3389"/>
            </a:xfrm>
            <a:custGeom>
              <a:avLst/>
              <a:gdLst/>
              <a:ahLst/>
              <a:cxnLst/>
              <a:rect l="l" t="t" r="r" b="b"/>
              <a:pathLst>
                <a:path w="20" h="12" extrusionOk="0">
                  <a:moveTo>
                    <a:pt x="15" y="3"/>
                  </a:moveTo>
                  <a:cubicBezTo>
                    <a:pt x="11" y="1"/>
                    <a:pt x="0" y="5"/>
                    <a:pt x="5" y="9"/>
                  </a:cubicBezTo>
                  <a:cubicBezTo>
                    <a:pt x="7"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6"/>
            <p:cNvSpPr/>
            <p:nvPr/>
          </p:nvSpPr>
          <p:spPr>
            <a:xfrm>
              <a:off x="4743285" y="3268617"/>
              <a:ext cx="8755" cy="7060"/>
            </a:xfrm>
            <a:custGeom>
              <a:avLst/>
              <a:gdLst/>
              <a:ahLst/>
              <a:cxnLst/>
              <a:rect l="l" t="t" r="r" b="b"/>
              <a:pathLst>
                <a:path w="31" h="25" extrusionOk="0">
                  <a:moveTo>
                    <a:pt x="31" y="1"/>
                  </a:moveTo>
                  <a:lnTo>
                    <a:pt x="12" y="1"/>
                  </a:lnTo>
                  <a:cubicBezTo>
                    <a:pt x="12" y="9"/>
                    <a:pt x="3" y="9"/>
                    <a:pt x="1" y="16"/>
                  </a:cubicBezTo>
                  <a:cubicBezTo>
                    <a:pt x="14" y="16"/>
                    <a:pt x="16" y="24"/>
                    <a:pt x="31" y="22"/>
                  </a:cubicBezTo>
                  <a:cubicBezTo>
                    <a:pt x="31" y="16"/>
                    <a:pt x="31" y="9"/>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6"/>
            <p:cNvSpPr/>
            <p:nvPr/>
          </p:nvSpPr>
          <p:spPr>
            <a:xfrm>
              <a:off x="3831363" y="3268617"/>
              <a:ext cx="9885" cy="4519"/>
            </a:xfrm>
            <a:custGeom>
              <a:avLst/>
              <a:gdLst/>
              <a:ahLst/>
              <a:cxnLst/>
              <a:rect l="l" t="t" r="r" b="b"/>
              <a:pathLst>
                <a:path w="35" h="16" extrusionOk="0">
                  <a:moveTo>
                    <a:pt x="24" y="16"/>
                  </a:moveTo>
                  <a:cubicBezTo>
                    <a:pt x="24" y="9"/>
                    <a:pt x="32" y="7"/>
                    <a:pt x="34" y="1"/>
                  </a:cubicBezTo>
                  <a:cubicBezTo>
                    <a:pt x="19" y="3"/>
                    <a:pt x="0" y="1"/>
                    <a:pt x="4"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6"/>
            <p:cNvSpPr/>
            <p:nvPr/>
          </p:nvSpPr>
          <p:spPr>
            <a:xfrm>
              <a:off x="4524978" y="3260710"/>
              <a:ext cx="16663" cy="10732"/>
            </a:xfrm>
            <a:custGeom>
              <a:avLst/>
              <a:gdLst/>
              <a:ahLst/>
              <a:cxnLst/>
              <a:rect l="l" t="t" r="r" b="b"/>
              <a:pathLst>
                <a:path w="59" h="38" extrusionOk="0">
                  <a:moveTo>
                    <a:pt x="16" y="37"/>
                  </a:moveTo>
                  <a:lnTo>
                    <a:pt x="54" y="37"/>
                  </a:lnTo>
                  <a:cubicBezTo>
                    <a:pt x="59" y="20"/>
                    <a:pt x="37" y="22"/>
                    <a:pt x="46" y="1"/>
                  </a:cubicBezTo>
                  <a:cubicBezTo>
                    <a:pt x="1" y="5"/>
                    <a:pt x="31" y="16"/>
                    <a:pt x="1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6"/>
            <p:cNvSpPr/>
            <p:nvPr/>
          </p:nvSpPr>
          <p:spPr>
            <a:xfrm>
              <a:off x="3721221" y="3268617"/>
              <a:ext cx="5648" cy="3389"/>
            </a:xfrm>
            <a:custGeom>
              <a:avLst/>
              <a:gdLst/>
              <a:ahLst/>
              <a:cxnLst/>
              <a:rect l="l" t="t" r="r" b="b"/>
              <a:pathLst>
                <a:path w="20" h="12" extrusionOk="0">
                  <a:moveTo>
                    <a:pt x="15" y="1"/>
                  </a:moveTo>
                  <a:cubicBezTo>
                    <a:pt x="13" y="1"/>
                    <a:pt x="0" y="5"/>
                    <a:pt x="5" y="9"/>
                  </a:cubicBezTo>
                  <a:cubicBezTo>
                    <a:pt x="9" y="11"/>
                    <a:pt x="20"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6"/>
            <p:cNvSpPr/>
            <p:nvPr/>
          </p:nvSpPr>
          <p:spPr>
            <a:xfrm>
              <a:off x="4424720" y="3259015"/>
              <a:ext cx="8755" cy="5083"/>
            </a:xfrm>
            <a:custGeom>
              <a:avLst/>
              <a:gdLst/>
              <a:ahLst/>
              <a:cxnLst/>
              <a:rect l="l" t="t" r="r" b="b"/>
              <a:pathLst>
                <a:path w="31" h="18" extrusionOk="0">
                  <a:moveTo>
                    <a:pt x="30" y="15"/>
                  </a:moveTo>
                  <a:lnTo>
                    <a:pt x="30" y="0"/>
                  </a:lnTo>
                  <a:lnTo>
                    <a:pt x="0" y="0"/>
                  </a:lnTo>
                  <a:cubicBezTo>
                    <a:pt x="0" y="13"/>
                    <a:pt x="11" y="18"/>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6"/>
            <p:cNvSpPr/>
            <p:nvPr/>
          </p:nvSpPr>
          <p:spPr>
            <a:xfrm>
              <a:off x="3946872" y="3260710"/>
              <a:ext cx="5648" cy="3389"/>
            </a:xfrm>
            <a:custGeom>
              <a:avLst/>
              <a:gdLst/>
              <a:ahLst/>
              <a:cxnLst/>
              <a:rect l="l" t="t" r="r" b="b"/>
              <a:pathLst>
                <a:path w="20" h="12" extrusionOk="0">
                  <a:moveTo>
                    <a:pt x="15" y="1"/>
                  </a:moveTo>
                  <a:cubicBezTo>
                    <a:pt x="13" y="1"/>
                    <a:pt x="0" y="5"/>
                    <a:pt x="5" y="9"/>
                  </a:cubicBezTo>
                  <a:cubicBezTo>
                    <a:pt x="9" y="12"/>
                    <a:pt x="20"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6"/>
            <p:cNvSpPr/>
            <p:nvPr/>
          </p:nvSpPr>
          <p:spPr>
            <a:xfrm>
              <a:off x="4552937" y="3258451"/>
              <a:ext cx="6213" cy="3107"/>
            </a:xfrm>
            <a:custGeom>
              <a:avLst/>
              <a:gdLst/>
              <a:ahLst/>
              <a:cxnLst/>
              <a:rect l="l" t="t" r="r" b="b"/>
              <a:pathLst>
                <a:path w="22" h="11" extrusionOk="0">
                  <a:moveTo>
                    <a:pt x="15" y="2"/>
                  </a:moveTo>
                  <a:cubicBezTo>
                    <a:pt x="13" y="0"/>
                    <a:pt x="0" y="7"/>
                    <a:pt x="7"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6"/>
            <p:cNvSpPr/>
            <p:nvPr/>
          </p:nvSpPr>
          <p:spPr>
            <a:xfrm>
              <a:off x="4576942" y="3255344"/>
              <a:ext cx="5931" cy="3954"/>
            </a:xfrm>
            <a:custGeom>
              <a:avLst/>
              <a:gdLst/>
              <a:ahLst/>
              <a:cxnLst/>
              <a:rect l="l" t="t" r="r" b="b"/>
              <a:pathLst>
                <a:path w="21" h="14" extrusionOk="0">
                  <a:moveTo>
                    <a:pt x="20" y="1"/>
                  </a:moveTo>
                  <a:lnTo>
                    <a:pt x="1" y="1"/>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6"/>
            <p:cNvSpPr/>
            <p:nvPr/>
          </p:nvSpPr>
          <p:spPr>
            <a:xfrm>
              <a:off x="4448725" y="3246307"/>
              <a:ext cx="24571" cy="9320"/>
            </a:xfrm>
            <a:custGeom>
              <a:avLst/>
              <a:gdLst/>
              <a:ahLst/>
              <a:cxnLst/>
              <a:rect l="l" t="t" r="r" b="b"/>
              <a:pathLst>
                <a:path w="87" h="33" extrusionOk="0">
                  <a:moveTo>
                    <a:pt x="35" y="33"/>
                  </a:moveTo>
                  <a:cubicBezTo>
                    <a:pt x="87" y="5"/>
                    <a:pt x="1" y="0"/>
                    <a:pt x="35"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6"/>
            <p:cNvSpPr/>
            <p:nvPr/>
          </p:nvSpPr>
          <p:spPr>
            <a:xfrm>
              <a:off x="4588521" y="3251108"/>
              <a:ext cx="5648" cy="1977"/>
            </a:xfrm>
            <a:custGeom>
              <a:avLst/>
              <a:gdLst/>
              <a:ahLst/>
              <a:cxnLst/>
              <a:rect l="l" t="t" r="r" b="b"/>
              <a:pathLst>
                <a:path w="20" h="7" extrusionOk="0">
                  <a:moveTo>
                    <a:pt x="20" y="1"/>
                  </a:moveTo>
                  <a:cubicBezTo>
                    <a:pt x="11" y="3"/>
                    <a:pt x="1" y="1"/>
                    <a:pt x="1" y="7"/>
                  </a:cubicBezTo>
                  <a:cubicBezTo>
                    <a:pt x="7"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6"/>
            <p:cNvSpPr/>
            <p:nvPr/>
          </p:nvSpPr>
          <p:spPr>
            <a:xfrm>
              <a:off x="4368519" y="3249413"/>
              <a:ext cx="5648" cy="3671"/>
            </a:xfrm>
            <a:custGeom>
              <a:avLst/>
              <a:gdLst/>
              <a:ahLst/>
              <a:cxnLst/>
              <a:rect l="l" t="t" r="r" b="b"/>
              <a:pathLst>
                <a:path w="20" h="13" extrusionOk="0">
                  <a:moveTo>
                    <a:pt x="19" y="0"/>
                  </a:moveTo>
                  <a:lnTo>
                    <a:pt x="0" y="0"/>
                  </a:lnTo>
                  <a:lnTo>
                    <a:pt x="0" y="13"/>
                  </a:lnTo>
                  <a:lnTo>
                    <a:pt x="19"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6"/>
            <p:cNvSpPr/>
            <p:nvPr/>
          </p:nvSpPr>
          <p:spPr>
            <a:xfrm>
              <a:off x="3951108" y="3249413"/>
              <a:ext cx="3107" cy="4519"/>
            </a:xfrm>
            <a:custGeom>
              <a:avLst/>
              <a:gdLst/>
              <a:ahLst/>
              <a:cxnLst/>
              <a:rect l="l" t="t" r="r" b="b"/>
              <a:pathLst>
                <a:path w="11" h="16" extrusionOk="0">
                  <a:moveTo>
                    <a:pt x="11" y="7"/>
                  </a:moveTo>
                  <a:cubicBezTo>
                    <a:pt x="11" y="2"/>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6"/>
            <p:cNvSpPr/>
            <p:nvPr/>
          </p:nvSpPr>
          <p:spPr>
            <a:xfrm>
              <a:off x="5364036" y="3245177"/>
              <a:ext cx="2542" cy="4519"/>
            </a:xfrm>
            <a:custGeom>
              <a:avLst/>
              <a:gdLst/>
              <a:ahLst/>
              <a:cxnLst/>
              <a:rect l="l" t="t" r="r" b="b"/>
              <a:pathLst>
                <a:path w="9" h="16" extrusionOk="0">
                  <a:moveTo>
                    <a:pt x="9" y="9"/>
                  </a:moveTo>
                  <a:cubicBezTo>
                    <a:pt x="9" y="4"/>
                    <a:pt x="2" y="0"/>
                    <a:pt x="0" y="9"/>
                  </a:cubicBezTo>
                  <a:cubicBezTo>
                    <a:pt x="0" y="13"/>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6"/>
            <p:cNvSpPr/>
            <p:nvPr/>
          </p:nvSpPr>
          <p:spPr>
            <a:xfrm>
              <a:off x="3883328" y="3235292"/>
              <a:ext cx="5648" cy="8190"/>
            </a:xfrm>
            <a:custGeom>
              <a:avLst/>
              <a:gdLst/>
              <a:ahLst/>
              <a:cxnLst/>
              <a:rect l="l" t="t" r="r" b="b"/>
              <a:pathLst>
                <a:path w="20" h="29" extrusionOk="0">
                  <a:moveTo>
                    <a:pt x="20" y="1"/>
                  </a:moveTo>
                  <a:lnTo>
                    <a:pt x="0" y="1"/>
                  </a:lnTo>
                  <a:lnTo>
                    <a:pt x="0" y="29"/>
                  </a:lnTo>
                  <a:lnTo>
                    <a:pt x="20" y="2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6"/>
            <p:cNvSpPr/>
            <p:nvPr/>
          </p:nvSpPr>
          <p:spPr>
            <a:xfrm>
              <a:off x="5369402" y="3237269"/>
              <a:ext cx="8755" cy="2542"/>
            </a:xfrm>
            <a:custGeom>
              <a:avLst/>
              <a:gdLst/>
              <a:ahLst/>
              <a:cxnLst/>
              <a:rect l="l" t="t" r="r" b="b"/>
              <a:pathLst>
                <a:path w="31" h="9" extrusionOk="0">
                  <a:moveTo>
                    <a:pt x="31" y="2"/>
                  </a:moveTo>
                  <a:cubicBezTo>
                    <a:pt x="20" y="2"/>
                    <a:pt x="3" y="0"/>
                    <a:pt x="1" y="9"/>
                  </a:cubicBezTo>
                  <a:cubicBezTo>
                    <a:pt x="13" y="7"/>
                    <a:pt x="28" y="9"/>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6"/>
            <p:cNvSpPr/>
            <p:nvPr/>
          </p:nvSpPr>
          <p:spPr>
            <a:xfrm>
              <a:off x="4775481" y="3231056"/>
              <a:ext cx="6213" cy="3389"/>
            </a:xfrm>
            <a:custGeom>
              <a:avLst/>
              <a:gdLst/>
              <a:ahLst/>
              <a:cxnLst/>
              <a:rect l="l" t="t" r="r" b="b"/>
              <a:pathLst>
                <a:path w="22" h="12" extrusionOk="0">
                  <a:moveTo>
                    <a:pt x="18" y="3"/>
                  </a:moveTo>
                  <a:cubicBezTo>
                    <a:pt x="13" y="1"/>
                    <a:pt x="0" y="5"/>
                    <a:pt x="7" y="9"/>
                  </a:cubicBezTo>
                  <a:cubicBezTo>
                    <a:pt x="9" y="12"/>
                    <a:pt x="22" y="5"/>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6"/>
            <p:cNvSpPr/>
            <p:nvPr/>
          </p:nvSpPr>
          <p:spPr>
            <a:xfrm>
              <a:off x="5189221" y="3227667"/>
              <a:ext cx="9885" cy="4519"/>
            </a:xfrm>
            <a:custGeom>
              <a:avLst/>
              <a:gdLst/>
              <a:ahLst/>
              <a:cxnLst/>
              <a:rect l="l" t="t" r="r" b="b"/>
              <a:pathLst>
                <a:path w="35" h="16" extrusionOk="0">
                  <a:moveTo>
                    <a:pt x="30" y="0"/>
                  </a:moveTo>
                  <a:cubicBezTo>
                    <a:pt x="13" y="0"/>
                    <a:pt x="5" y="6"/>
                    <a:pt x="0" y="15"/>
                  </a:cubicBezTo>
                  <a:cubicBezTo>
                    <a:pt x="15" y="13"/>
                    <a:pt x="35" y="15"/>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6"/>
            <p:cNvSpPr/>
            <p:nvPr/>
          </p:nvSpPr>
          <p:spPr>
            <a:xfrm>
              <a:off x="5359800" y="3226820"/>
              <a:ext cx="5648" cy="3389"/>
            </a:xfrm>
            <a:custGeom>
              <a:avLst/>
              <a:gdLst/>
              <a:ahLst/>
              <a:cxnLst/>
              <a:rect l="l" t="t" r="r" b="b"/>
              <a:pathLst>
                <a:path w="20" h="12" extrusionOk="0">
                  <a:moveTo>
                    <a:pt x="15" y="3"/>
                  </a:moveTo>
                  <a:cubicBezTo>
                    <a:pt x="13" y="1"/>
                    <a:pt x="0" y="7"/>
                    <a:pt x="5" y="12"/>
                  </a:cubicBezTo>
                  <a:cubicBezTo>
                    <a:pt x="7" y="12"/>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6"/>
            <p:cNvSpPr/>
            <p:nvPr/>
          </p:nvSpPr>
          <p:spPr>
            <a:xfrm>
              <a:off x="4465670" y="3213546"/>
              <a:ext cx="15533" cy="19769"/>
            </a:xfrm>
            <a:custGeom>
              <a:avLst/>
              <a:gdLst/>
              <a:ahLst/>
              <a:cxnLst/>
              <a:rect l="l" t="t" r="r" b="b"/>
              <a:pathLst>
                <a:path w="55" h="70" extrusionOk="0">
                  <a:moveTo>
                    <a:pt x="54" y="44"/>
                  </a:moveTo>
                  <a:lnTo>
                    <a:pt x="54" y="31"/>
                  </a:lnTo>
                  <a:cubicBezTo>
                    <a:pt x="16" y="1"/>
                    <a:pt x="1" y="69"/>
                    <a:pt x="54"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6"/>
            <p:cNvSpPr/>
            <p:nvPr/>
          </p:nvSpPr>
          <p:spPr>
            <a:xfrm>
              <a:off x="5018076" y="3221454"/>
              <a:ext cx="6213" cy="3389"/>
            </a:xfrm>
            <a:custGeom>
              <a:avLst/>
              <a:gdLst/>
              <a:ahLst/>
              <a:cxnLst/>
              <a:rect l="l" t="t" r="r" b="b"/>
              <a:pathLst>
                <a:path w="22" h="12" extrusionOk="0">
                  <a:moveTo>
                    <a:pt x="17" y="3"/>
                  </a:moveTo>
                  <a:cubicBezTo>
                    <a:pt x="13" y="1"/>
                    <a:pt x="0" y="5"/>
                    <a:pt x="7" y="9"/>
                  </a:cubicBezTo>
                  <a:cubicBezTo>
                    <a:pt x="9" y="11"/>
                    <a:pt x="22" y="5"/>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6"/>
            <p:cNvSpPr/>
            <p:nvPr/>
          </p:nvSpPr>
          <p:spPr>
            <a:xfrm>
              <a:off x="5321674" y="3204509"/>
              <a:ext cx="22029" cy="17792"/>
            </a:xfrm>
            <a:custGeom>
              <a:avLst/>
              <a:gdLst/>
              <a:ahLst/>
              <a:cxnLst/>
              <a:rect l="l" t="t" r="r" b="b"/>
              <a:pathLst>
                <a:path w="78" h="63" extrusionOk="0">
                  <a:moveTo>
                    <a:pt x="0" y="63"/>
                  </a:moveTo>
                  <a:cubicBezTo>
                    <a:pt x="78" y="52"/>
                    <a:pt x="3" y="1"/>
                    <a:pt x="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6"/>
            <p:cNvSpPr/>
            <p:nvPr/>
          </p:nvSpPr>
          <p:spPr>
            <a:xfrm>
              <a:off x="4015781" y="3213546"/>
              <a:ext cx="3389" cy="5083"/>
            </a:xfrm>
            <a:custGeom>
              <a:avLst/>
              <a:gdLst/>
              <a:ahLst/>
              <a:cxnLst/>
              <a:rect l="l" t="t" r="r" b="b"/>
              <a:pathLst>
                <a:path w="12" h="18" extrusionOk="0">
                  <a:moveTo>
                    <a:pt x="11" y="9"/>
                  </a:moveTo>
                  <a:cubicBezTo>
                    <a:pt x="11" y="5"/>
                    <a:pt x="3"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6"/>
            <p:cNvSpPr/>
            <p:nvPr/>
          </p:nvSpPr>
          <p:spPr>
            <a:xfrm>
              <a:off x="4177888" y="3213546"/>
              <a:ext cx="6213" cy="3389"/>
            </a:xfrm>
            <a:custGeom>
              <a:avLst/>
              <a:gdLst/>
              <a:ahLst/>
              <a:cxnLst/>
              <a:rect l="l" t="t" r="r" b="b"/>
              <a:pathLst>
                <a:path w="22" h="12" extrusionOk="0">
                  <a:moveTo>
                    <a:pt x="15" y="3"/>
                  </a:moveTo>
                  <a:cubicBezTo>
                    <a:pt x="13" y="1"/>
                    <a:pt x="0" y="5"/>
                    <a:pt x="7"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6"/>
            <p:cNvSpPr/>
            <p:nvPr/>
          </p:nvSpPr>
          <p:spPr>
            <a:xfrm>
              <a:off x="5166063" y="3203944"/>
              <a:ext cx="3389" cy="4519"/>
            </a:xfrm>
            <a:custGeom>
              <a:avLst/>
              <a:gdLst/>
              <a:ahLst/>
              <a:cxnLst/>
              <a:rect l="l" t="t" r="r" b="b"/>
              <a:pathLst>
                <a:path w="12" h="16" extrusionOk="0">
                  <a:moveTo>
                    <a:pt x="12" y="9"/>
                  </a:moveTo>
                  <a:cubicBezTo>
                    <a:pt x="12" y="5"/>
                    <a:pt x="3" y="1"/>
                    <a:pt x="1" y="9"/>
                  </a:cubicBezTo>
                  <a:cubicBezTo>
                    <a:pt x="1" y="11"/>
                    <a:pt x="10" y="16"/>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6"/>
            <p:cNvSpPr/>
            <p:nvPr/>
          </p:nvSpPr>
          <p:spPr>
            <a:xfrm>
              <a:off x="4960464" y="3202250"/>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6"/>
            <p:cNvSpPr/>
            <p:nvPr/>
          </p:nvSpPr>
          <p:spPr>
            <a:xfrm>
              <a:off x="4837895" y="3198014"/>
              <a:ext cx="6213" cy="3107"/>
            </a:xfrm>
            <a:custGeom>
              <a:avLst/>
              <a:gdLst/>
              <a:ahLst/>
              <a:cxnLst/>
              <a:rect l="l" t="t" r="r" b="b"/>
              <a:pathLst>
                <a:path w="22" h="11" extrusionOk="0">
                  <a:moveTo>
                    <a:pt x="15" y="2"/>
                  </a:moveTo>
                  <a:cubicBezTo>
                    <a:pt x="13" y="0"/>
                    <a:pt x="0" y="4"/>
                    <a:pt x="6" y="9"/>
                  </a:cubicBezTo>
                  <a:cubicBezTo>
                    <a:pt x="9" y="11"/>
                    <a:pt x="21"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6"/>
            <p:cNvSpPr/>
            <p:nvPr/>
          </p:nvSpPr>
          <p:spPr>
            <a:xfrm>
              <a:off x="4612244" y="3195472"/>
              <a:ext cx="6213" cy="3954"/>
            </a:xfrm>
            <a:custGeom>
              <a:avLst/>
              <a:gdLst/>
              <a:ahLst/>
              <a:cxnLst/>
              <a:rect l="l" t="t" r="r" b="b"/>
              <a:pathLst>
                <a:path w="22" h="14" extrusionOk="0">
                  <a:moveTo>
                    <a:pt x="7" y="11"/>
                  </a:moveTo>
                  <a:cubicBezTo>
                    <a:pt x="9" y="13"/>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6"/>
            <p:cNvSpPr/>
            <p:nvPr/>
          </p:nvSpPr>
          <p:spPr>
            <a:xfrm>
              <a:off x="4356940" y="3194342"/>
              <a:ext cx="6213" cy="4519"/>
            </a:xfrm>
            <a:custGeom>
              <a:avLst/>
              <a:gdLst/>
              <a:ahLst/>
              <a:cxnLst/>
              <a:rect l="l" t="t" r="r" b="b"/>
              <a:pathLst>
                <a:path w="22" h="16" extrusionOk="0">
                  <a:moveTo>
                    <a:pt x="22" y="7"/>
                  </a:moveTo>
                  <a:cubicBezTo>
                    <a:pt x="20" y="0"/>
                    <a:pt x="11" y="2"/>
                    <a:pt x="0" y="7"/>
                  </a:cubicBezTo>
                  <a:cubicBezTo>
                    <a:pt x="0" y="15"/>
                    <a:pt x="20" y="15"/>
                    <a:pt x="2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6"/>
            <p:cNvSpPr/>
            <p:nvPr/>
          </p:nvSpPr>
          <p:spPr>
            <a:xfrm>
              <a:off x="4523283" y="3190106"/>
              <a:ext cx="6213" cy="5648"/>
            </a:xfrm>
            <a:custGeom>
              <a:avLst/>
              <a:gdLst/>
              <a:ahLst/>
              <a:cxnLst/>
              <a:rect l="l" t="t" r="r" b="b"/>
              <a:pathLst>
                <a:path w="22" h="20" extrusionOk="0">
                  <a:moveTo>
                    <a:pt x="22" y="9"/>
                  </a:moveTo>
                  <a:cubicBezTo>
                    <a:pt x="22" y="2"/>
                    <a:pt x="5" y="0"/>
                    <a:pt x="0" y="9"/>
                  </a:cubicBezTo>
                  <a:cubicBezTo>
                    <a:pt x="13" y="9"/>
                    <a:pt x="17"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6"/>
            <p:cNvSpPr/>
            <p:nvPr/>
          </p:nvSpPr>
          <p:spPr>
            <a:xfrm>
              <a:off x="4567905" y="3182763"/>
              <a:ext cx="14968" cy="12991"/>
            </a:xfrm>
            <a:custGeom>
              <a:avLst/>
              <a:gdLst/>
              <a:ahLst/>
              <a:cxnLst/>
              <a:rect l="l" t="t" r="r" b="b"/>
              <a:pathLst>
                <a:path w="53" h="46" extrusionOk="0">
                  <a:moveTo>
                    <a:pt x="52" y="13"/>
                  </a:moveTo>
                  <a:cubicBezTo>
                    <a:pt x="20" y="18"/>
                    <a:pt x="22" y="1"/>
                    <a:pt x="3" y="13"/>
                  </a:cubicBezTo>
                  <a:cubicBezTo>
                    <a:pt x="1" y="46"/>
                    <a:pt x="50" y="33"/>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6"/>
            <p:cNvSpPr/>
            <p:nvPr/>
          </p:nvSpPr>
          <p:spPr>
            <a:xfrm>
              <a:off x="5062133" y="3184458"/>
              <a:ext cx="8755" cy="6496"/>
            </a:xfrm>
            <a:custGeom>
              <a:avLst/>
              <a:gdLst/>
              <a:ahLst/>
              <a:cxnLst/>
              <a:rect l="l" t="t" r="r" b="b"/>
              <a:pathLst>
                <a:path w="31" h="23" extrusionOk="0">
                  <a:moveTo>
                    <a:pt x="31" y="1"/>
                  </a:moveTo>
                  <a:lnTo>
                    <a:pt x="1" y="1"/>
                  </a:lnTo>
                  <a:lnTo>
                    <a:pt x="1" y="22"/>
                  </a:lnTo>
                  <a:lnTo>
                    <a:pt x="31"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6"/>
            <p:cNvSpPr/>
            <p:nvPr/>
          </p:nvSpPr>
          <p:spPr>
            <a:xfrm>
              <a:off x="4608008" y="3184458"/>
              <a:ext cx="6213" cy="7060"/>
            </a:xfrm>
            <a:custGeom>
              <a:avLst/>
              <a:gdLst/>
              <a:ahLst/>
              <a:cxnLst/>
              <a:rect l="l" t="t" r="r" b="b"/>
              <a:pathLst>
                <a:path w="22" h="25" extrusionOk="0">
                  <a:moveTo>
                    <a:pt x="22" y="22"/>
                  </a:moveTo>
                  <a:lnTo>
                    <a:pt x="22" y="7"/>
                  </a:lnTo>
                  <a:cubicBezTo>
                    <a:pt x="11" y="7"/>
                    <a:pt x="9" y="3"/>
                    <a:pt x="0" y="1"/>
                  </a:cubicBezTo>
                  <a:cubicBezTo>
                    <a:pt x="2" y="12"/>
                    <a:pt x="0" y="25"/>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6"/>
            <p:cNvSpPr/>
            <p:nvPr/>
          </p:nvSpPr>
          <p:spPr>
            <a:xfrm>
              <a:off x="4275322" y="3172596"/>
              <a:ext cx="5648" cy="5083"/>
            </a:xfrm>
            <a:custGeom>
              <a:avLst/>
              <a:gdLst/>
              <a:ahLst/>
              <a:cxnLst/>
              <a:rect l="l" t="t" r="r" b="b"/>
              <a:pathLst>
                <a:path w="20" h="18" extrusionOk="0">
                  <a:moveTo>
                    <a:pt x="19" y="9"/>
                  </a:moveTo>
                  <a:cubicBezTo>
                    <a:pt x="19" y="0"/>
                    <a:pt x="2" y="0"/>
                    <a:pt x="0" y="9"/>
                  </a:cubicBezTo>
                  <a:cubicBezTo>
                    <a:pt x="11" y="7"/>
                    <a:pt x="15" y="17"/>
                    <a:pt x="1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6"/>
            <p:cNvSpPr/>
            <p:nvPr/>
          </p:nvSpPr>
          <p:spPr>
            <a:xfrm>
              <a:off x="4369649" y="3162712"/>
              <a:ext cx="15251" cy="12426"/>
            </a:xfrm>
            <a:custGeom>
              <a:avLst/>
              <a:gdLst/>
              <a:ahLst/>
              <a:cxnLst/>
              <a:rect l="l" t="t" r="r" b="b"/>
              <a:pathLst>
                <a:path w="54" h="44" extrusionOk="0">
                  <a:moveTo>
                    <a:pt x="45" y="44"/>
                  </a:moveTo>
                  <a:cubicBezTo>
                    <a:pt x="54" y="1"/>
                    <a:pt x="0" y="39"/>
                    <a:pt x="45"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6"/>
            <p:cNvSpPr/>
            <p:nvPr/>
          </p:nvSpPr>
          <p:spPr>
            <a:xfrm>
              <a:off x="5125677" y="3165254"/>
              <a:ext cx="10450" cy="8190"/>
            </a:xfrm>
            <a:custGeom>
              <a:avLst/>
              <a:gdLst/>
              <a:ahLst/>
              <a:cxnLst/>
              <a:rect l="l" t="t" r="r" b="b"/>
              <a:pathLst>
                <a:path w="37" h="29" extrusionOk="0">
                  <a:moveTo>
                    <a:pt x="35" y="28"/>
                  </a:moveTo>
                  <a:cubicBezTo>
                    <a:pt x="37" y="11"/>
                    <a:pt x="33" y="0"/>
                    <a:pt x="15" y="0"/>
                  </a:cubicBezTo>
                  <a:cubicBezTo>
                    <a:pt x="11" y="9"/>
                    <a:pt x="0" y="13"/>
                    <a:pt x="5"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6"/>
            <p:cNvSpPr/>
            <p:nvPr/>
          </p:nvSpPr>
          <p:spPr>
            <a:xfrm>
              <a:off x="3868077" y="3162147"/>
              <a:ext cx="16663" cy="11861"/>
            </a:xfrm>
            <a:custGeom>
              <a:avLst/>
              <a:gdLst/>
              <a:ahLst/>
              <a:cxnLst/>
              <a:rect l="l" t="t" r="r" b="b"/>
              <a:pathLst>
                <a:path w="59" h="42" extrusionOk="0">
                  <a:moveTo>
                    <a:pt x="35" y="24"/>
                  </a:moveTo>
                  <a:cubicBezTo>
                    <a:pt x="59" y="1"/>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6"/>
            <p:cNvSpPr/>
            <p:nvPr/>
          </p:nvSpPr>
          <p:spPr>
            <a:xfrm>
              <a:off x="4313448" y="3164689"/>
              <a:ext cx="5648" cy="3389"/>
            </a:xfrm>
            <a:custGeom>
              <a:avLst/>
              <a:gdLst/>
              <a:ahLst/>
              <a:cxnLst/>
              <a:rect l="l" t="t" r="r" b="b"/>
              <a:pathLst>
                <a:path w="20" h="12" extrusionOk="0">
                  <a:moveTo>
                    <a:pt x="15" y="2"/>
                  </a:moveTo>
                  <a:cubicBezTo>
                    <a:pt x="13" y="0"/>
                    <a:pt x="0" y="5"/>
                    <a:pt x="4" y="9"/>
                  </a:cubicBezTo>
                  <a:cubicBezTo>
                    <a:pt x="9" y="11"/>
                    <a:pt x="19"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6"/>
            <p:cNvSpPr/>
            <p:nvPr/>
          </p:nvSpPr>
          <p:spPr>
            <a:xfrm>
              <a:off x="3968053" y="3159323"/>
              <a:ext cx="5648" cy="3671"/>
            </a:xfrm>
            <a:custGeom>
              <a:avLst/>
              <a:gdLst/>
              <a:ahLst/>
              <a:cxnLst/>
              <a:rect l="l" t="t" r="r" b="b"/>
              <a:pathLst>
                <a:path w="20" h="13" extrusionOk="0">
                  <a:moveTo>
                    <a:pt x="19" y="0"/>
                  </a:moveTo>
                  <a:lnTo>
                    <a:pt x="0" y="0"/>
                  </a:lnTo>
                  <a:lnTo>
                    <a:pt x="0" y="13"/>
                  </a:lnTo>
                  <a:lnTo>
                    <a:pt x="19"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6"/>
            <p:cNvSpPr/>
            <p:nvPr/>
          </p:nvSpPr>
          <p:spPr>
            <a:xfrm>
              <a:off x="3960710" y="3158476"/>
              <a:ext cx="6213" cy="3389"/>
            </a:xfrm>
            <a:custGeom>
              <a:avLst/>
              <a:gdLst/>
              <a:ahLst/>
              <a:cxnLst/>
              <a:rect l="l" t="t" r="r" b="b"/>
              <a:pathLst>
                <a:path w="22" h="12" extrusionOk="0">
                  <a:moveTo>
                    <a:pt x="15" y="3"/>
                  </a:moveTo>
                  <a:cubicBezTo>
                    <a:pt x="13" y="1"/>
                    <a:pt x="1" y="5"/>
                    <a:pt x="7"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6"/>
            <p:cNvSpPr/>
            <p:nvPr/>
          </p:nvSpPr>
          <p:spPr>
            <a:xfrm>
              <a:off x="3801710" y="4036222"/>
              <a:ext cx="21464" cy="13556"/>
            </a:xfrm>
            <a:custGeom>
              <a:avLst/>
              <a:gdLst/>
              <a:ahLst/>
              <a:cxnLst/>
              <a:rect l="l" t="t" r="r" b="b"/>
              <a:pathLst>
                <a:path w="76" h="48" extrusionOk="0">
                  <a:moveTo>
                    <a:pt x="49" y="48"/>
                  </a:moveTo>
                  <a:cubicBezTo>
                    <a:pt x="75" y="31"/>
                    <a:pt x="45" y="9"/>
                    <a:pt x="30" y="1"/>
                  </a:cubicBezTo>
                  <a:cubicBezTo>
                    <a:pt x="28" y="7"/>
                    <a:pt x="15" y="7"/>
                    <a:pt x="0" y="7"/>
                  </a:cubicBezTo>
                  <a:cubicBezTo>
                    <a:pt x="7" y="28"/>
                    <a:pt x="24" y="41"/>
                    <a:pt x="49"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6"/>
            <p:cNvSpPr/>
            <p:nvPr/>
          </p:nvSpPr>
          <p:spPr>
            <a:xfrm>
              <a:off x="4942389" y="4039328"/>
              <a:ext cx="5648" cy="3107"/>
            </a:xfrm>
            <a:custGeom>
              <a:avLst/>
              <a:gdLst/>
              <a:ahLst/>
              <a:cxnLst/>
              <a:rect l="l" t="t" r="r" b="b"/>
              <a:pathLst>
                <a:path w="20" h="11" extrusionOk="0">
                  <a:moveTo>
                    <a:pt x="5" y="9"/>
                  </a:moveTo>
                  <a:cubicBezTo>
                    <a:pt x="9" y="11"/>
                    <a:pt x="20" y="7"/>
                    <a:pt x="16" y="2"/>
                  </a:cubicBezTo>
                  <a:cubicBezTo>
                    <a:pt x="13" y="0"/>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6"/>
            <p:cNvSpPr/>
            <p:nvPr/>
          </p:nvSpPr>
          <p:spPr>
            <a:xfrm>
              <a:off x="5858830" y="4033115"/>
              <a:ext cx="6213" cy="3389"/>
            </a:xfrm>
            <a:custGeom>
              <a:avLst/>
              <a:gdLst/>
              <a:ahLst/>
              <a:cxnLst/>
              <a:rect l="l" t="t" r="r" b="b"/>
              <a:pathLst>
                <a:path w="22" h="12" extrusionOk="0">
                  <a:moveTo>
                    <a:pt x="15" y="3"/>
                  </a:moveTo>
                  <a:cubicBezTo>
                    <a:pt x="13" y="1"/>
                    <a:pt x="0" y="7"/>
                    <a:pt x="7" y="12"/>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6"/>
            <p:cNvSpPr/>
            <p:nvPr/>
          </p:nvSpPr>
          <p:spPr>
            <a:xfrm>
              <a:off x="4410034" y="4027185"/>
              <a:ext cx="16098" cy="11861"/>
            </a:xfrm>
            <a:custGeom>
              <a:avLst/>
              <a:gdLst/>
              <a:ahLst/>
              <a:cxnLst/>
              <a:rect l="l" t="t" r="r" b="b"/>
              <a:pathLst>
                <a:path w="57" h="42"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6"/>
            <p:cNvSpPr/>
            <p:nvPr/>
          </p:nvSpPr>
          <p:spPr>
            <a:xfrm>
              <a:off x="5619341" y="4018147"/>
              <a:ext cx="12991" cy="9885"/>
            </a:xfrm>
            <a:custGeom>
              <a:avLst/>
              <a:gdLst/>
              <a:ahLst/>
              <a:cxnLst/>
              <a:rect l="l" t="t" r="r" b="b"/>
              <a:pathLst>
                <a:path w="46" h="35" extrusionOk="0">
                  <a:moveTo>
                    <a:pt x="45" y="15"/>
                  </a:moveTo>
                  <a:cubicBezTo>
                    <a:pt x="32" y="15"/>
                    <a:pt x="37" y="2"/>
                    <a:pt x="26" y="0"/>
                  </a:cubicBezTo>
                  <a:cubicBezTo>
                    <a:pt x="24" y="11"/>
                    <a:pt x="0" y="7"/>
                    <a:pt x="4" y="22"/>
                  </a:cubicBezTo>
                  <a:cubicBezTo>
                    <a:pt x="30" y="22"/>
                    <a:pt x="37" y="35"/>
                    <a:pt x="4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6"/>
            <p:cNvSpPr/>
            <p:nvPr/>
          </p:nvSpPr>
          <p:spPr>
            <a:xfrm>
              <a:off x="4210648" y="4021819"/>
              <a:ext cx="3107" cy="5083"/>
            </a:xfrm>
            <a:custGeom>
              <a:avLst/>
              <a:gdLst/>
              <a:ahLst/>
              <a:cxnLst/>
              <a:rect l="l" t="t" r="r" b="b"/>
              <a:pathLst>
                <a:path w="11" h="18" extrusionOk="0">
                  <a:moveTo>
                    <a:pt x="11" y="9"/>
                  </a:moveTo>
                  <a:cubicBezTo>
                    <a:pt x="11" y="4"/>
                    <a:pt x="2" y="0"/>
                    <a:pt x="0" y="9"/>
                  </a:cubicBezTo>
                  <a:cubicBezTo>
                    <a:pt x="0"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6"/>
            <p:cNvSpPr/>
            <p:nvPr/>
          </p:nvSpPr>
          <p:spPr>
            <a:xfrm>
              <a:off x="4040069" y="4013346"/>
              <a:ext cx="12991" cy="10449"/>
            </a:xfrm>
            <a:custGeom>
              <a:avLst/>
              <a:gdLst/>
              <a:ahLst/>
              <a:cxnLst/>
              <a:rect l="l" t="t" r="r" b="b"/>
              <a:pathLst>
                <a:path w="46" h="37" extrusionOk="0">
                  <a:moveTo>
                    <a:pt x="34" y="26"/>
                  </a:moveTo>
                  <a:cubicBezTo>
                    <a:pt x="36" y="24"/>
                    <a:pt x="45" y="11"/>
                    <a:pt x="45" y="11"/>
                  </a:cubicBezTo>
                  <a:cubicBezTo>
                    <a:pt x="34" y="0"/>
                    <a:pt x="0" y="37"/>
                    <a:pt x="34" y="32"/>
                  </a:cubicBezTo>
                  <a:cubicBezTo>
                    <a:pt x="36" y="32"/>
                    <a:pt x="34" y="26"/>
                    <a:pt x="34"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6"/>
            <p:cNvSpPr/>
            <p:nvPr/>
          </p:nvSpPr>
          <p:spPr>
            <a:xfrm>
              <a:off x="4653195" y="4014476"/>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6"/>
            <p:cNvSpPr/>
            <p:nvPr/>
          </p:nvSpPr>
          <p:spPr>
            <a:xfrm>
              <a:off x="4269673" y="4011934"/>
              <a:ext cx="3389" cy="5366"/>
            </a:xfrm>
            <a:custGeom>
              <a:avLst/>
              <a:gdLst/>
              <a:ahLst/>
              <a:cxnLst/>
              <a:rect l="l" t="t" r="r" b="b"/>
              <a:pathLst>
                <a:path w="12" h="19" extrusionOk="0">
                  <a:moveTo>
                    <a:pt x="12" y="9"/>
                  </a:moveTo>
                  <a:cubicBezTo>
                    <a:pt x="12" y="5"/>
                    <a:pt x="3" y="1"/>
                    <a:pt x="1" y="9"/>
                  </a:cubicBezTo>
                  <a:cubicBezTo>
                    <a:pt x="1" y="14"/>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6"/>
            <p:cNvSpPr/>
            <p:nvPr/>
          </p:nvSpPr>
          <p:spPr>
            <a:xfrm>
              <a:off x="3652311" y="4014476"/>
              <a:ext cx="5648" cy="1977"/>
            </a:xfrm>
            <a:custGeom>
              <a:avLst/>
              <a:gdLst/>
              <a:ahLst/>
              <a:cxnLst/>
              <a:rect l="l" t="t" r="r" b="b"/>
              <a:pathLst>
                <a:path w="20" h="7" extrusionOk="0">
                  <a:moveTo>
                    <a:pt x="19" y="0"/>
                  </a:moveTo>
                  <a:cubicBezTo>
                    <a:pt x="13" y="3"/>
                    <a:pt x="0" y="0"/>
                    <a:pt x="0" y="7"/>
                  </a:cubicBezTo>
                  <a:cubicBezTo>
                    <a:pt x="9" y="5"/>
                    <a:pt x="19" y="7"/>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6"/>
            <p:cNvSpPr/>
            <p:nvPr/>
          </p:nvSpPr>
          <p:spPr>
            <a:xfrm>
              <a:off x="4913865" y="4011934"/>
              <a:ext cx="6496" cy="3389"/>
            </a:xfrm>
            <a:custGeom>
              <a:avLst/>
              <a:gdLst/>
              <a:ahLst/>
              <a:cxnLst/>
              <a:rect l="l" t="t" r="r" b="b"/>
              <a:pathLst>
                <a:path w="23" h="12" extrusionOk="0">
                  <a:moveTo>
                    <a:pt x="16" y="3"/>
                  </a:moveTo>
                  <a:cubicBezTo>
                    <a:pt x="14" y="1"/>
                    <a:pt x="1" y="5"/>
                    <a:pt x="7" y="9"/>
                  </a:cubicBezTo>
                  <a:cubicBezTo>
                    <a:pt x="9" y="12"/>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6"/>
            <p:cNvSpPr/>
            <p:nvPr/>
          </p:nvSpPr>
          <p:spPr>
            <a:xfrm>
              <a:off x="5414871" y="4010240"/>
              <a:ext cx="5648" cy="2824"/>
            </a:xfrm>
            <a:custGeom>
              <a:avLst/>
              <a:gdLst/>
              <a:ahLst/>
              <a:cxnLst/>
              <a:rect l="l" t="t" r="r" b="b"/>
              <a:pathLst>
                <a:path w="20" h="10" extrusionOk="0">
                  <a:moveTo>
                    <a:pt x="20" y="0"/>
                  </a:moveTo>
                  <a:cubicBezTo>
                    <a:pt x="13" y="3"/>
                    <a:pt x="0" y="3"/>
                    <a:pt x="0" y="9"/>
                  </a:cubicBezTo>
                  <a:cubicBezTo>
                    <a:pt x="9" y="7"/>
                    <a:pt x="20" y="9"/>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6"/>
            <p:cNvSpPr/>
            <p:nvPr/>
          </p:nvSpPr>
          <p:spPr>
            <a:xfrm>
              <a:off x="3694674" y="4010240"/>
              <a:ext cx="8755" cy="2824"/>
            </a:xfrm>
            <a:custGeom>
              <a:avLst/>
              <a:gdLst/>
              <a:ahLst/>
              <a:cxnLst/>
              <a:rect l="l" t="t" r="r" b="b"/>
              <a:pathLst>
                <a:path w="31" h="10" extrusionOk="0">
                  <a:moveTo>
                    <a:pt x="30" y="0"/>
                  </a:moveTo>
                  <a:cubicBezTo>
                    <a:pt x="17" y="3"/>
                    <a:pt x="2" y="0"/>
                    <a:pt x="0" y="9"/>
                  </a:cubicBezTo>
                  <a:cubicBezTo>
                    <a:pt x="11" y="7"/>
                    <a:pt x="28" y="9"/>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6"/>
            <p:cNvSpPr/>
            <p:nvPr/>
          </p:nvSpPr>
          <p:spPr>
            <a:xfrm>
              <a:off x="3659372" y="4010240"/>
              <a:ext cx="5931" cy="3389"/>
            </a:xfrm>
            <a:custGeom>
              <a:avLst/>
              <a:gdLst/>
              <a:ahLst/>
              <a:cxnLst/>
              <a:rect l="l" t="t" r="r" b="b"/>
              <a:pathLst>
                <a:path w="21" h="12" extrusionOk="0">
                  <a:moveTo>
                    <a:pt x="16" y="0"/>
                  </a:moveTo>
                  <a:cubicBezTo>
                    <a:pt x="12"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6"/>
            <p:cNvSpPr/>
            <p:nvPr/>
          </p:nvSpPr>
          <p:spPr>
            <a:xfrm>
              <a:off x="4918101" y="4004874"/>
              <a:ext cx="6496" cy="6778"/>
            </a:xfrm>
            <a:custGeom>
              <a:avLst/>
              <a:gdLst/>
              <a:ahLst/>
              <a:cxnLst/>
              <a:rect l="l" t="t" r="r" b="b"/>
              <a:pathLst>
                <a:path w="23" h="24" extrusionOk="0">
                  <a:moveTo>
                    <a:pt x="22" y="19"/>
                  </a:moveTo>
                  <a:cubicBezTo>
                    <a:pt x="20" y="13"/>
                    <a:pt x="22" y="0"/>
                    <a:pt x="12" y="0"/>
                  </a:cubicBezTo>
                  <a:cubicBezTo>
                    <a:pt x="12" y="4"/>
                    <a:pt x="9" y="9"/>
                    <a:pt x="1" y="7"/>
                  </a:cubicBezTo>
                  <a:cubicBezTo>
                    <a:pt x="3" y="15"/>
                    <a:pt x="5" y="24"/>
                    <a:pt x="22"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6"/>
            <p:cNvSpPr/>
            <p:nvPr/>
          </p:nvSpPr>
          <p:spPr>
            <a:xfrm>
              <a:off x="4835918" y="4001767"/>
              <a:ext cx="16098" cy="11861"/>
            </a:xfrm>
            <a:custGeom>
              <a:avLst/>
              <a:gdLst/>
              <a:ahLst/>
              <a:cxnLst/>
              <a:rect l="l" t="t" r="r" b="b"/>
              <a:pathLst>
                <a:path w="57" h="42"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6"/>
            <p:cNvSpPr/>
            <p:nvPr/>
          </p:nvSpPr>
          <p:spPr>
            <a:xfrm>
              <a:off x="5847251" y="3998661"/>
              <a:ext cx="11862" cy="10167"/>
            </a:xfrm>
            <a:custGeom>
              <a:avLst/>
              <a:gdLst/>
              <a:ahLst/>
              <a:cxnLst/>
              <a:rect l="l" t="t" r="r" b="b"/>
              <a:pathLst>
                <a:path w="42" h="36" extrusionOk="0">
                  <a:moveTo>
                    <a:pt x="26" y="35"/>
                  </a:moveTo>
                  <a:cubicBezTo>
                    <a:pt x="41" y="26"/>
                    <a:pt x="41" y="1"/>
                    <a:pt x="18" y="1"/>
                  </a:cubicBezTo>
                  <a:cubicBezTo>
                    <a:pt x="3" y="9"/>
                    <a:pt x="1" y="35"/>
                    <a:pt x="2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6"/>
            <p:cNvSpPr/>
            <p:nvPr/>
          </p:nvSpPr>
          <p:spPr>
            <a:xfrm>
              <a:off x="5468530" y="4004874"/>
              <a:ext cx="5931" cy="1977"/>
            </a:xfrm>
            <a:custGeom>
              <a:avLst/>
              <a:gdLst/>
              <a:ahLst/>
              <a:cxnLst/>
              <a:rect l="l" t="t" r="r" b="b"/>
              <a:pathLst>
                <a:path w="21" h="7" extrusionOk="0">
                  <a:moveTo>
                    <a:pt x="1" y="7"/>
                  </a:moveTo>
                  <a:cubicBezTo>
                    <a:pt x="7" y="4"/>
                    <a:pt x="20" y="7"/>
                    <a:pt x="20" y="0"/>
                  </a:cubicBezTo>
                  <a:cubicBezTo>
                    <a:pt x="12" y="0"/>
                    <a:pt x="1"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6"/>
            <p:cNvSpPr/>
            <p:nvPr/>
          </p:nvSpPr>
          <p:spPr>
            <a:xfrm>
              <a:off x="5052531" y="4002332"/>
              <a:ext cx="9885" cy="4519"/>
            </a:xfrm>
            <a:custGeom>
              <a:avLst/>
              <a:gdLst/>
              <a:ahLst/>
              <a:cxnLst/>
              <a:rect l="l" t="t" r="r" b="b"/>
              <a:pathLst>
                <a:path w="35" h="16" extrusionOk="0">
                  <a:moveTo>
                    <a:pt x="5" y="16"/>
                  </a:moveTo>
                  <a:lnTo>
                    <a:pt x="24" y="16"/>
                  </a:lnTo>
                  <a:cubicBezTo>
                    <a:pt x="24" y="9"/>
                    <a:pt x="32" y="7"/>
                    <a:pt x="35" y="1"/>
                  </a:cubicBezTo>
                  <a:cubicBezTo>
                    <a:pt x="20" y="3"/>
                    <a:pt x="0"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6"/>
            <p:cNvSpPr/>
            <p:nvPr/>
          </p:nvSpPr>
          <p:spPr>
            <a:xfrm>
              <a:off x="5268297" y="3994424"/>
              <a:ext cx="10167" cy="4519"/>
            </a:xfrm>
            <a:custGeom>
              <a:avLst/>
              <a:gdLst/>
              <a:ahLst/>
              <a:cxnLst/>
              <a:rect l="l" t="t" r="r" b="b"/>
              <a:pathLst>
                <a:path w="36" h="16" extrusionOk="0">
                  <a:moveTo>
                    <a:pt x="31" y="1"/>
                  </a:moveTo>
                  <a:cubicBezTo>
                    <a:pt x="14" y="1"/>
                    <a:pt x="5" y="7"/>
                    <a:pt x="1" y="16"/>
                  </a:cubicBezTo>
                  <a:cubicBezTo>
                    <a:pt x="16" y="16"/>
                    <a:pt x="35" y="16"/>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6"/>
            <p:cNvSpPr/>
            <p:nvPr/>
          </p:nvSpPr>
          <p:spPr>
            <a:xfrm>
              <a:off x="5010169" y="3996401"/>
              <a:ext cx="5648" cy="3107"/>
            </a:xfrm>
            <a:custGeom>
              <a:avLst/>
              <a:gdLst/>
              <a:ahLst/>
              <a:cxnLst/>
              <a:rect l="l" t="t" r="r" b="b"/>
              <a:pathLst>
                <a:path w="20" h="11" extrusionOk="0">
                  <a:moveTo>
                    <a:pt x="15" y="2"/>
                  </a:moveTo>
                  <a:cubicBezTo>
                    <a:pt x="13" y="0"/>
                    <a:pt x="0" y="4"/>
                    <a:pt x="5" y="9"/>
                  </a:cubicBezTo>
                  <a:cubicBezTo>
                    <a:pt x="9" y="11"/>
                    <a:pt x="20"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6"/>
            <p:cNvSpPr/>
            <p:nvPr/>
          </p:nvSpPr>
          <p:spPr>
            <a:xfrm>
              <a:off x="4217709" y="3996401"/>
              <a:ext cx="5931" cy="3107"/>
            </a:xfrm>
            <a:custGeom>
              <a:avLst/>
              <a:gdLst/>
              <a:ahLst/>
              <a:cxnLst/>
              <a:rect l="l" t="t" r="r" b="b"/>
              <a:pathLst>
                <a:path w="21" h="11" extrusionOk="0">
                  <a:moveTo>
                    <a:pt x="16" y="2"/>
                  </a:moveTo>
                  <a:cubicBezTo>
                    <a:pt x="14" y="0"/>
                    <a:pt x="1" y="4"/>
                    <a:pt x="5" y="9"/>
                  </a:cubicBezTo>
                  <a:cubicBezTo>
                    <a:pt x="7" y="11"/>
                    <a:pt x="20"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6"/>
            <p:cNvSpPr/>
            <p:nvPr/>
          </p:nvSpPr>
          <p:spPr>
            <a:xfrm>
              <a:off x="5468530" y="3987364"/>
              <a:ext cx="27112" cy="9885"/>
            </a:xfrm>
            <a:custGeom>
              <a:avLst/>
              <a:gdLst/>
              <a:ahLst/>
              <a:cxnLst/>
              <a:rect l="l" t="t" r="r" b="b"/>
              <a:pathLst>
                <a:path w="96" h="35" extrusionOk="0">
                  <a:moveTo>
                    <a:pt x="61" y="34"/>
                  </a:moveTo>
                  <a:cubicBezTo>
                    <a:pt x="95" y="0"/>
                    <a:pt x="1" y="24"/>
                    <a:pt x="61"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6"/>
            <p:cNvSpPr/>
            <p:nvPr/>
          </p:nvSpPr>
          <p:spPr>
            <a:xfrm>
              <a:off x="4777175" y="3986517"/>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6"/>
            <p:cNvSpPr/>
            <p:nvPr/>
          </p:nvSpPr>
          <p:spPr>
            <a:xfrm>
              <a:off x="4878845" y="3972678"/>
              <a:ext cx="11862" cy="12426"/>
            </a:xfrm>
            <a:custGeom>
              <a:avLst/>
              <a:gdLst/>
              <a:ahLst/>
              <a:cxnLst/>
              <a:rect l="l" t="t" r="r" b="b"/>
              <a:pathLst>
                <a:path w="42" h="44" extrusionOk="0">
                  <a:moveTo>
                    <a:pt x="41" y="44"/>
                  </a:moveTo>
                  <a:lnTo>
                    <a:pt x="41" y="3"/>
                  </a:lnTo>
                  <a:cubicBezTo>
                    <a:pt x="5" y="1"/>
                    <a:pt x="11" y="29"/>
                    <a:pt x="1"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6"/>
            <p:cNvSpPr/>
            <p:nvPr/>
          </p:nvSpPr>
          <p:spPr>
            <a:xfrm>
              <a:off x="4314013" y="3976350"/>
              <a:ext cx="16663" cy="11861"/>
            </a:xfrm>
            <a:custGeom>
              <a:avLst/>
              <a:gdLst/>
              <a:ahLst/>
              <a:cxnLst/>
              <a:rect l="l" t="t" r="r" b="b"/>
              <a:pathLst>
                <a:path w="59" h="42" extrusionOk="0">
                  <a:moveTo>
                    <a:pt x="35" y="24"/>
                  </a:moveTo>
                  <a:cubicBezTo>
                    <a:pt x="58" y="1"/>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6"/>
            <p:cNvSpPr/>
            <p:nvPr/>
          </p:nvSpPr>
          <p:spPr>
            <a:xfrm>
              <a:off x="3946872" y="3980586"/>
              <a:ext cx="6213" cy="3389"/>
            </a:xfrm>
            <a:custGeom>
              <a:avLst/>
              <a:gdLst/>
              <a:ahLst/>
              <a:cxnLst/>
              <a:rect l="l" t="t" r="r" b="b"/>
              <a:pathLst>
                <a:path w="22" h="12" extrusionOk="0">
                  <a:moveTo>
                    <a:pt x="7" y="9"/>
                  </a:moveTo>
                  <a:cubicBezTo>
                    <a:pt x="9" y="11"/>
                    <a:pt x="22" y="5"/>
                    <a:pt x="15" y="3"/>
                  </a:cubicBezTo>
                  <a:cubicBezTo>
                    <a:pt x="13" y="1"/>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6"/>
            <p:cNvSpPr/>
            <p:nvPr/>
          </p:nvSpPr>
          <p:spPr>
            <a:xfrm>
              <a:off x="4302434" y="3976350"/>
              <a:ext cx="5648" cy="3389"/>
            </a:xfrm>
            <a:custGeom>
              <a:avLst/>
              <a:gdLst/>
              <a:ahLst/>
              <a:cxnLst/>
              <a:rect l="l" t="t" r="r" b="b"/>
              <a:pathLst>
                <a:path w="20" h="12" extrusionOk="0">
                  <a:moveTo>
                    <a:pt x="16" y="3"/>
                  </a:moveTo>
                  <a:cubicBezTo>
                    <a:pt x="11" y="1"/>
                    <a:pt x="1" y="7"/>
                    <a:pt x="5" y="11"/>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6"/>
            <p:cNvSpPr/>
            <p:nvPr/>
          </p:nvSpPr>
          <p:spPr>
            <a:xfrm>
              <a:off x="5145729" y="3974655"/>
              <a:ext cx="5648" cy="3107"/>
            </a:xfrm>
            <a:custGeom>
              <a:avLst/>
              <a:gdLst/>
              <a:ahLst/>
              <a:cxnLst/>
              <a:rect l="l" t="t" r="r" b="b"/>
              <a:pathLst>
                <a:path w="20" h="11" extrusionOk="0">
                  <a:moveTo>
                    <a:pt x="4" y="9"/>
                  </a:moveTo>
                  <a:cubicBezTo>
                    <a:pt x="7" y="11"/>
                    <a:pt x="19" y="7"/>
                    <a:pt x="15" y="2"/>
                  </a:cubicBezTo>
                  <a:cubicBezTo>
                    <a:pt x="11" y="0"/>
                    <a:pt x="0" y="7"/>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6"/>
            <p:cNvSpPr/>
            <p:nvPr/>
          </p:nvSpPr>
          <p:spPr>
            <a:xfrm>
              <a:off x="4051930" y="3968442"/>
              <a:ext cx="14968" cy="8755"/>
            </a:xfrm>
            <a:custGeom>
              <a:avLst/>
              <a:gdLst/>
              <a:ahLst/>
              <a:cxnLst/>
              <a:rect l="l" t="t" r="r" b="b"/>
              <a:pathLst>
                <a:path w="53" h="31" extrusionOk="0">
                  <a:moveTo>
                    <a:pt x="3" y="11"/>
                  </a:moveTo>
                  <a:cubicBezTo>
                    <a:pt x="5" y="18"/>
                    <a:pt x="1" y="31"/>
                    <a:pt x="14" y="31"/>
                  </a:cubicBezTo>
                  <a:cubicBezTo>
                    <a:pt x="14" y="14"/>
                    <a:pt x="52" y="22"/>
                    <a:pt x="52" y="3"/>
                  </a:cubicBezTo>
                  <a:cubicBezTo>
                    <a:pt x="22" y="11"/>
                    <a:pt x="27" y="1"/>
                    <a:pt x="3"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6"/>
            <p:cNvSpPr/>
            <p:nvPr/>
          </p:nvSpPr>
          <p:spPr>
            <a:xfrm>
              <a:off x="3576059" y="3968442"/>
              <a:ext cx="13556" cy="7060"/>
            </a:xfrm>
            <a:custGeom>
              <a:avLst/>
              <a:gdLst/>
              <a:ahLst/>
              <a:cxnLst/>
              <a:rect l="l" t="t" r="r" b="b"/>
              <a:pathLst>
                <a:path w="48" h="25" extrusionOk="0">
                  <a:moveTo>
                    <a:pt x="22" y="24"/>
                  </a:moveTo>
                  <a:cubicBezTo>
                    <a:pt x="47" y="14"/>
                    <a:pt x="7" y="1"/>
                    <a:pt x="0" y="18"/>
                  </a:cubicBezTo>
                  <a:cubicBezTo>
                    <a:pt x="11" y="18"/>
                    <a:pt x="13" y="22"/>
                    <a:pt x="2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6"/>
            <p:cNvSpPr/>
            <p:nvPr/>
          </p:nvSpPr>
          <p:spPr>
            <a:xfrm>
              <a:off x="4006179" y="3970984"/>
              <a:ext cx="6213" cy="3107"/>
            </a:xfrm>
            <a:custGeom>
              <a:avLst/>
              <a:gdLst/>
              <a:ahLst/>
              <a:cxnLst/>
              <a:rect l="l" t="t" r="r" b="b"/>
              <a:pathLst>
                <a:path w="22" h="11" extrusionOk="0">
                  <a:moveTo>
                    <a:pt x="15" y="2"/>
                  </a:moveTo>
                  <a:cubicBezTo>
                    <a:pt x="13" y="0"/>
                    <a:pt x="0" y="5"/>
                    <a:pt x="4" y="9"/>
                  </a:cubicBezTo>
                  <a:cubicBezTo>
                    <a:pt x="9" y="11"/>
                    <a:pt x="22"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6"/>
            <p:cNvSpPr/>
            <p:nvPr/>
          </p:nvSpPr>
          <p:spPr>
            <a:xfrm>
              <a:off x="5763091" y="3968442"/>
              <a:ext cx="5931" cy="3389"/>
            </a:xfrm>
            <a:custGeom>
              <a:avLst/>
              <a:gdLst/>
              <a:ahLst/>
              <a:cxnLst/>
              <a:rect l="l" t="t" r="r" b="b"/>
              <a:pathLst>
                <a:path w="21" h="12" extrusionOk="0">
                  <a:moveTo>
                    <a:pt x="5" y="11"/>
                  </a:moveTo>
                  <a:cubicBezTo>
                    <a:pt x="7" y="11"/>
                    <a:pt x="20" y="7"/>
                    <a:pt x="16" y="3"/>
                  </a:cubicBezTo>
                  <a:cubicBezTo>
                    <a:pt x="12" y="1"/>
                    <a:pt x="1"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6"/>
            <p:cNvSpPr/>
            <p:nvPr/>
          </p:nvSpPr>
          <p:spPr>
            <a:xfrm>
              <a:off x="4870938" y="3964771"/>
              <a:ext cx="12991" cy="7060"/>
            </a:xfrm>
            <a:custGeom>
              <a:avLst/>
              <a:gdLst/>
              <a:ahLst/>
              <a:cxnLst/>
              <a:rect l="l" t="t" r="r" b="b"/>
              <a:pathLst>
                <a:path w="46" h="25" extrusionOk="0">
                  <a:moveTo>
                    <a:pt x="39" y="16"/>
                  </a:moveTo>
                  <a:cubicBezTo>
                    <a:pt x="46" y="1"/>
                    <a:pt x="1" y="1"/>
                    <a:pt x="9" y="16"/>
                  </a:cubicBezTo>
                  <a:cubicBezTo>
                    <a:pt x="12" y="22"/>
                    <a:pt x="35" y="24"/>
                    <a:pt x="39"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6"/>
            <p:cNvSpPr/>
            <p:nvPr/>
          </p:nvSpPr>
          <p:spPr>
            <a:xfrm>
              <a:off x="4842131" y="3959405"/>
              <a:ext cx="9885" cy="12426"/>
            </a:xfrm>
            <a:custGeom>
              <a:avLst/>
              <a:gdLst/>
              <a:ahLst/>
              <a:cxnLst/>
              <a:rect l="l" t="t" r="r" b="b"/>
              <a:pathLst>
                <a:path w="35" h="44" extrusionOk="0">
                  <a:moveTo>
                    <a:pt x="21" y="43"/>
                  </a:moveTo>
                  <a:cubicBezTo>
                    <a:pt x="17" y="28"/>
                    <a:pt x="34" y="1"/>
                    <a:pt x="2" y="7"/>
                  </a:cubicBezTo>
                  <a:cubicBezTo>
                    <a:pt x="0" y="24"/>
                    <a:pt x="0" y="41"/>
                    <a:pt x="2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6"/>
            <p:cNvSpPr/>
            <p:nvPr/>
          </p:nvSpPr>
          <p:spPr>
            <a:xfrm>
              <a:off x="5819574" y="3964771"/>
              <a:ext cx="5648" cy="3389"/>
            </a:xfrm>
            <a:custGeom>
              <a:avLst/>
              <a:gdLst/>
              <a:ahLst/>
              <a:cxnLst/>
              <a:rect l="l" t="t" r="r" b="b"/>
              <a:pathLst>
                <a:path w="20" h="12" extrusionOk="0">
                  <a:moveTo>
                    <a:pt x="4" y="9"/>
                  </a:moveTo>
                  <a:cubicBezTo>
                    <a:pt x="9" y="12"/>
                    <a:pt x="19" y="5"/>
                    <a:pt x="15" y="3"/>
                  </a:cubicBezTo>
                  <a:cubicBezTo>
                    <a:pt x="13" y="1"/>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6"/>
            <p:cNvSpPr/>
            <p:nvPr/>
          </p:nvSpPr>
          <p:spPr>
            <a:xfrm>
              <a:off x="5587710" y="3958840"/>
              <a:ext cx="6496" cy="3389"/>
            </a:xfrm>
            <a:custGeom>
              <a:avLst/>
              <a:gdLst/>
              <a:ahLst/>
              <a:cxnLst/>
              <a:rect l="l" t="t" r="r" b="b"/>
              <a:pathLst>
                <a:path w="23" h="12" extrusionOk="0">
                  <a:moveTo>
                    <a:pt x="18" y="3"/>
                  </a:moveTo>
                  <a:cubicBezTo>
                    <a:pt x="14" y="0"/>
                    <a:pt x="1" y="7"/>
                    <a:pt x="7" y="9"/>
                  </a:cubicBezTo>
                  <a:cubicBezTo>
                    <a:pt x="9"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6"/>
            <p:cNvSpPr/>
            <p:nvPr/>
          </p:nvSpPr>
          <p:spPr>
            <a:xfrm>
              <a:off x="4489958" y="3952627"/>
              <a:ext cx="11297" cy="7625"/>
            </a:xfrm>
            <a:custGeom>
              <a:avLst/>
              <a:gdLst/>
              <a:ahLst/>
              <a:cxnLst/>
              <a:rect l="l" t="t" r="r" b="b"/>
              <a:pathLst>
                <a:path w="40" h="27" extrusionOk="0">
                  <a:moveTo>
                    <a:pt x="39" y="3"/>
                  </a:moveTo>
                  <a:cubicBezTo>
                    <a:pt x="18" y="1"/>
                    <a:pt x="3" y="5"/>
                    <a:pt x="1" y="18"/>
                  </a:cubicBezTo>
                  <a:cubicBezTo>
                    <a:pt x="20" y="16"/>
                    <a:pt x="22" y="27"/>
                    <a:pt x="39"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6"/>
            <p:cNvSpPr/>
            <p:nvPr/>
          </p:nvSpPr>
          <p:spPr>
            <a:xfrm>
              <a:off x="4306670" y="3955169"/>
              <a:ext cx="2824" cy="5083"/>
            </a:xfrm>
            <a:custGeom>
              <a:avLst/>
              <a:gdLst/>
              <a:ahLst/>
              <a:cxnLst/>
              <a:rect l="l" t="t" r="r" b="b"/>
              <a:pathLst>
                <a:path w="10" h="18" extrusionOk="0">
                  <a:moveTo>
                    <a:pt x="9" y="9"/>
                  </a:moveTo>
                  <a:cubicBezTo>
                    <a:pt x="9" y="5"/>
                    <a:pt x="1" y="1"/>
                    <a:pt x="1" y="9"/>
                  </a:cubicBezTo>
                  <a:cubicBezTo>
                    <a:pt x="1" y="13"/>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6"/>
            <p:cNvSpPr/>
            <p:nvPr/>
          </p:nvSpPr>
          <p:spPr>
            <a:xfrm>
              <a:off x="4044305" y="3949803"/>
              <a:ext cx="17228" cy="9885"/>
            </a:xfrm>
            <a:custGeom>
              <a:avLst/>
              <a:gdLst/>
              <a:ahLst/>
              <a:cxnLst/>
              <a:rect l="l" t="t" r="r" b="b"/>
              <a:pathLst>
                <a:path w="61" h="35" extrusionOk="0">
                  <a:moveTo>
                    <a:pt x="60" y="0"/>
                  </a:moveTo>
                  <a:lnTo>
                    <a:pt x="11" y="0"/>
                  </a:lnTo>
                  <a:cubicBezTo>
                    <a:pt x="11" y="13"/>
                    <a:pt x="9" y="22"/>
                    <a:pt x="0" y="28"/>
                  </a:cubicBezTo>
                  <a:cubicBezTo>
                    <a:pt x="43" y="35"/>
                    <a:pt x="45" y="13"/>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6"/>
            <p:cNvSpPr/>
            <p:nvPr/>
          </p:nvSpPr>
          <p:spPr>
            <a:xfrm>
              <a:off x="4545594" y="3947826"/>
              <a:ext cx="9320" cy="5931"/>
            </a:xfrm>
            <a:custGeom>
              <a:avLst/>
              <a:gdLst/>
              <a:ahLst/>
              <a:cxnLst/>
              <a:rect l="l" t="t" r="r" b="b"/>
              <a:pathLst>
                <a:path w="33" h="21" extrusionOk="0">
                  <a:moveTo>
                    <a:pt x="33" y="1"/>
                  </a:moveTo>
                  <a:lnTo>
                    <a:pt x="13" y="1"/>
                  </a:lnTo>
                  <a:cubicBezTo>
                    <a:pt x="11" y="9"/>
                    <a:pt x="1" y="9"/>
                    <a:pt x="3" y="20"/>
                  </a:cubicBezTo>
                  <a:lnTo>
                    <a:pt x="33"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6"/>
            <p:cNvSpPr/>
            <p:nvPr/>
          </p:nvSpPr>
          <p:spPr>
            <a:xfrm>
              <a:off x="5539982" y="3947261"/>
              <a:ext cx="6213" cy="3389"/>
            </a:xfrm>
            <a:custGeom>
              <a:avLst/>
              <a:gdLst/>
              <a:ahLst/>
              <a:cxnLst/>
              <a:rect l="l" t="t" r="r" b="b"/>
              <a:pathLst>
                <a:path w="22" h="12" extrusionOk="0">
                  <a:moveTo>
                    <a:pt x="16" y="3"/>
                  </a:moveTo>
                  <a:cubicBezTo>
                    <a:pt x="13"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6"/>
            <p:cNvSpPr/>
            <p:nvPr/>
          </p:nvSpPr>
          <p:spPr>
            <a:xfrm>
              <a:off x="5500161" y="3940766"/>
              <a:ext cx="26830" cy="9320"/>
            </a:xfrm>
            <a:custGeom>
              <a:avLst/>
              <a:gdLst/>
              <a:ahLst/>
              <a:cxnLst/>
              <a:rect l="l" t="t" r="r" b="b"/>
              <a:pathLst>
                <a:path w="95" h="33" extrusionOk="0">
                  <a:moveTo>
                    <a:pt x="58" y="32"/>
                  </a:moveTo>
                  <a:cubicBezTo>
                    <a:pt x="94" y="0"/>
                    <a:pt x="0" y="24"/>
                    <a:pt x="58"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6"/>
            <p:cNvSpPr/>
            <p:nvPr/>
          </p:nvSpPr>
          <p:spPr>
            <a:xfrm>
              <a:off x="5050554" y="3943590"/>
              <a:ext cx="10167" cy="6496"/>
            </a:xfrm>
            <a:custGeom>
              <a:avLst/>
              <a:gdLst/>
              <a:ahLst/>
              <a:cxnLst/>
              <a:rect l="l" t="t" r="r" b="b"/>
              <a:pathLst>
                <a:path w="36" h="23" extrusionOk="0">
                  <a:moveTo>
                    <a:pt x="22" y="22"/>
                  </a:moveTo>
                  <a:cubicBezTo>
                    <a:pt x="22" y="14"/>
                    <a:pt x="35" y="12"/>
                    <a:pt x="31" y="1"/>
                  </a:cubicBezTo>
                  <a:lnTo>
                    <a:pt x="12" y="1"/>
                  </a:lnTo>
                  <a:cubicBezTo>
                    <a:pt x="1" y="12"/>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6"/>
            <p:cNvSpPr/>
            <p:nvPr/>
          </p:nvSpPr>
          <p:spPr>
            <a:xfrm>
              <a:off x="5613692" y="3945567"/>
              <a:ext cx="5931" cy="3107"/>
            </a:xfrm>
            <a:custGeom>
              <a:avLst/>
              <a:gdLst/>
              <a:ahLst/>
              <a:cxnLst/>
              <a:rect l="l" t="t" r="r" b="b"/>
              <a:pathLst>
                <a:path w="21" h="11" extrusionOk="0">
                  <a:moveTo>
                    <a:pt x="16" y="0"/>
                  </a:moveTo>
                  <a:cubicBezTo>
                    <a:pt x="12"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6"/>
            <p:cNvSpPr/>
            <p:nvPr/>
          </p:nvSpPr>
          <p:spPr>
            <a:xfrm>
              <a:off x="5097153" y="3945567"/>
              <a:ext cx="6496" cy="3107"/>
            </a:xfrm>
            <a:custGeom>
              <a:avLst/>
              <a:gdLst/>
              <a:ahLst/>
              <a:cxnLst/>
              <a:rect l="l" t="t" r="r" b="b"/>
              <a:pathLst>
                <a:path w="23" h="11" extrusionOk="0">
                  <a:moveTo>
                    <a:pt x="16" y="0"/>
                  </a:moveTo>
                  <a:cubicBezTo>
                    <a:pt x="14" y="0"/>
                    <a:pt x="1" y="5"/>
                    <a:pt x="7" y="9"/>
                  </a:cubicBezTo>
                  <a:cubicBezTo>
                    <a:pt x="9" y="11"/>
                    <a:pt x="22"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6"/>
            <p:cNvSpPr/>
            <p:nvPr/>
          </p:nvSpPr>
          <p:spPr>
            <a:xfrm>
              <a:off x="3695803" y="3945567"/>
              <a:ext cx="6213" cy="3107"/>
            </a:xfrm>
            <a:custGeom>
              <a:avLst/>
              <a:gdLst/>
              <a:ahLst/>
              <a:cxnLst/>
              <a:rect l="l" t="t" r="r" b="b"/>
              <a:pathLst>
                <a:path w="22" h="11" extrusionOk="0">
                  <a:moveTo>
                    <a:pt x="15" y="0"/>
                  </a:moveTo>
                  <a:cubicBezTo>
                    <a:pt x="13" y="0"/>
                    <a:pt x="0" y="5"/>
                    <a:pt x="7" y="9"/>
                  </a:cubicBezTo>
                  <a:cubicBezTo>
                    <a:pt x="9" y="11"/>
                    <a:pt x="22"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6"/>
            <p:cNvSpPr/>
            <p:nvPr/>
          </p:nvSpPr>
          <p:spPr>
            <a:xfrm>
              <a:off x="5549019" y="3937094"/>
              <a:ext cx="16663" cy="11579"/>
            </a:xfrm>
            <a:custGeom>
              <a:avLst/>
              <a:gdLst/>
              <a:ahLst/>
              <a:cxnLst/>
              <a:rect l="l" t="t" r="r" b="b"/>
              <a:pathLst>
                <a:path w="59" h="41" extrusionOk="0">
                  <a:moveTo>
                    <a:pt x="35" y="24"/>
                  </a:moveTo>
                  <a:cubicBezTo>
                    <a:pt x="59"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6"/>
            <p:cNvSpPr/>
            <p:nvPr/>
          </p:nvSpPr>
          <p:spPr>
            <a:xfrm>
              <a:off x="4661667" y="3941330"/>
              <a:ext cx="5931" cy="5648"/>
            </a:xfrm>
            <a:custGeom>
              <a:avLst/>
              <a:gdLst/>
              <a:ahLst/>
              <a:cxnLst/>
              <a:rect l="l" t="t" r="r" b="b"/>
              <a:pathLst>
                <a:path w="21" h="20" extrusionOk="0">
                  <a:moveTo>
                    <a:pt x="20" y="9"/>
                  </a:moveTo>
                  <a:cubicBezTo>
                    <a:pt x="20" y="2"/>
                    <a:pt x="3" y="0"/>
                    <a:pt x="1" y="9"/>
                  </a:cubicBezTo>
                  <a:cubicBezTo>
                    <a:pt x="11"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6"/>
            <p:cNvSpPr/>
            <p:nvPr/>
          </p:nvSpPr>
          <p:spPr>
            <a:xfrm>
              <a:off x="4555761" y="3943025"/>
              <a:ext cx="6496" cy="3389"/>
            </a:xfrm>
            <a:custGeom>
              <a:avLst/>
              <a:gdLst/>
              <a:ahLst/>
              <a:cxnLst/>
              <a:rect l="l" t="t" r="r" b="b"/>
              <a:pathLst>
                <a:path w="23" h="12" extrusionOk="0">
                  <a:moveTo>
                    <a:pt x="7" y="9"/>
                  </a:moveTo>
                  <a:cubicBezTo>
                    <a:pt x="10" y="11"/>
                    <a:pt x="22" y="7"/>
                    <a:pt x="16" y="3"/>
                  </a:cubicBezTo>
                  <a:cubicBezTo>
                    <a:pt x="14" y="1"/>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6"/>
            <p:cNvSpPr/>
            <p:nvPr/>
          </p:nvSpPr>
          <p:spPr>
            <a:xfrm>
              <a:off x="5665092" y="3937659"/>
              <a:ext cx="10167" cy="6213"/>
            </a:xfrm>
            <a:custGeom>
              <a:avLst/>
              <a:gdLst/>
              <a:ahLst/>
              <a:cxnLst/>
              <a:rect l="l" t="t" r="r" b="b"/>
              <a:pathLst>
                <a:path w="36" h="22" extrusionOk="0">
                  <a:moveTo>
                    <a:pt x="22" y="22"/>
                  </a:moveTo>
                  <a:cubicBezTo>
                    <a:pt x="24" y="13"/>
                    <a:pt x="35" y="13"/>
                    <a:pt x="33" y="0"/>
                  </a:cubicBezTo>
                  <a:lnTo>
                    <a:pt x="14" y="0"/>
                  </a:lnTo>
                  <a:cubicBezTo>
                    <a:pt x="1" y="11"/>
                    <a:pt x="3"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6"/>
            <p:cNvSpPr/>
            <p:nvPr/>
          </p:nvSpPr>
          <p:spPr>
            <a:xfrm>
              <a:off x="3554878" y="3941330"/>
              <a:ext cx="5648" cy="3107"/>
            </a:xfrm>
            <a:custGeom>
              <a:avLst/>
              <a:gdLst/>
              <a:ahLst/>
              <a:cxnLst/>
              <a:rect l="l" t="t" r="r" b="b"/>
              <a:pathLst>
                <a:path w="20" h="11" extrusionOk="0">
                  <a:moveTo>
                    <a:pt x="15" y="2"/>
                  </a:moveTo>
                  <a:cubicBezTo>
                    <a:pt x="13" y="0"/>
                    <a:pt x="0" y="7"/>
                    <a:pt x="5" y="9"/>
                  </a:cubicBezTo>
                  <a:cubicBezTo>
                    <a:pt x="9" y="11"/>
                    <a:pt x="20"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6"/>
            <p:cNvSpPr/>
            <p:nvPr/>
          </p:nvSpPr>
          <p:spPr>
            <a:xfrm>
              <a:off x="4430651" y="3935964"/>
              <a:ext cx="5648" cy="4519"/>
            </a:xfrm>
            <a:custGeom>
              <a:avLst/>
              <a:gdLst/>
              <a:ahLst/>
              <a:cxnLst/>
              <a:rect l="l" t="t" r="r" b="b"/>
              <a:pathLst>
                <a:path w="20"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6"/>
            <p:cNvSpPr/>
            <p:nvPr/>
          </p:nvSpPr>
          <p:spPr>
            <a:xfrm>
              <a:off x="5925198" y="3935964"/>
              <a:ext cx="8755" cy="2542"/>
            </a:xfrm>
            <a:custGeom>
              <a:avLst/>
              <a:gdLst/>
              <a:ahLst/>
              <a:cxnLst/>
              <a:rect l="l" t="t" r="r" b="b"/>
              <a:pathLst>
                <a:path w="31" h="9" extrusionOk="0">
                  <a:moveTo>
                    <a:pt x="31" y="0"/>
                  </a:moveTo>
                  <a:cubicBezTo>
                    <a:pt x="18" y="2"/>
                    <a:pt x="3" y="0"/>
                    <a:pt x="1" y="6"/>
                  </a:cubicBezTo>
                  <a:cubicBezTo>
                    <a:pt x="12" y="6"/>
                    <a:pt x="29" y="9"/>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6"/>
            <p:cNvSpPr/>
            <p:nvPr/>
          </p:nvSpPr>
          <p:spPr>
            <a:xfrm>
              <a:off x="4506903" y="3933423"/>
              <a:ext cx="2824" cy="5083"/>
            </a:xfrm>
            <a:custGeom>
              <a:avLst/>
              <a:gdLst/>
              <a:ahLst/>
              <a:cxnLst/>
              <a:rect l="l" t="t" r="r" b="b"/>
              <a:pathLst>
                <a:path w="10" h="18" extrusionOk="0">
                  <a:moveTo>
                    <a:pt x="0" y="9"/>
                  </a:moveTo>
                  <a:cubicBezTo>
                    <a:pt x="0" y="13"/>
                    <a:pt x="7" y="18"/>
                    <a:pt x="9" y="9"/>
                  </a:cubicBezTo>
                  <a:cubicBezTo>
                    <a:pt x="9" y="5"/>
                    <a:pt x="3" y="0"/>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6"/>
            <p:cNvSpPr/>
            <p:nvPr/>
          </p:nvSpPr>
          <p:spPr>
            <a:xfrm>
              <a:off x="4123382" y="3928057"/>
              <a:ext cx="2824" cy="4519"/>
            </a:xfrm>
            <a:custGeom>
              <a:avLst/>
              <a:gdLst/>
              <a:ahLst/>
              <a:cxnLst/>
              <a:rect l="l" t="t" r="r" b="b"/>
              <a:pathLst>
                <a:path w="10" h="16" extrusionOk="0">
                  <a:moveTo>
                    <a:pt x="9" y="7"/>
                  </a:moveTo>
                  <a:cubicBezTo>
                    <a:pt x="9" y="4"/>
                    <a:pt x="1" y="0"/>
                    <a:pt x="1" y="7"/>
                  </a:cubicBezTo>
                  <a:cubicBezTo>
                    <a:pt x="1" y="11"/>
                    <a:pt x="7" y="15"/>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6"/>
            <p:cNvSpPr/>
            <p:nvPr/>
          </p:nvSpPr>
          <p:spPr>
            <a:xfrm>
              <a:off x="5761396" y="3925515"/>
              <a:ext cx="6213" cy="5083"/>
            </a:xfrm>
            <a:custGeom>
              <a:avLst/>
              <a:gdLst/>
              <a:ahLst/>
              <a:cxnLst/>
              <a:rect l="l" t="t" r="r" b="b"/>
              <a:pathLst>
                <a:path w="22" h="18" extrusionOk="0">
                  <a:moveTo>
                    <a:pt x="22" y="9"/>
                  </a:moveTo>
                  <a:cubicBezTo>
                    <a:pt x="20" y="1"/>
                    <a:pt x="9" y="5"/>
                    <a:pt x="0" y="9"/>
                  </a:cubicBezTo>
                  <a:cubicBezTo>
                    <a:pt x="0" y="16"/>
                    <a:pt x="20"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6"/>
            <p:cNvSpPr/>
            <p:nvPr/>
          </p:nvSpPr>
          <p:spPr>
            <a:xfrm>
              <a:off x="4405233" y="3926080"/>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6"/>
            <p:cNvSpPr/>
            <p:nvPr/>
          </p:nvSpPr>
          <p:spPr>
            <a:xfrm>
              <a:off x="3814418" y="3927492"/>
              <a:ext cx="5648" cy="3107"/>
            </a:xfrm>
            <a:custGeom>
              <a:avLst/>
              <a:gdLst/>
              <a:ahLst/>
              <a:cxnLst/>
              <a:rect l="l" t="t" r="r" b="b"/>
              <a:pathLst>
                <a:path w="20" h="11" extrusionOk="0">
                  <a:moveTo>
                    <a:pt x="4" y="9"/>
                  </a:moveTo>
                  <a:cubicBezTo>
                    <a:pt x="9" y="11"/>
                    <a:pt x="19" y="6"/>
                    <a:pt x="15" y="2"/>
                  </a:cubicBezTo>
                  <a:cubicBezTo>
                    <a:pt x="13" y="0"/>
                    <a:pt x="0" y="6"/>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6"/>
            <p:cNvSpPr/>
            <p:nvPr/>
          </p:nvSpPr>
          <p:spPr>
            <a:xfrm>
              <a:off x="3700040" y="3926080"/>
              <a:ext cx="3389" cy="4519"/>
            </a:xfrm>
            <a:custGeom>
              <a:avLst/>
              <a:gdLst/>
              <a:ahLst/>
              <a:cxnLst/>
              <a:rect l="l" t="t" r="r" b="b"/>
              <a:pathLst>
                <a:path w="12" h="16" extrusionOk="0">
                  <a:moveTo>
                    <a:pt x="0" y="7"/>
                  </a:moveTo>
                  <a:cubicBezTo>
                    <a:pt x="0" y="11"/>
                    <a:pt x="9" y="16"/>
                    <a:pt x="11" y="7"/>
                  </a:cubicBezTo>
                  <a:cubicBezTo>
                    <a:pt x="11" y="3"/>
                    <a:pt x="3" y="1"/>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6"/>
            <p:cNvSpPr/>
            <p:nvPr/>
          </p:nvSpPr>
          <p:spPr>
            <a:xfrm>
              <a:off x="5406399" y="3921844"/>
              <a:ext cx="5648" cy="5083"/>
            </a:xfrm>
            <a:custGeom>
              <a:avLst/>
              <a:gdLst/>
              <a:ahLst/>
              <a:cxnLst/>
              <a:rect l="l" t="t" r="r" b="b"/>
              <a:pathLst>
                <a:path w="20" h="18" extrusionOk="0">
                  <a:moveTo>
                    <a:pt x="20" y="9"/>
                  </a:moveTo>
                  <a:cubicBezTo>
                    <a:pt x="17" y="1"/>
                    <a:pt x="9" y="5"/>
                    <a:pt x="0" y="9"/>
                  </a:cubicBezTo>
                  <a:cubicBezTo>
                    <a:pt x="0" y="16"/>
                    <a:pt x="17"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6"/>
            <p:cNvSpPr/>
            <p:nvPr/>
          </p:nvSpPr>
          <p:spPr>
            <a:xfrm>
              <a:off x="5179619" y="3923821"/>
              <a:ext cx="5648" cy="3107"/>
            </a:xfrm>
            <a:custGeom>
              <a:avLst/>
              <a:gdLst/>
              <a:ahLst/>
              <a:cxnLst/>
              <a:rect l="l" t="t" r="r" b="b"/>
              <a:pathLst>
                <a:path w="20" h="11" extrusionOk="0">
                  <a:moveTo>
                    <a:pt x="15" y="2"/>
                  </a:moveTo>
                  <a:cubicBezTo>
                    <a:pt x="11" y="0"/>
                    <a:pt x="0" y="4"/>
                    <a:pt x="4" y="9"/>
                  </a:cubicBezTo>
                  <a:cubicBezTo>
                    <a:pt x="7"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6"/>
            <p:cNvSpPr/>
            <p:nvPr/>
          </p:nvSpPr>
          <p:spPr>
            <a:xfrm>
              <a:off x="4720975" y="3920149"/>
              <a:ext cx="8755" cy="6778"/>
            </a:xfrm>
            <a:custGeom>
              <a:avLst/>
              <a:gdLst/>
              <a:ahLst/>
              <a:cxnLst/>
              <a:rect l="l" t="t" r="r" b="b"/>
              <a:pathLst>
                <a:path w="31" h="24" extrusionOk="0">
                  <a:moveTo>
                    <a:pt x="31" y="0"/>
                  </a:moveTo>
                  <a:lnTo>
                    <a:pt x="11" y="0"/>
                  </a:lnTo>
                  <a:cubicBezTo>
                    <a:pt x="11" y="7"/>
                    <a:pt x="3" y="9"/>
                    <a:pt x="1" y="15"/>
                  </a:cubicBezTo>
                  <a:cubicBezTo>
                    <a:pt x="14" y="15"/>
                    <a:pt x="16" y="24"/>
                    <a:pt x="31" y="22"/>
                  </a:cubicBezTo>
                  <a:cubicBezTo>
                    <a:pt x="31" y="15"/>
                    <a:pt x="31" y="7"/>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6"/>
            <p:cNvSpPr/>
            <p:nvPr/>
          </p:nvSpPr>
          <p:spPr>
            <a:xfrm>
              <a:off x="3808770" y="3920149"/>
              <a:ext cx="10167" cy="4519"/>
            </a:xfrm>
            <a:custGeom>
              <a:avLst/>
              <a:gdLst/>
              <a:ahLst/>
              <a:cxnLst/>
              <a:rect l="l" t="t" r="r" b="b"/>
              <a:pathLst>
                <a:path w="36" h="16" extrusionOk="0">
                  <a:moveTo>
                    <a:pt x="24" y="15"/>
                  </a:moveTo>
                  <a:cubicBezTo>
                    <a:pt x="24" y="7"/>
                    <a:pt x="33" y="7"/>
                    <a:pt x="35" y="0"/>
                  </a:cubicBezTo>
                  <a:cubicBezTo>
                    <a:pt x="20" y="0"/>
                    <a:pt x="1" y="0"/>
                    <a:pt x="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6"/>
            <p:cNvSpPr/>
            <p:nvPr/>
          </p:nvSpPr>
          <p:spPr>
            <a:xfrm>
              <a:off x="5495360" y="3919584"/>
              <a:ext cx="5648" cy="3107"/>
            </a:xfrm>
            <a:custGeom>
              <a:avLst/>
              <a:gdLst/>
              <a:ahLst/>
              <a:cxnLst/>
              <a:rect l="l" t="t" r="r" b="b"/>
              <a:pathLst>
                <a:path w="20" h="11" extrusionOk="0">
                  <a:moveTo>
                    <a:pt x="15" y="2"/>
                  </a:moveTo>
                  <a:cubicBezTo>
                    <a:pt x="13" y="0"/>
                    <a:pt x="0" y="7"/>
                    <a:pt x="4" y="9"/>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6"/>
            <p:cNvSpPr/>
            <p:nvPr/>
          </p:nvSpPr>
          <p:spPr>
            <a:xfrm>
              <a:off x="4502667" y="3912242"/>
              <a:ext cx="16663" cy="9885"/>
            </a:xfrm>
            <a:custGeom>
              <a:avLst/>
              <a:gdLst/>
              <a:ahLst/>
              <a:cxnLst/>
              <a:rect l="l" t="t" r="r" b="b"/>
              <a:pathLst>
                <a:path w="59" h="35" extrusionOk="0">
                  <a:moveTo>
                    <a:pt x="15" y="35"/>
                  </a:moveTo>
                  <a:lnTo>
                    <a:pt x="54" y="35"/>
                  </a:lnTo>
                  <a:cubicBezTo>
                    <a:pt x="58" y="20"/>
                    <a:pt x="37" y="20"/>
                    <a:pt x="43" y="0"/>
                  </a:cubicBezTo>
                  <a:cubicBezTo>
                    <a:pt x="0" y="5"/>
                    <a:pt x="30" y="15"/>
                    <a:pt x="1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6"/>
            <p:cNvSpPr/>
            <p:nvPr/>
          </p:nvSpPr>
          <p:spPr>
            <a:xfrm>
              <a:off x="3698910" y="3919584"/>
              <a:ext cx="5648" cy="3107"/>
            </a:xfrm>
            <a:custGeom>
              <a:avLst/>
              <a:gdLst/>
              <a:ahLst/>
              <a:cxnLst/>
              <a:rect l="l" t="t" r="r" b="b"/>
              <a:pathLst>
                <a:path w="20" h="11" extrusionOk="0">
                  <a:moveTo>
                    <a:pt x="15" y="2"/>
                  </a:moveTo>
                  <a:cubicBezTo>
                    <a:pt x="13" y="0"/>
                    <a:pt x="0" y="7"/>
                    <a:pt x="4" y="9"/>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6"/>
            <p:cNvSpPr/>
            <p:nvPr/>
          </p:nvSpPr>
          <p:spPr>
            <a:xfrm>
              <a:off x="5578108" y="3916478"/>
              <a:ext cx="6213" cy="1977"/>
            </a:xfrm>
            <a:custGeom>
              <a:avLst/>
              <a:gdLst/>
              <a:ahLst/>
              <a:cxnLst/>
              <a:rect l="l" t="t" r="r" b="b"/>
              <a:pathLst>
                <a:path w="22" h="7" extrusionOk="0">
                  <a:moveTo>
                    <a:pt x="22" y="0"/>
                  </a:moveTo>
                  <a:cubicBezTo>
                    <a:pt x="13" y="0"/>
                    <a:pt x="0"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6"/>
            <p:cNvSpPr/>
            <p:nvPr/>
          </p:nvSpPr>
          <p:spPr>
            <a:xfrm>
              <a:off x="4402127" y="3910547"/>
              <a:ext cx="8755" cy="5083"/>
            </a:xfrm>
            <a:custGeom>
              <a:avLst/>
              <a:gdLst/>
              <a:ahLst/>
              <a:cxnLst/>
              <a:rect l="l" t="t" r="r" b="b"/>
              <a:pathLst>
                <a:path w="31" h="18" extrusionOk="0">
                  <a:moveTo>
                    <a:pt x="31" y="15"/>
                  </a:moveTo>
                  <a:lnTo>
                    <a:pt x="31" y="0"/>
                  </a:lnTo>
                  <a:lnTo>
                    <a:pt x="1" y="0"/>
                  </a:lnTo>
                  <a:cubicBezTo>
                    <a:pt x="1" y="13"/>
                    <a:pt x="12" y="17"/>
                    <a:pt x="31"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6"/>
            <p:cNvSpPr/>
            <p:nvPr/>
          </p:nvSpPr>
          <p:spPr>
            <a:xfrm>
              <a:off x="3924278" y="3911677"/>
              <a:ext cx="5931" cy="3389"/>
            </a:xfrm>
            <a:custGeom>
              <a:avLst/>
              <a:gdLst/>
              <a:ahLst/>
              <a:cxnLst/>
              <a:rect l="l" t="t" r="r" b="b"/>
              <a:pathLst>
                <a:path w="21" h="12" extrusionOk="0">
                  <a:moveTo>
                    <a:pt x="16" y="2"/>
                  </a:moveTo>
                  <a:cubicBezTo>
                    <a:pt x="14" y="0"/>
                    <a:pt x="1" y="7"/>
                    <a:pt x="5" y="11"/>
                  </a:cubicBezTo>
                  <a:cubicBezTo>
                    <a:pt x="10"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6"/>
            <p:cNvSpPr/>
            <p:nvPr/>
          </p:nvSpPr>
          <p:spPr>
            <a:xfrm>
              <a:off x="4530626" y="3909700"/>
              <a:ext cx="6213" cy="3389"/>
            </a:xfrm>
            <a:custGeom>
              <a:avLst/>
              <a:gdLst/>
              <a:ahLst/>
              <a:cxnLst/>
              <a:rect l="l" t="t" r="r" b="b"/>
              <a:pathLst>
                <a:path w="22" h="12" extrusionOk="0">
                  <a:moveTo>
                    <a:pt x="15" y="3"/>
                  </a:moveTo>
                  <a:cubicBezTo>
                    <a:pt x="13" y="1"/>
                    <a:pt x="0" y="7"/>
                    <a:pt x="6" y="9"/>
                  </a:cubicBezTo>
                  <a:cubicBezTo>
                    <a:pt x="9" y="12"/>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6"/>
            <p:cNvSpPr/>
            <p:nvPr/>
          </p:nvSpPr>
          <p:spPr>
            <a:xfrm>
              <a:off x="3553748" y="3905464"/>
              <a:ext cx="11014" cy="7625"/>
            </a:xfrm>
            <a:custGeom>
              <a:avLst/>
              <a:gdLst/>
              <a:ahLst/>
              <a:cxnLst/>
              <a:rect l="l" t="t" r="r" b="b"/>
              <a:pathLst>
                <a:path w="39" h="27" extrusionOk="0">
                  <a:moveTo>
                    <a:pt x="0" y="18"/>
                  </a:moveTo>
                  <a:cubicBezTo>
                    <a:pt x="13" y="27"/>
                    <a:pt x="37" y="27"/>
                    <a:pt x="39" y="12"/>
                  </a:cubicBezTo>
                  <a:cubicBezTo>
                    <a:pt x="26" y="3"/>
                    <a:pt x="2" y="1"/>
                    <a:pt x="0"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6"/>
            <p:cNvSpPr/>
            <p:nvPr/>
          </p:nvSpPr>
          <p:spPr>
            <a:xfrm>
              <a:off x="5848945" y="3906311"/>
              <a:ext cx="3389" cy="4519"/>
            </a:xfrm>
            <a:custGeom>
              <a:avLst/>
              <a:gdLst/>
              <a:ahLst/>
              <a:cxnLst/>
              <a:rect l="l" t="t" r="r" b="b"/>
              <a:pathLst>
                <a:path w="12" h="16" extrusionOk="0">
                  <a:moveTo>
                    <a:pt x="12" y="9"/>
                  </a:moveTo>
                  <a:cubicBezTo>
                    <a:pt x="12" y="4"/>
                    <a:pt x="3" y="0"/>
                    <a:pt x="1" y="9"/>
                  </a:cubicBezTo>
                  <a:cubicBezTo>
                    <a:pt x="1" y="13"/>
                    <a:pt x="10" y="15"/>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6"/>
            <p:cNvSpPr/>
            <p:nvPr/>
          </p:nvSpPr>
          <p:spPr>
            <a:xfrm>
              <a:off x="4554631" y="3906876"/>
              <a:ext cx="5648" cy="3954"/>
            </a:xfrm>
            <a:custGeom>
              <a:avLst/>
              <a:gdLst/>
              <a:ahLst/>
              <a:cxnLst/>
              <a:rect l="l" t="t" r="r" b="b"/>
              <a:pathLst>
                <a:path w="20"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6"/>
            <p:cNvSpPr/>
            <p:nvPr/>
          </p:nvSpPr>
          <p:spPr>
            <a:xfrm>
              <a:off x="5939318" y="3904334"/>
              <a:ext cx="3107" cy="4519"/>
            </a:xfrm>
            <a:custGeom>
              <a:avLst/>
              <a:gdLst/>
              <a:ahLst/>
              <a:cxnLst/>
              <a:rect l="l" t="t" r="r" b="b"/>
              <a:pathLst>
                <a:path w="11" h="16" extrusionOk="0">
                  <a:moveTo>
                    <a:pt x="11" y="9"/>
                  </a:moveTo>
                  <a:cubicBezTo>
                    <a:pt x="11" y="5"/>
                    <a:pt x="2" y="1"/>
                    <a:pt x="0" y="9"/>
                  </a:cubicBezTo>
                  <a:cubicBezTo>
                    <a:pt x="0" y="11"/>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6"/>
            <p:cNvSpPr/>
            <p:nvPr/>
          </p:nvSpPr>
          <p:spPr>
            <a:xfrm>
              <a:off x="5815338" y="3898968"/>
              <a:ext cx="12144" cy="9885"/>
            </a:xfrm>
            <a:custGeom>
              <a:avLst/>
              <a:gdLst/>
              <a:ahLst/>
              <a:cxnLst/>
              <a:rect l="l" t="t" r="r" b="b"/>
              <a:pathLst>
                <a:path w="43" h="35" extrusionOk="0">
                  <a:moveTo>
                    <a:pt x="11" y="35"/>
                  </a:moveTo>
                  <a:lnTo>
                    <a:pt x="30" y="35"/>
                  </a:lnTo>
                  <a:cubicBezTo>
                    <a:pt x="36" y="18"/>
                    <a:pt x="43" y="9"/>
                    <a:pt x="19" y="0"/>
                  </a:cubicBezTo>
                  <a:cubicBezTo>
                    <a:pt x="28" y="18"/>
                    <a:pt x="0" y="13"/>
                    <a:pt x="0" y="28"/>
                  </a:cubicBezTo>
                  <a:cubicBezTo>
                    <a:pt x="6" y="28"/>
                    <a:pt x="13" y="28"/>
                    <a:pt x="11"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6"/>
            <p:cNvSpPr/>
            <p:nvPr/>
          </p:nvSpPr>
          <p:spPr>
            <a:xfrm>
              <a:off x="5786814" y="3902639"/>
              <a:ext cx="3389" cy="4519"/>
            </a:xfrm>
            <a:custGeom>
              <a:avLst/>
              <a:gdLst/>
              <a:ahLst/>
              <a:cxnLst/>
              <a:rect l="l" t="t" r="r" b="b"/>
              <a:pathLst>
                <a:path w="12" h="16" extrusionOk="0">
                  <a:moveTo>
                    <a:pt x="11" y="7"/>
                  </a:moveTo>
                  <a:cubicBezTo>
                    <a:pt x="11" y="5"/>
                    <a:pt x="3"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6"/>
            <p:cNvSpPr/>
            <p:nvPr/>
          </p:nvSpPr>
          <p:spPr>
            <a:xfrm>
              <a:off x="4426414" y="3896991"/>
              <a:ext cx="24571" cy="10167"/>
            </a:xfrm>
            <a:custGeom>
              <a:avLst/>
              <a:gdLst/>
              <a:ahLst/>
              <a:cxnLst/>
              <a:rect l="l" t="t" r="r" b="b"/>
              <a:pathLst>
                <a:path w="87" h="36" extrusionOk="0">
                  <a:moveTo>
                    <a:pt x="35" y="35"/>
                  </a:moveTo>
                  <a:cubicBezTo>
                    <a:pt x="86" y="5"/>
                    <a:pt x="1" y="1"/>
                    <a:pt x="3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6"/>
            <p:cNvSpPr/>
            <p:nvPr/>
          </p:nvSpPr>
          <p:spPr>
            <a:xfrm>
              <a:off x="4566210" y="3902639"/>
              <a:ext cx="5648" cy="1977"/>
            </a:xfrm>
            <a:custGeom>
              <a:avLst/>
              <a:gdLst/>
              <a:ahLst/>
              <a:cxnLst/>
              <a:rect l="l" t="t" r="r" b="b"/>
              <a:pathLst>
                <a:path w="20" h="7" extrusionOk="0">
                  <a:moveTo>
                    <a:pt x="20" y="0"/>
                  </a:moveTo>
                  <a:cubicBezTo>
                    <a:pt x="11" y="2"/>
                    <a:pt x="0" y="0"/>
                    <a:pt x="0" y="7"/>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6"/>
            <p:cNvSpPr/>
            <p:nvPr/>
          </p:nvSpPr>
          <p:spPr>
            <a:xfrm>
              <a:off x="4345926" y="3900663"/>
              <a:ext cx="5931" cy="3954"/>
            </a:xfrm>
            <a:custGeom>
              <a:avLst/>
              <a:gdLst/>
              <a:ahLst/>
              <a:cxnLst/>
              <a:rect l="l" t="t" r="r" b="b"/>
              <a:pathLst>
                <a:path w="21"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6"/>
            <p:cNvSpPr/>
            <p:nvPr/>
          </p:nvSpPr>
          <p:spPr>
            <a:xfrm>
              <a:off x="3928514" y="3900098"/>
              <a:ext cx="3389" cy="5083"/>
            </a:xfrm>
            <a:custGeom>
              <a:avLst/>
              <a:gdLst/>
              <a:ahLst/>
              <a:cxnLst/>
              <a:rect l="l" t="t" r="r" b="b"/>
              <a:pathLst>
                <a:path w="12" h="18" extrusionOk="0">
                  <a:moveTo>
                    <a:pt x="12" y="9"/>
                  </a:moveTo>
                  <a:cubicBezTo>
                    <a:pt x="12" y="5"/>
                    <a:pt x="3" y="1"/>
                    <a:pt x="1" y="9"/>
                  </a:cubicBezTo>
                  <a:cubicBezTo>
                    <a:pt x="1" y="14"/>
                    <a:pt x="10"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6"/>
            <p:cNvSpPr/>
            <p:nvPr/>
          </p:nvSpPr>
          <p:spPr>
            <a:xfrm>
              <a:off x="5341726" y="3896426"/>
              <a:ext cx="2542" cy="4519"/>
            </a:xfrm>
            <a:custGeom>
              <a:avLst/>
              <a:gdLst/>
              <a:ahLst/>
              <a:cxnLst/>
              <a:rect l="l" t="t" r="r" b="b"/>
              <a:pathLst>
                <a:path w="9" h="16" extrusionOk="0">
                  <a:moveTo>
                    <a:pt x="9" y="9"/>
                  </a:moveTo>
                  <a:cubicBezTo>
                    <a:pt x="9" y="5"/>
                    <a:pt x="2" y="1"/>
                    <a:pt x="0" y="9"/>
                  </a:cubicBezTo>
                  <a:cubicBezTo>
                    <a:pt x="0" y="12"/>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6"/>
            <p:cNvSpPr/>
            <p:nvPr/>
          </p:nvSpPr>
          <p:spPr>
            <a:xfrm>
              <a:off x="3571823" y="3895862"/>
              <a:ext cx="6213" cy="3389"/>
            </a:xfrm>
            <a:custGeom>
              <a:avLst/>
              <a:gdLst/>
              <a:ahLst/>
              <a:cxnLst/>
              <a:rect l="l" t="t" r="r" b="b"/>
              <a:pathLst>
                <a:path w="22" h="12" extrusionOk="0">
                  <a:moveTo>
                    <a:pt x="15" y="3"/>
                  </a:moveTo>
                  <a:cubicBezTo>
                    <a:pt x="13" y="1"/>
                    <a:pt x="0" y="7"/>
                    <a:pt x="7" y="11"/>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6"/>
            <p:cNvSpPr/>
            <p:nvPr/>
          </p:nvSpPr>
          <p:spPr>
            <a:xfrm>
              <a:off x="3861017" y="3886824"/>
              <a:ext cx="5648" cy="8190"/>
            </a:xfrm>
            <a:custGeom>
              <a:avLst/>
              <a:gdLst/>
              <a:ahLst/>
              <a:cxnLst/>
              <a:rect l="l" t="t" r="r" b="b"/>
              <a:pathLst>
                <a:path w="20" h="29" extrusionOk="0">
                  <a:moveTo>
                    <a:pt x="19" y="1"/>
                  </a:moveTo>
                  <a:lnTo>
                    <a:pt x="0" y="1"/>
                  </a:lnTo>
                  <a:lnTo>
                    <a:pt x="0" y="28"/>
                  </a:lnTo>
                  <a:lnTo>
                    <a:pt x="19" y="2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6"/>
            <p:cNvSpPr/>
            <p:nvPr/>
          </p:nvSpPr>
          <p:spPr>
            <a:xfrm>
              <a:off x="5436053" y="3890496"/>
              <a:ext cx="5648" cy="3389"/>
            </a:xfrm>
            <a:custGeom>
              <a:avLst/>
              <a:gdLst/>
              <a:ahLst/>
              <a:cxnLst/>
              <a:rect l="l" t="t" r="r" b="b"/>
              <a:pathLst>
                <a:path w="20" h="12" extrusionOk="0">
                  <a:moveTo>
                    <a:pt x="15" y="3"/>
                  </a:moveTo>
                  <a:cubicBezTo>
                    <a:pt x="13" y="0"/>
                    <a:pt x="0" y="5"/>
                    <a:pt x="4" y="9"/>
                  </a:cubicBezTo>
                  <a:cubicBezTo>
                    <a:pt x="9"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6"/>
            <p:cNvSpPr/>
            <p:nvPr/>
          </p:nvSpPr>
          <p:spPr>
            <a:xfrm>
              <a:off x="5347091" y="3888519"/>
              <a:ext cx="8755" cy="2824"/>
            </a:xfrm>
            <a:custGeom>
              <a:avLst/>
              <a:gdLst/>
              <a:ahLst/>
              <a:cxnLst/>
              <a:rect l="l" t="t" r="r" b="b"/>
              <a:pathLst>
                <a:path w="31" h="10" extrusionOk="0">
                  <a:moveTo>
                    <a:pt x="30" y="1"/>
                  </a:moveTo>
                  <a:cubicBezTo>
                    <a:pt x="20" y="3"/>
                    <a:pt x="2" y="1"/>
                    <a:pt x="0" y="10"/>
                  </a:cubicBezTo>
                  <a:cubicBezTo>
                    <a:pt x="13" y="7"/>
                    <a:pt x="28" y="10"/>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6"/>
            <p:cNvSpPr/>
            <p:nvPr/>
          </p:nvSpPr>
          <p:spPr>
            <a:xfrm>
              <a:off x="5352457" y="3883153"/>
              <a:ext cx="6496" cy="2259"/>
            </a:xfrm>
            <a:custGeom>
              <a:avLst/>
              <a:gdLst/>
              <a:ahLst/>
              <a:cxnLst/>
              <a:rect l="l" t="t" r="r" b="b"/>
              <a:pathLst>
                <a:path w="23" h="8" extrusionOk="0">
                  <a:moveTo>
                    <a:pt x="22" y="1"/>
                  </a:moveTo>
                  <a:cubicBezTo>
                    <a:pt x="13" y="1"/>
                    <a:pt x="1" y="1"/>
                    <a:pt x="1"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6"/>
            <p:cNvSpPr/>
            <p:nvPr/>
          </p:nvSpPr>
          <p:spPr>
            <a:xfrm>
              <a:off x="4753735" y="3882588"/>
              <a:ext cx="5648" cy="3389"/>
            </a:xfrm>
            <a:custGeom>
              <a:avLst/>
              <a:gdLst/>
              <a:ahLst/>
              <a:cxnLst/>
              <a:rect l="l" t="t" r="r" b="b"/>
              <a:pathLst>
                <a:path w="20" h="12" extrusionOk="0">
                  <a:moveTo>
                    <a:pt x="15" y="3"/>
                  </a:moveTo>
                  <a:cubicBezTo>
                    <a:pt x="11" y="1"/>
                    <a:pt x="0" y="5"/>
                    <a:pt x="5" y="9"/>
                  </a:cubicBezTo>
                  <a:cubicBezTo>
                    <a:pt x="7" y="11"/>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6"/>
            <p:cNvSpPr/>
            <p:nvPr/>
          </p:nvSpPr>
          <p:spPr>
            <a:xfrm>
              <a:off x="3550642" y="3878917"/>
              <a:ext cx="9320" cy="6496"/>
            </a:xfrm>
            <a:custGeom>
              <a:avLst/>
              <a:gdLst/>
              <a:ahLst/>
              <a:cxnLst/>
              <a:rect l="l" t="t" r="r" b="b"/>
              <a:pathLst>
                <a:path w="33" h="23" extrusionOk="0">
                  <a:moveTo>
                    <a:pt x="0" y="22"/>
                  </a:moveTo>
                  <a:lnTo>
                    <a:pt x="20" y="22"/>
                  </a:lnTo>
                  <a:cubicBezTo>
                    <a:pt x="22" y="14"/>
                    <a:pt x="33" y="11"/>
                    <a:pt x="30" y="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6"/>
            <p:cNvSpPr/>
            <p:nvPr/>
          </p:nvSpPr>
          <p:spPr>
            <a:xfrm>
              <a:off x="5493948" y="3874116"/>
              <a:ext cx="8190" cy="9885"/>
            </a:xfrm>
            <a:custGeom>
              <a:avLst/>
              <a:gdLst/>
              <a:ahLst/>
              <a:cxnLst/>
              <a:rect l="l" t="t" r="r" b="b"/>
              <a:pathLst>
                <a:path w="29" h="35" extrusionOk="0">
                  <a:moveTo>
                    <a:pt x="20" y="33"/>
                  </a:moveTo>
                  <a:cubicBezTo>
                    <a:pt x="20" y="28"/>
                    <a:pt x="22" y="24"/>
                    <a:pt x="29" y="24"/>
                  </a:cubicBezTo>
                  <a:lnTo>
                    <a:pt x="29" y="11"/>
                  </a:lnTo>
                  <a:cubicBezTo>
                    <a:pt x="5" y="1"/>
                    <a:pt x="1" y="35"/>
                    <a:pt x="20"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6"/>
            <p:cNvSpPr/>
            <p:nvPr/>
          </p:nvSpPr>
          <p:spPr>
            <a:xfrm>
              <a:off x="5166910" y="3878917"/>
              <a:ext cx="9885" cy="4519"/>
            </a:xfrm>
            <a:custGeom>
              <a:avLst/>
              <a:gdLst/>
              <a:ahLst/>
              <a:cxnLst/>
              <a:rect l="l" t="t" r="r" b="b"/>
              <a:pathLst>
                <a:path w="35" h="16" extrusionOk="0">
                  <a:moveTo>
                    <a:pt x="30" y="1"/>
                  </a:moveTo>
                  <a:cubicBezTo>
                    <a:pt x="13" y="1"/>
                    <a:pt x="4" y="7"/>
                    <a:pt x="0" y="16"/>
                  </a:cubicBezTo>
                  <a:cubicBezTo>
                    <a:pt x="15" y="14"/>
                    <a:pt x="34" y="16"/>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6"/>
            <p:cNvSpPr/>
            <p:nvPr/>
          </p:nvSpPr>
          <p:spPr>
            <a:xfrm>
              <a:off x="5874363" y="3872986"/>
              <a:ext cx="14403" cy="12991"/>
            </a:xfrm>
            <a:custGeom>
              <a:avLst/>
              <a:gdLst/>
              <a:ahLst/>
              <a:cxnLst/>
              <a:rect l="l" t="t" r="r" b="b"/>
              <a:pathLst>
                <a:path w="51" h="46" extrusionOk="0">
                  <a:moveTo>
                    <a:pt x="1" y="9"/>
                  </a:moveTo>
                  <a:lnTo>
                    <a:pt x="1" y="22"/>
                  </a:lnTo>
                  <a:cubicBezTo>
                    <a:pt x="18" y="45"/>
                    <a:pt x="50"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6"/>
            <p:cNvSpPr/>
            <p:nvPr/>
          </p:nvSpPr>
          <p:spPr>
            <a:xfrm>
              <a:off x="5337489" y="3878352"/>
              <a:ext cx="5648" cy="3389"/>
            </a:xfrm>
            <a:custGeom>
              <a:avLst/>
              <a:gdLst/>
              <a:ahLst/>
              <a:cxnLst/>
              <a:rect l="l" t="t" r="r" b="b"/>
              <a:pathLst>
                <a:path w="20" h="12" extrusionOk="0">
                  <a:moveTo>
                    <a:pt x="15" y="3"/>
                  </a:moveTo>
                  <a:cubicBezTo>
                    <a:pt x="11" y="1"/>
                    <a:pt x="0" y="7"/>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6"/>
            <p:cNvSpPr/>
            <p:nvPr/>
          </p:nvSpPr>
          <p:spPr>
            <a:xfrm>
              <a:off x="4443359" y="3865078"/>
              <a:ext cx="15533" cy="19487"/>
            </a:xfrm>
            <a:custGeom>
              <a:avLst/>
              <a:gdLst/>
              <a:ahLst/>
              <a:cxnLst/>
              <a:rect l="l" t="t" r="r" b="b"/>
              <a:pathLst>
                <a:path w="55" h="69" extrusionOk="0">
                  <a:moveTo>
                    <a:pt x="54" y="43"/>
                  </a:moveTo>
                  <a:lnTo>
                    <a:pt x="54" y="28"/>
                  </a:lnTo>
                  <a:cubicBezTo>
                    <a:pt x="16" y="0"/>
                    <a:pt x="1" y="69"/>
                    <a:pt x="54"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6"/>
            <p:cNvSpPr/>
            <p:nvPr/>
          </p:nvSpPr>
          <p:spPr>
            <a:xfrm>
              <a:off x="4995766" y="3872986"/>
              <a:ext cx="6213" cy="3107"/>
            </a:xfrm>
            <a:custGeom>
              <a:avLst/>
              <a:gdLst/>
              <a:ahLst/>
              <a:cxnLst/>
              <a:rect l="l" t="t" r="r" b="b"/>
              <a:pathLst>
                <a:path w="22" h="11" extrusionOk="0">
                  <a:moveTo>
                    <a:pt x="17" y="0"/>
                  </a:moveTo>
                  <a:cubicBezTo>
                    <a:pt x="13" y="0"/>
                    <a:pt x="0" y="5"/>
                    <a:pt x="6" y="9"/>
                  </a:cubicBezTo>
                  <a:cubicBezTo>
                    <a:pt x="9" y="11"/>
                    <a:pt x="21" y="5"/>
                    <a:pt x="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6"/>
            <p:cNvSpPr/>
            <p:nvPr/>
          </p:nvSpPr>
          <p:spPr>
            <a:xfrm>
              <a:off x="5299363" y="3855476"/>
              <a:ext cx="22029" cy="17792"/>
            </a:xfrm>
            <a:custGeom>
              <a:avLst/>
              <a:gdLst/>
              <a:ahLst/>
              <a:cxnLst/>
              <a:rect l="l" t="t" r="r" b="b"/>
              <a:pathLst>
                <a:path w="78" h="63" extrusionOk="0">
                  <a:moveTo>
                    <a:pt x="0" y="62"/>
                  </a:moveTo>
                  <a:cubicBezTo>
                    <a:pt x="77" y="54"/>
                    <a:pt x="2" y="0"/>
                    <a:pt x="0" y="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6"/>
            <p:cNvSpPr/>
            <p:nvPr/>
          </p:nvSpPr>
          <p:spPr>
            <a:xfrm>
              <a:off x="3993470" y="3865078"/>
              <a:ext cx="3107" cy="4519"/>
            </a:xfrm>
            <a:custGeom>
              <a:avLst/>
              <a:gdLst/>
              <a:ahLst/>
              <a:cxnLst/>
              <a:rect l="l" t="t" r="r" b="b"/>
              <a:pathLst>
                <a:path w="11" h="16" extrusionOk="0">
                  <a:moveTo>
                    <a:pt x="11" y="9"/>
                  </a:moveTo>
                  <a:cubicBezTo>
                    <a:pt x="11" y="5"/>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6"/>
            <p:cNvSpPr/>
            <p:nvPr/>
          </p:nvSpPr>
          <p:spPr>
            <a:xfrm>
              <a:off x="5527273" y="3861407"/>
              <a:ext cx="9885" cy="6213"/>
            </a:xfrm>
            <a:custGeom>
              <a:avLst/>
              <a:gdLst/>
              <a:ahLst/>
              <a:cxnLst/>
              <a:rect l="l" t="t" r="r" b="b"/>
              <a:pathLst>
                <a:path w="35" h="22" extrusionOk="0">
                  <a:moveTo>
                    <a:pt x="31" y="1"/>
                  </a:moveTo>
                  <a:lnTo>
                    <a:pt x="1" y="1"/>
                  </a:lnTo>
                  <a:lnTo>
                    <a:pt x="1" y="22"/>
                  </a:lnTo>
                  <a:lnTo>
                    <a:pt x="22" y="22"/>
                  </a:lnTo>
                  <a:cubicBezTo>
                    <a:pt x="22" y="13"/>
                    <a:pt x="35" y="11"/>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6"/>
            <p:cNvSpPr/>
            <p:nvPr/>
          </p:nvSpPr>
          <p:spPr>
            <a:xfrm>
              <a:off x="5397926" y="3861407"/>
              <a:ext cx="8755" cy="6213"/>
            </a:xfrm>
            <a:custGeom>
              <a:avLst/>
              <a:gdLst/>
              <a:ahLst/>
              <a:cxnLst/>
              <a:rect l="l" t="t" r="r" b="b"/>
              <a:pathLst>
                <a:path w="31" h="22" extrusionOk="0">
                  <a:moveTo>
                    <a:pt x="30" y="7"/>
                  </a:moveTo>
                  <a:cubicBezTo>
                    <a:pt x="20" y="7"/>
                    <a:pt x="17" y="3"/>
                    <a:pt x="11" y="1"/>
                  </a:cubicBezTo>
                  <a:cubicBezTo>
                    <a:pt x="11" y="7"/>
                    <a:pt x="2" y="9"/>
                    <a:pt x="0" y="13"/>
                  </a:cubicBezTo>
                  <a:cubicBezTo>
                    <a:pt x="11" y="13"/>
                    <a:pt x="11" y="20"/>
                    <a:pt x="20" y="22"/>
                  </a:cubicBezTo>
                  <a:cubicBezTo>
                    <a:pt x="20" y="13"/>
                    <a:pt x="28" y="13"/>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6"/>
            <p:cNvSpPr/>
            <p:nvPr/>
          </p:nvSpPr>
          <p:spPr>
            <a:xfrm>
              <a:off x="4155577" y="3865078"/>
              <a:ext cx="6213" cy="3389"/>
            </a:xfrm>
            <a:custGeom>
              <a:avLst/>
              <a:gdLst/>
              <a:ahLst/>
              <a:cxnLst/>
              <a:rect l="l" t="t" r="r" b="b"/>
              <a:pathLst>
                <a:path w="22" h="12" extrusionOk="0">
                  <a:moveTo>
                    <a:pt x="15" y="0"/>
                  </a:moveTo>
                  <a:cubicBezTo>
                    <a:pt x="13" y="0"/>
                    <a:pt x="0" y="5"/>
                    <a:pt x="7" y="9"/>
                  </a:cubicBezTo>
                  <a:cubicBezTo>
                    <a:pt x="9" y="11"/>
                    <a:pt x="22"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6"/>
            <p:cNvSpPr/>
            <p:nvPr/>
          </p:nvSpPr>
          <p:spPr>
            <a:xfrm>
              <a:off x="3581990" y="3863384"/>
              <a:ext cx="2824" cy="4236"/>
            </a:xfrm>
            <a:custGeom>
              <a:avLst/>
              <a:gdLst/>
              <a:ahLst/>
              <a:cxnLst/>
              <a:rect l="l" t="t" r="r" b="b"/>
              <a:pathLst>
                <a:path w="10" h="15" extrusionOk="0">
                  <a:moveTo>
                    <a:pt x="9" y="6"/>
                  </a:moveTo>
                  <a:cubicBezTo>
                    <a:pt x="9" y="4"/>
                    <a:pt x="1" y="0"/>
                    <a:pt x="1" y="6"/>
                  </a:cubicBezTo>
                  <a:cubicBezTo>
                    <a:pt x="1" y="11"/>
                    <a:pt x="7" y="15"/>
                    <a:pt x="9" y="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6"/>
            <p:cNvSpPr/>
            <p:nvPr/>
          </p:nvSpPr>
          <p:spPr>
            <a:xfrm>
              <a:off x="5461470" y="3860842"/>
              <a:ext cx="5648" cy="3389"/>
            </a:xfrm>
            <a:custGeom>
              <a:avLst/>
              <a:gdLst/>
              <a:ahLst/>
              <a:cxnLst/>
              <a:rect l="l" t="t" r="r" b="b"/>
              <a:pathLst>
                <a:path w="20" h="12" extrusionOk="0">
                  <a:moveTo>
                    <a:pt x="15" y="3"/>
                  </a:moveTo>
                  <a:cubicBezTo>
                    <a:pt x="13" y="0"/>
                    <a:pt x="0" y="7"/>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6"/>
            <p:cNvSpPr/>
            <p:nvPr/>
          </p:nvSpPr>
          <p:spPr>
            <a:xfrm>
              <a:off x="5354434" y="3857171"/>
              <a:ext cx="9885" cy="4519"/>
            </a:xfrm>
            <a:custGeom>
              <a:avLst/>
              <a:gdLst/>
              <a:ahLst/>
              <a:cxnLst/>
              <a:rect l="l" t="t" r="r" b="b"/>
              <a:pathLst>
                <a:path w="35" h="16" extrusionOk="0">
                  <a:moveTo>
                    <a:pt x="24" y="16"/>
                  </a:moveTo>
                  <a:cubicBezTo>
                    <a:pt x="24" y="9"/>
                    <a:pt x="32" y="7"/>
                    <a:pt x="34" y="1"/>
                  </a:cubicBezTo>
                  <a:cubicBezTo>
                    <a:pt x="19" y="3"/>
                    <a:pt x="0" y="1"/>
                    <a:pt x="4"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6"/>
            <p:cNvSpPr/>
            <p:nvPr/>
          </p:nvSpPr>
          <p:spPr>
            <a:xfrm>
              <a:off x="5143752" y="3855476"/>
              <a:ext cx="3389" cy="4519"/>
            </a:xfrm>
            <a:custGeom>
              <a:avLst/>
              <a:gdLst/>
              <a:ahLst/>
              <a:cxnLst/>
              <a:rect l="l" t="t" r="r" b="b"/>
              <a:pathLst>
                <a:path w="12" h="16" extrusionOk="0">
                  <a:moveTo>
                    <a:pt x="11" y="7"/>
                  </a:moveTo>
                  <a:cubicBezTo>
                    <a:pt x="11" y="4"/>
                    <a:pt x="3" y="0"/>
                    <a:pt x="1" y="7"/>
                  </a:cubicBezTo>
                  <a:cubicBezTo>
                    <a:pt x="1"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6"/>
            <p:cNvSpPr/>
            <p:nvPr/>
          </p:nvSpPr>
          <p:spPr>
            <a:xfrm>
              <a:off x="4938153" y="3853499"/>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6"/>
            <p:cNvSpPr/>
            <p:nvPr/>
          </p:nvSpPr>
          <p:spPr>
            <a:xfrm>
              <a:off x="3549512" y="3854911"/>
              <a:ext cx="5648" cy="3107"/>
            </a:xfrm>
            <a:custGeom>
              <a:avLst/>
              <a:gdLst/>
              <a:ahLst/>
              <a:cxnLst/>
              <a:rect l="l" t="t" r="r" b="b"/>
              <a:pathLst>
                <a:path w="20" h="11" extrusionOk="0">
                  <a:moveTo>
                    <a:pt x="4" y="9"/>
                  </a:moveTo>
                  <a:cubicBezTo>
                    <a:pt x="7" y="11"/>
                    <a:pt x="19" y="6"/>
                    <a:pt x="15" y="2"/>
                  </a:cubicBezTo>
                  <a:cubicBezTo>
                    <a:pt x="13" y="0"/>
                    <a:pt x="0" y="6"/>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6"/>
            <p:cNvSpPr/>
            <p:nvPr/>
          </p:nvSpPr>
          <p:spPr>
            <a:xfrm>
              <a:off x="4815302" y="3849263"/>
              <a:ext cx="6496" cy="3389"/>
            </a:xfrm>
            <a:custGeom>
              <a:avLst/>
              <a:gdLst/>
              <a:ahLst/>
              <a:cxnLst/>
              <a:rect l="l" t="t" r="r" b="b"/>
              <a:pathLst>
                <a:path w="23" h="12" extrusionOk="0">
                  <a:moveTo>
                    <a:pt x="16" y="1"/>
                  </a:moveTo>
                  <a:cubicBezTo>
                    <a:pt x="14" y="1"/>
                    <a:pt x="1" y="5"/>
                    <a:pt x="7" y="9"/>
                  </a:cubicBezTo>
                  <a:cubicBezTo>
                    <a:pt x="9" y="11"/>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6"/>
            <p:cNvSpPr/>
            <p:nvPr/>
          </p:nvSpPr>
          <p:spPr>
            <a:xfrm>
              <a:off x="4589651" y="3847004"/>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6"/>
            <p:cNvSpPr/>
            <p:nvPr/>
          </p:nvSpPr>
          <p:spPr>
            <a:xfrm>
              <a:off x="4334629" y="3845027"/>
              <a:ext cx="6213" cy="5083"/>
            </a:xfrm>
            <a:custGeom>
              <a:avLst/>
              <a:gdLst/>
              <a:ahLst/>
              <a:cxnLst/>
              <a:rect l="l" t="t" r="r" b="b"/>
              <a:pathLst>
                <a:path w="22" h="18" extrusionOk="0">
                  <a:moveTo>
                    <a:pt x="22" y="9"/>
                  </a:moveTo>
                  <a:cubicBezTo>
                    <a:pt x="19" y="1"/>
                    <a:pt x="11" y="5"/>
                    <a:pt x="0" y="9"/>
                  </a:cubicBezTo>
                  <a:cubicBezTo>
                    <a:pt x="0" y="18"/>
                    <a:pt x="19"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6"/>
            <p:cNvSpPr/>
            <p:nvPr/>
          </p:nvSpPr>
          <p:spPr>
            <a:xfrm>
              <a:off x="4500972" y="3841355"/>
              <a:ext cx="6213" cy="5366"/>
            </a:xfrm>
            <a:custGeom>
              <a:avLst/>
              <a:gdLst/>
              <a:ahLst/>
              <a:cxnLst/>
              <a:rect l="l" t="t" r="r" b="b"/>
              <a:pathLst>
                <a:path w="22" h="19" extrusionOk="0">
                  <a:moveTo>
                    <a:pt x="21" y="9"/>
                  </a:moveTo>
                  <a:cubicBezTo>
                    <a:pt x="21" y="1"/>
                    <a:pt x="2" y="1"/>
                    <a:pt x="0" y="9"/>
                  </a:cubicBezTo>
                  <a:cubicBezTo>
                    <a:pt x="13" y="7"/>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6"/>
            <p:cNvSpPr/>
            <p:nvPr/>
          </p:nvSpPr>
          <p:spPr>
            <a:xfrm>
              <a:off x="4545594" y="3834295"/>
              <a:ext cx="14686" cy="12991"/>
            </a:xfrm>
            <a:custGeom>
              <a:avLst/>
              <a:gdLst/>
              <a:ahLst/>
              <a:cxnLst/>
              <a:rect l="l" t="t" r="r" b="b"/>
              <a:pathLst>
                <a:path w="52" h="46" extrusionOk="0">
                  <a:moveTo>
                    <a:pt x="52" y="13"/>
                  </a:moveTo>
                  <a:cubicBezTo>
                    <a:pt x="20" y="17"/>
                    <a:pt x="22" y="0"/>
                    <a:pt x="3" y="13"/>
                  </a:cubicBezTo>
                  <a:cubicBezTo>
                    <a:pt x="1" y="45"/>
                    <a:pt x="50" y="32"/>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6"/>
            <p:cNvSpPr/>
            <p:nvPr/>
          </p:nvSpPr>
          <p:spPr>
            <a:xfrm>
              <a:off x="5039823" y="3835990"/>
              <a:ext cx="8755" cy="5648"/>
            </a:xfrm>
            <a:custGeom>
              <a:avLst/>
              <a:gdLst/>
              <a:ahLst/>
              <a:cxnLst/>
              <a:rect l="l" t="t" r="r" b="b"/>
              <a:pathLst>
                <a:path w="31" h="20" extrusionOk="0">
                  <a:moveTo>
                    <a:pt x="30" y="1"/>
                  </a:moveTo>
                  <a:lnTo>
                    <a:pt x="0" y="1"/>
                  </a:lnTo>
                  <a:lnTo>
                    <a:pt x="0" y="20"/>
                  </a:lnTo>
                  <a:lnTo>
                    <a:pt x="30"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6"/>
            <p:cNvSpPr/>
            <p:nvPr/>
          </p:nvSpPr>
          <p:spPr>
            <a:xfrm>
              <a:off x="4585415" y="3835990"/>
              <a:ext cx="6496" cy="7060"/>
            </a:xfrm>
            <a:custGeom>
              <a:avLst/>
              <a:gdLst/>
              <a:ahLst/>
              <a:cxnLst/>
              <a:rect l="l" t="t" r="r" b="b"/>
              <a:pathLst>
                <a:path w="23" h="25" extrusionOk="0">
                  <a:moveTo>
                    <a:pt x="22" y="22"/>
                  </a:moveTo>
                  <a:lnTo>
                    <a:pt x="22" y="7"/>
                  </a:lnTo>
                  <a:cubicBezTo>
                    <a:pt x="12" y="7"/>
                    <a:pt x="9" y="1"/>
                    <a:pt x="1" y="1"/>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6"/>
            <p:cNvSpPr/>
            <p:nvPr/>
          </p:nvSpPr>
          <p:spPr>
            <a:xfrm>
              <a:off x="4252728" y="3823846"/>
              <a:ext cx="5931" cy="5083"/>
            </a:xfrm>
            <a:custGeom>
              <a:avLst/>
              <a:gdLst/>
              <a:ahLst/>
              <a:cxnLst/>
              <a:rect l="l" t="t" r="r" b="b"/>
              <a:pathLst>
                <a:path w="21" h="18" extrusionOk="0">
                  <a:moveTo>
                    <a:pt x="20" y="9"/>
                  </a:moveTo>
                  <a:cubicBezTo>
                    <a:pt x="20" y="1"/>
                    <a:pt x="3" y="1"/>
                    <a:pt x="1" y="9"/>
                  </a:cubicBezTo>
                  <a:cubicBezTo>
                    <a:pt x="12" y="7"/>
                    <a:pt x="16"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6"/>
            <p:cNvSpPr/>
            <p:nvPr/>
          </p:nvSpPr>
          <p:spPr>
            <a:xfrm>
              <a:off x="4347338" y="3814244"/>
              <a:ext cx="15251" cy="12426"/>
            </a:xfrm>
            <a:custGeom>
              <a:avLst/>
              <a:gdLst/>
              <a:ahLst/>
              <a:cxnLst/>
              <a:rect l="l" t="t" r="r" b="b"/>
              <a:pathLst>
                <a:path w="54" h="44" extrusionOk="0">
                  <a:moveTo>
                    <a:pt x="45" y="43"/>
                  </a:moveTo>
                  <a:cubicBezTo>
                    <a:pt x="54" y="1"/>
                    <a:pt x="0" y="37"/>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6"/>
            <p:cNvSpPr/>
            <p:nvPr/>
          </p:nvSpPr>
          <p:spPr>
            <a:xfrm>
              <a:off x="5503832" y="3821586"/>
              <a:ext cx="5648" cy="3107"/>
            </a:xfrm>
            <a:custGeom>
              <a:avLst/>
              <a:gdLst/>
              <a:ahLst/>
              <a:cxnLst/>
              <a:rect l="l" t="t" r="r" b="b"/>
              <a:pathLst>
                <a:path w="20" h="11" extrusionOk="0">
                  <a:moveTo>
                    <a:pt x="15" y="2"/>
                  </a:moveTo>
                  <a:cubicBezTo>
                    <a:pt x="13" y="0"/>
                    <a:pt x="0" y="7"/>
                    <a:pt x="4" y="9"/>
                  </a:cubicBezTo>
                  <a:cubicBezTo>
                    <a:pt x="6"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6"/>
            <p:cNvSpPr/>
            <p:nvPr/>
          </p:nvSpPr>
          <p:spPr>
            <a:xfrm>
              <a:off x="5103366" y="3815938"/>
              <a:ext cx="10450" cy="8190"/>
            </a:xfrm>
            <a:custGeom>
              <a:avLst/>
              <a:gdLst/>
              <a:ahLst/>
              <a:cxnLst/>
              <a:rect l="l" t="t" r="r" b="b"/>
              <a:pathLst>
                <a:path w="37" h="29" extrusionOk="0">
                  <a:moveTo>
                    <a:pt x="35" y="29"/>
                  </a:moveTo>
                  <a:cubicBezTo>
                    <a:pt x="37" y="14"/>
                    <a:pt x="32" y="3"/>
                    <a:pt x="15" y="1"/>
                  </a:cubicBezTo>
                  <a:cubicBezTo>
                    <a:pt x="11" y="12"/>
                    <a:pt x="0" y="14"/>
                    <a:pt x="5"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6"/>
            <p:cNvSpPr/>
            <p:nvPr/>
          </p:nvSpPr>
          <p:spPr>
            <a:xfrm>
              <a:off x="3845767" y="3813679"/>
              <a:ext cx="16663" cy="11861"/>
            </a:xfrm>
            <a:custGeom>
              <a:avLst/>
              <a:gdLst/>
              <a:ahLst/>
              <a:cxnLst/>
              <a:rect l="l" t="t" r="r" b="b"/>
              <a:pathLst>
                <a:path w="59" h="42" extrusionOk="0">
                  <a:moveTo>
                    <a:pt x="35" y="24"/>
                  </a:moveTo>
                  <a:cubicBezTo>
                    <a:pt x="58"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6"/>
            <p:cNvSpPr/>
            <p:nvPr/>
          </p:nvSpPr>
          <p:spPr>
            <a:xfrm>
              <a:off x="3544428" y="3814244"/>
              <a:ext cx="6496" cy="7060"/>
            </a:xfrm>
            <a:custGeom>
              <a:avLst/>
              <a:gdLst/>
              <a:ahLst/>
              <a:cxnLst/>
              <a:rect l="l" t="t" r="r" b="b"/>
              <a:pathLst>
                <a:path w="23" h="25" extrusionOk="0">
                  <a:moveTo>
                    <a:pt x="22" y="22"/>
                  </a:moveTo>
                  <a:lnTo>
                    <a:pt x="22" y="7"/>
                  </a:lnTo>
                  <a:cubicBezTo>
                    <a:pt x="14" y="7"/>
                    <a:pt x="12" y="3"/>
                    <a:pt x="3" y="1"/>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6"/>
            <p:cNvSpPr/>
            <p:nvPr/>
          </p:nvSpPr>
          <p:spPr>
            <a:xfrm>
              <a:off x="4290855" y="3815938"/>
              <a:ext cx="5931" cy="3389"/>
            </a:xfrm>
            <a:custGeom>
              <a:avLst/>
              <a:gdLst/>
              <a:ahLst/>
              <a:cxnLst/>
              <a:rect l="l" t="t" r="r" b="b"/>
              <a:pathLst>
                <a:path w="21" h="12" extrusionOk="0">
                  <a:moveTo>
                    <a:pt x="16" y="1"/>
                  </a:moveTo>
                  <a:cubicBezTo>
                    <a:pt x="14" y="1"/>
                    <a:pt x="1" y="5"/>
                    <a:pt x="5" y="10"/>
                  </a:cubicBezTo>
                  <a:cubicBezTo>
                    <a:pt x="9" y="12"/>
                    <a:pt x="20"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6"/>
            <p:cNvSpPr/>
            <p:nvPr/>
          </p:nvSpPr>
          <p:spPr>
            <a:xfrm>
              <a:off x="5513435" y="3812549"/>
              <a:ext cx="5648" cy="3671"/>
            </a:xfrm>
            <a:custGeom>
              <a:avLst/>
              <a:gdLst/>
              <a:ahLst/>
              <a:cxnLst/>
              <a:rect l="l" t="t" r="r" b="b"/>
              <a:pathLst>
                <a:path w="20" h="13" extrusionOk="0">
                  <a:moveTo>
                    <a:pt x="20" y="0"/>
                  </a:moveTo>
                  <a:lnTo>
                    <a:pt x="0" y="0"/>
                  </a:lnTo>
                  <a:lnTo>
                    <a:pt x="0"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6"/>
            <p:cNvSpPr/>
            <p:nvPr/>
          </p:nvSpPr>
          <p:spPr>
            <a:xfrm>
              <a:off x="3945459" y="3810572"/>
              <a:ext cx="5931" cy="3954"/>
            </a:xfrm>
            <a:custGeom>
              <a:avLst/>
              <a:gdLst/>
              <a:ahLst/>
              <a:cxnLst/>
              <a:rect l="l" t="t" r="r" b="b"/>
              <a:pathLst>
                <a:path w="21"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6"/>
            <p:cNvSpPr/>
            <p:nvPr/>
          </p:nvSpPr>
          <p:spPr>
            <a:xfrm>
              <a:off x="3507149" y="3808878"/>
              <a:ext cx="14686" cy="6213"/>
            </a:xfrm>
            <a:custGeom>
              <a:avLst/>
              <a:gdLst/>
              <a:ahLst/>
              <a:cxnLst/>
              <a:rect l="l" t="t" r="r" b="b"/>
              <a:pathLst>
                <a:path w="52" h="22" extrusionOk="0">
                  <a:moveTo>
                    <a:pt x="4" y="13"/>
                  </a:moveTo>
                  <a:cubicBezTo>
                    <a:pt x="17" y="13"/>
                    <a:pt x="19" y="22"/>
                    <a:pt x="34" y="20"/>
                  </a:cubicBezTo>
                  <a:cubicBezTo>
                    <a:pt x="52" y="2"/>
                    <a:pt x="0" y="0"/>
                    <a:pt x="4"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6"/>
            <p:cNvSpPr/>
            <p:nvPr/>
          </p:nvSpPr>
          <p:spPr>
            <a:xfrm>
              <a:off x="3938399" y="3810007"/>
              <a:ext cx="6213" cy="3389"/>
            </a:xfrm>
            <a:custGeom>
              <a:avLst/>
              <a:gdLst/>
              <a:ahLst/>
              <a:cxnLst/>
              <a:rect l="l" t="t" r="r" b="b"/>
              <a:pathLst>
                <a:path w="22" h="12" extrusionOk="0">
                  <a:moveTo>
                    <a:pt x="15" y="3"/>
                  </a:moveTo>
                  <a:cubicBezTo>
                    <a:pt x="13" y="1"/>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6"/>
            <p:cNvSpPr/>
            <p:nvPr/>
          </p:nvSpPr>
          <p:spPr>
            <a:xfrm>
              <a:off x="3565045" y="3810572"/>
              <a:ext cx="5931" cy="2259"/>
            </a:xfrm>
            <a:custGeom>
              <a:avLst/>
              <a:gdLst/>
              <a:ahLst/>
              <a:cxnLst/>
              <a:rect l="l" t="t" r="r" b="b"/>
              <a:pathLst>
                <a:path w="21" h="8" extrusionOk="0">
                  <a:moveTo>
                    <a:pt x="20" y="1"/>
                  </a:moveTo>
                  <a:cubicBezTo>
                    <a:pt x="12" y="1"/>
                    <a:pt x="1" y="1"/>
                    <a:pt x="1" y="7"/>
                  </a:cubicBezTo>
                  <a:cubicBezTo>
                    <a:pt x="7"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22" descr="The Best Photo Editing Software for 2021 | PCMag">
            <a:extLst>
              <a:ext uri="{FF2B5EF4-FFF2-40B4-BE49-F238E27FC236}">
                <a16:creationId xmlns:a16="http://schemas.microsoft.com/office/drawing/2014/main" xmlns="" id="{8E170ABC-E184-C4F7-D614-1B67F21F35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83" r="20169"/>
          <a:stretch/>
        </p:blipFill>
        <p:spPr bwMode="auto">
          <a:xfrm>
            <a:off x="6086552" y="3493653"/>
            <a:ext cx="484111" cy="4613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4" descr="The Best Video Editing Software for 2021 | PCMag">
            <a:extLst>
              <a:ext uri="{FF2B5EF4-FFF2-40B4-BE49-F238E27FC236}">
                <a16:creationId xmlns:a16="http://schemas.microsoft.com/office/drawing/2014/main" xmlns="" id="{CBFDAE6C-F11C-9865-2405-E7DE7DED5D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619" t="6115" r="23939" b="7011"/>
          <a:stretch/>
        </p:blipFill>
        <p:spPr bwMode="auto">
          <a:xfrm>
            <a:off x="2311246" y="1092125"/>
            <a:ext cx="506237" cy="4897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6" descr="The Best Photo Editing Software: 10 Graphic Design Tools You Can Use to  Make Great Images - TCK Publishing">
            <a:extLst>
              <a:ext uri="{FF2B5EF4-FFF2-40B4-BE49-F238E27FC236}">
                <a16:creationId xmlns:a16="http://schemas.microsoft.com/office/drawing/2014/main" xmlns="" id="{324AED33-BD8D-2AE6-07B4-52E6799EC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0981" y="977394"/>
            <a:ext cx="684788" cy="5418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Что такое SQL. Назначение и основа | Info-Comp.ru - IT-блог для начинающих">
            <a:extLst>
              <a:ext uri="{FF2B5EF4-FFF2-40B4-BE49-F238E27FC236}">
                <a16:creationId xmlns:a16="http://schemas.microsoft.com/office/drawing/2014/main" xmlns="" id="{0C120285-3A07-DD0D-1F45-BD3401549E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041" y="3470745"/>
            <a:ext cx="924185" cy="49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8637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790"/>
        <p:cNvGrpSpPr/>
        <p:nvPr/>
      </p:nvGrpSpPr>
      <p:grpSpPr>
        <a:xfrm>
          <a:off x="0" y="0"/>
          <a:ext cx="0" cy="0"/>
          <a:chOff x="0" y="0"/>
          <a:chExt cx="0" cy="0"/>
        </a:xfrm>
      </p:grpSpPr>
      <p:cxnSp>
        <p:nvCxnSpPr>
          <p:cNvPr id="1791" name="Google Shape;1791;p26"/>
          <p:cNvCxnSpPr/>
          <p:nvPr/>
        </p:nvCxnSpPr>
        <p:spPr>
          <a:xfrm flipH="1">
            <a:off x="4620323" y="1537531"/>
            <a:ext cx="1721700" cy="481800"/>
          </a:xfrm>
          <a:prstGeom prst="bentConnector3">
            <a:avLst>
              <a:gd name="adj1" fmla="val 16870"/>
            </a:avLst>
          </a:prstGeom>
          <a:noFill/>
          <a:ln w="19050" cap="flat" cmpd="sng">
            <a:solidFill>
              <a:schemeClr val="accent4"/>
            </a:solidFill>
            <a:prstDash val="solid"/>
            <a:round/>
            <a:headEnd type="none" w="med" len="med"/>
            <a:tailEnd type="none" w="med" len="med"/>
          </a:ln>
        </p:spPr>
      </p:cxnSp>
      <p:cxnSp>
        <p:nvCxnSpPr>
          <p:cNvPr id="1793" name="Google Shape;1793;p26"/>
          <p:cNvCxnSpPr/>
          <p:nvPr/>
        </p:nvCxnSpPr>
        <p:spPr>
          <a:xfrm>
            <a:off x="4620323" y="3493656"/>
            <a:ext cx="1721700" cy="481800"/>
          </a:xfrm>
          <a:prstGeom prst="bentConnector3">
            <a:avLst>
              <a:gd name="adj1" fmla="val 83130"/>
            </a:avLst>
          </a:prstGeom>
          <a:noFill/>
          <a:ln w="19050" cap="flat" cmpd="sng">
            <a:solidFill>
              <a:schemeClr val="accent6"/>
            </a:solidFill>
            <a:prstDash val="solid"/>
            <a:round/>
            <a:headEnd type="none" w="med" len="med"/>
            <a:tailEnd type="none" w="med" len="med"/>
          </a:ln>
        </p:spPr>
      </p:cxnSp>
      <p:cxnSp>
        <p:nvCxnSpPr>
          <p:cNvPr id="1794" name="Google Shape;1794;p26"/>
          <p:cNvCxnSpPr>
            <a:cxnSpLocks/>
            <a:stCxn id="1795" idx="3"/>
          </p:cNvCxnSpPr>
          <p:nvPr/>
        </p:nvCxnSpPr>
        <p:spPr>
          <a:xfrm>
            <a:off x="2802600" y="1529466"/>
            <a:ext cx="1721700" cy="37749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1798" name="Google Shape;1798;p26"/>
          <p:cNvCxnSpPr/>
          <p:nvPr/>
        </p:nvCxnSpPr>
        <p:spPr>
          <a:xfrm flipH="1">
            <a:off x="2793905" y="3493656"/>
            <a:ext cx="1721700" cy="481800"/>
          </a:xfrm>
          <a:prstGeom prst="bentConnector3">
            <a:avLst>
              <a:gd name="adj1" fmla="val 83130"/>
            </a:avLst>
          </a:prstGeom>
          <a:noFill/>
          <a:ln w="19050" cap="flat" cmpd="sng">
            <a:solidFill>
              <a:schemeClr val="accent3"/>
            </a:solidFill>
            <a:prstDash val="solid"/>
            <a:round/>
            <a:headEnd type="none" w="med" len="med"/>
            <a:tailEnd type="none" w="med" len="med"/>
          </a:ln>
        </p:spPr>
      </p:cxnSp>
      <p:sp>
        <p:nvSpPr>
          <p:cNvPr id="1800" name="Google Shape;1800;p26"/>
          <p:cNvSpPr txBox="1"/>
          <p:nvPr/>
        </p:nvSpPr>
        <p:spPr>
          <a:xfrm>
            <a:off x="6102752" y="1746438"/>
            <a:ext cx="2803196" cy="58722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Интернетке кіру, электрондық поштаны жіберу және алу үшін қолданылады. Мысалы, </a:t>
            </a:r>
            <a:r>
              <a:rPr lang="en-US" sz="1200" dirty="0">
                <a:latin typeface="Roboto"/>
                <a:ea typeface="Roboto"/>
                <a:cs typeface="Roboto"/>
                <a:sym typeface="Roboto"/>
              </a:rPr>
              <a:t>Gmail.com , Mail.ru</a:t>
            </a:r>
          </a:p>
        </p:txBody>
      </p:sp>
      <p:sp>
        <p:nvSpPr>
          <p:cNvPr id="1801" name="Google Shape;1801;p26"/>
          <p:cNvSpPr/>
          <p:nvPr/>
        </p:nvSpPr>
        <p:spPr>
          <a:xfrm>
            <a:off x="6341400" y="1386931"/>
            <a:ext cx="2309700" cy="301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700" dirty="0">
                <a:solidFill>
                  <a:schemeClr val="accent4"/>
                </a:solidFill>
                <a:latin typeface="Fira Sans Extra Condensed Medium"/>
                <a:ea typeface="Fira Sans Extra Condensed Medium"/>
                <a:cs typeface="Fira Sans Extra Condensed Medium"/>
                <a:sym typeface="Fira Sans Extra Condensed Medium"/>
              </a:rPr>
              <a:t>Өзара әрекеттесу</a:t>
            </a:r>
            <a:endParaRPr lang="en-US" dirty="0">
              <a:solidFill>
                <a:schemeClr val="accent4"/>
              </a:solidFill>
            </a:endParaRPr>
          </a:p>
        </p:txBody>
      </p:sp>
      <p:sp>
        <p:nvSpPr>
          <p:cNvPr id="1803" name="Google Shape;1803;p26"/>
          <p:cNvSpPr txBox="1"/>
          <p:nvPr/>
        </p:nvSpPr>
        <p:spPr>
          <a:xfrm>
            <a:off x="5249637" y="4117062"/>
            <a:ext cx="3656312" cy="534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виртуалды топтық жұмыс үшін онлайн немесе интранет ортасын қамтамасыз ету арқылы ақпарат алмасуға мүмкіндік береді. Атап айтқанда, </a:t>
            </a:r>
            <a:r>
              <a:rPr lang="en-US" sz="1200" dirty="0">
                <a:latin typeface="Roboto"/>
                <a:ea typeface="Roboto"/>
                <a:cs typeface="Roboto"/>
                <a:sym typeface="Roboto"/>
              </a:rPr>
              <a:t>Skype, Zoom, Teams</a:t>
            </a:r>
            <a:endParaRPr sz="1200" dirty="0">
              <a:latin typeface="Roboto"/>
              <a:ea typeface="Roboto"/>
              <a:cs typeface="Roboto"/>
              <a:sym typeface="Roboto"/>
            </a:endParaRPr>
          </a:p>
        </p:txBody>
      </p:sp>
      <p:sp>
        <p:nvSpPr>
          <p:cNvPr id="1804" name="Google Shape;1804;p26"/>
          <p:cNvSpPr/>
          <p:nvPr/>
        </p:nvSpPr>
        <p:spPr>
          <a:xfrm>
            <a:off x="6341400" y="3815859"/>
            <a:ext cx="2309700" cy="301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700" dirty="0">
                <a:solidFill>
                  <a:schemeClr val="accent6"/>
                </a:solidFill>
                <a:latin typeface="Fira Sans Extra Condensed Medium"/>
                <a:ea typeface="Fira Sans Extra Condensed Medium"/>
                <a:cs typeface="Fira Sans Extra Condensed Medium"/>
                <a:sym typeface="Fira Sans Extra Condensed Medium"/>
              </a:rPr>
              <a:t>Ынтымақтастық</a:t>
            </a:r>
            <a:endParaRPr dirty="0">
              <a:solidFill>
                <a:schemeClr val="accent6"/>
              </a:solidFill>
            </a:endParaRPr>
          </a:p>
        </p:txBody>
      </p:sp>
      <p:sp>
        <p:nvSpPr>
          <p:cNvPr id="1806" name="Google Shape;1806;p26"/>
          <p:cNvSpPr txBox="1"/>
          <p:nvPr/>
        </p:nvSpPr>
        <p:spPr>
          <a:xfrm>
            <a:off x="484799" y="4117062"/>
            <a:ext cx="3310942" cy="75825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клиенттердің бір-бірімен, сондай-ақ ұйыммен өзара әрекеттесуін қолдайды. Мысалы, </a:t>
            </a:r>
            <a:r>
              <a:rPr lang="en-US" sz="1200" dirty="0">
                <a:latin typeface="Roboto"/>
                <a:ea typeface="Roboto"/>
                <a:cs typeface="Roboto"/>
                <a:sym typeface="Roboto"/>
              </a:rPr>
              <a:t>Facebook, LinkedIn, Tweeter</a:t>
            </a:r>
          </a:p>
        </p:txBody>
      </p:sp>
      <p:sp>
        <p:nvSpPr>
          <p:cNvPr id="1807" name="Google Shape;1807;p26"/>
          <p:cNvSpPr/>
          <p:nvPr/>
        </p:nvSpPr>
        <p:spPr>
          <a:xfrm>
            <a:off x="484800" y="3800893"/>
            <a:ext cx="2309700" cy="301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700" dirty="0">
                <a:solidFill>
                  <a:schemeClr val="accent3"/>
                </a:solidFill>
                <a:latin typeface="Fira Sans Extra Condensed Medium"/>
                <a:ea typeface="Fira Sans Extra Condensed Medium"/>
                <a:cs typeface="Fira Sans Extra Condensed Medium"/>
                <a:sym typeface="Fira Sans Extra Condensed Medium"/>
              </a:rPr>
              <a:t>Әлеуметтік медиа</a:t>
            </a:r>
            <a:endParaRPr dirty="0">
              <a:solidFill>
                <a:schemeClr val="accent3"/>
              </a:solidFill>
            </a:endParaRPr>
          </a:p>
        </p:txBody>
      </p:sp>
      <p:sp>
        <p:nvSpPr>
          <p:cNvPr id="1808" name="Google Shape;1808;p26"/>
          <p:cNvSpPr txBox="1"/>
          <p:nvPr/>
        </p:nvSpPr>
        <p:spPr>
          <a:xfrm>
            <a:off x="493495" y="1836563"/>
            <a:ext cx="2633426" cy="676231"/>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жеке сөздер мен үлкен мәтіндерді аударуға арналған электрондық сөздіктер-</a:t>
            </a:r>
            <a:r>
              <a:rPr lang="en-US" sz="1200" dirty="0">
                <a:latin typeface="Roboto"/>
                <a:ea typeface="Roboto"/>
                <a:cs typeface="Roboto"/>
                <a:sym typeface="Roboto"/>
              </a:rPr>
              <a:t>Google translator, PROMT </a:t>
            </a:r>
            <a:r>
              <a:rPr lang="ru-RU" sz="1200" dirty="0">
                <a:latin typeface="Roboto"/>
                <a:ea typeface="Roboto"/>
                <a:cs typeface="Roboto"/>
                <a:sym typeface="Roboto"/>
              </a:rPr>
              <a:t>және т. б.</a:t>
            </a:r>
            <a:endParaRPr lang="en-US" sz="1200" dirty="0">
              <a:latin typeface="Roboto"/>
              <a:ea typeface="Roboto"/>
              <a:cs typeface="Roboto"/>
              <a:sym typeface="Roboto"/>
            </a:endParaRPr>
          </a:p>
        </p:txBody>
      </p:sp>
      <p:sp>
        <p:nvSpPr>
          <p:cNvPr id="1795" name="Google Shape;1795;p26"/>
          <p:cNvSpPr/>
          <p:nvPr/>
        </p:nvSpPr>
        <p:spPr>
          <a:xfrm>
            <a:off x="492900" y="1274556"/>
            <a:ext cx="2309700" cy="50982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ru-RU" sz="1700" dirty="0">
                <a:solidFill>
                  <a:schemeClr val="accent2"/>
                </a:solidFill>
                <a:latin typeface="Fira Sans Extra Condensed Medium"/>
                <a:ea typeface="Fira Sans Extra Condensed Medium"/>
                <a:cs typeface="Fira Sans Extra Condensed Medium"/>
                <a:sym typeface="Fira Sans Extra Condensed Medium"/>
              </a:rPr>
              <a:t>Аударма бағдарламалары</a:t>
            </a:r>
            <a:endParaRPr lang="en-US" dirty="0">
              <a:solidFill>
                <a:schemeClr val="accent2"/>
              </a:solidFill>
            </a:endParaRPr>
          </a:p>
        </p:txBody>
      </p:sp>
      <p:sp>
        <p:nvSpPr>
          <p:cNvPr id="1809" name="Google Shape;1809;p26"/>
          <p:cNvSpPr txBox="1">
            <a:spLocks noGrp="1"/>
          </p:cNvSpPr>
          <p:nvPr>
            <p:ph type="title"/>
          </p:nvPr>
        </p:nvSpPr>
        <p:spPr>
          <a:xfrm>
            <a:off x="311700" y="3688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a:t>Жалпы мақсаттағы бағдарламалық жасақтама түрлері</a:t>
            </a:r>
            <a:endParaRPr dirty="0"/>
          </a:p>
        </p:txBody>
      </p:sp>
      <p:sp>
        <p:nvSpPr>
          <p:cNvPr id="2085" name="Google Shape;2085;p26"/>
          <p:cNvSpPr/>
          <p:nvPr/>
        </p:nvSpPr>
        <p:spPr>
          <a:xfrm>
            <a:off x="3462239" y="3960112"/>
            <a:ext cx="13003" cy="7934"/>
          </a:xfrm>
          <a:custGeom>
            <a:avLst/>
            <a:gdLst/>
            <a:ahLst/>
            <a:cxnLst/>
            <a:rect l="l" t="t" r="r" b="b"/>
            <a:pathLst>
              <a:path w="59" h="36" extrusionOk="0">
                <a:moveTo>
                  <a:pt x="31" y="1"/>
                </a:moveTo>
                <a:cubicBezTo>
                  <a:pt x="22" y="14"/>
                  <a:pt x="7" y="22"/>
                  <a:pt x="1" y="35"/>
                </a:cubicBezTo>
                <a:cubicBezTo>
                  <a:pt x="22" y="35"/>
                  <a:pt x="59" y="12"/>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6"/>
          <p:cNvSpPr/>
          <p:nvPr/>
        </p:nvSpPr>
        <p:spPr>
          <a:xfrm>
            <a:off x="3410887" y="3965842"/>
            <a:ext cx="4408" cy="2645"/>
          </a:xfrm>
          <a:custGeom>
            <a:avLst/>
            <a:gdLst/>
            <a:ahLst/>
            <a:cxnLst/>
            <a:rect l="l" t="t" r="r" b="b"/>
            <a:pathLst>
              <a:path w="20" h="12" extrusionOk="0">
                <a:moveTo>
                  <a:pt x="5" y="9"/>
                </a:moveTo>
                <a:cubicBezTo>
                  <a:pt x="7" y="11"/>
                  <a:pt x="20" y="7"/>
                  <a:pt x="15" y="3"/>
                </a:cubicBezTo>
                <a:cubicBezTo>
                  <a:pt x="11" y="1"/>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6"/>
          <p:cNvSpPr/>
          <p:nvPr/>
        </p:nvSpPr>
        <p:spPr>
          <a:xfrm>
            <a:off x="3407582" y="3913388"/>
            <a:ext cx="11020" cy="8816"/>
          </a:xfrm>
          <a:custGeom>
            <a:avLst/>
            <a:gdLst/>
            <a:ahLst/>
            <a:cxnLst/>
            <a:rect l="l" t="t" r="r" b="b"/>
            <a:pathLst>
              <a:path w="50" h="40" extrusionOk="0">
                <a:moveTo>
                  <a:pt x="39" y="33"/>
                </a:moveTo>
                <a:cubicBezTo>
                  <a:pt x="50" y="14"/>
                  <a:pt x="7" y="1"/>
                  <a:pt x="0" y="18"/>
                </a:cubicBezTo>
                <a:cubicBezTo>
                  <a:pt x="15" y="22"/>
                  <a:pt x="9" y="40"/>
                  <a:pt x="39"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6"/>
          <p:cNvSpPr/>
          <p:nvPr/>
        </p:nvSpPr>
        <p:spPr>
          <a:xfrm>
            <a:off x="3496400" y="3916694"/>
            <a:ext cx="4849" cy="2645"/>
          </a:xfrm>
          <a:custGeom>
            <a:avLst/>
            <a:gdLst/>
            <a:ahLst/>
            <a:cxnLst/>
            <a:rect l="l" t="t" r="r" b="b"/>
            <a:pathLst>
              <a:path w="22" h="12" extrusionOk="0">
                <a:moveTo>
                  <a:pt x="17" y="3"/>
                </a:moveTo>
                <a:cubicBezTo>
                  <a:pt x="13" y="1"/>
                  <a:pt x="0" y="7"/>
                  <a:pt x="7" y="10"/>
                </a:cubicBezTo>
                <a:cubicBezTo>
                  <a:pt x="9" y="12"/>
                  <a:pt x="22"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6"/>
          <p:cNvSpPr/>
          <p:nvPr/>
        </p:nvSpPr>
        <p:spPr>
          <a:xfrm>
            <a:off x="3486923" y="3906336"/>
            <a:ext cx="1984" cy="3526"/>
          </a:xfrm>
          <a:custGeom>
            <a:avLst/>
            <a:gdLst/>
            <a:ahLst/>
            <a:cxnLst/>
            <a:rect l="l" t="t" r="r" b="b"/>
            <a:pathLst>
              <a:path w="9" h="16" extrusionOk="0">
                <a:moveTo>
                  <a:pt x="9" y="9"/>
                </a:moveTo>
                <a:cubicBezTo>
                  <a:pt x="9" y="5"/>
                  <a:pt x="2" y="1"/>
                  <a:pt x="0" y="9"/>
                </a:cubicBezTo>
                <a:cubicBezTo>
                  <a:pt x="0" y="14"/>
                  <a:pt x="7"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6"/>
          <p:cNvSpPr/>
          <p:nvPr/>
        </p:nvSpPr>
        <p:spPr>
          <a:xfrm>
            <a:off x="3373641" y="4210921"/>
            <a:ext cx="4408" cy="2424"/>
          </a:xfrm>
          <a:custGeom>
            <a:avLst/>
            <a:gdLst/>
            <a:ahLst/>
            <a:cxnLst/>
            <a:rect l="l" t="t" r="r" b="b"/>
            <a:pathLst>
              <a:path w="20" h="11" extrusionOk="0">
                <a:moveTo>
                  <a:pt x="5" y="9"/>
                </a:moveTo>
                <a:cubicBezTo>
                  <a:pt x="9" y="11"/>
                  <a:pt x="20"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6"/>
          <p:cNvSpPr/>
          <p:nvPr/>
        </p:nvSpPr>
        <p:spPr>
          <a:xfrm>
            <a:off x="3356010" y="4148108"/>
            <a:ext cx="4628" cy="2645"/>
          </a:xfrm>
          <a:custGeom>
            <a:avLst/>
            <a:gdLst/>
            <a:ahLst/>
            <a:cxnLst/>
            <a:rect l="l" t="t" r="r" b="b"/>
            <a:pathLst>
              <a:path w="21" h="12" extrusionOk="0">
                <a:moveTo>
                  <a:pt x="16" y="3"/>
                </a:moveTo>
                <a:cubicBezTo>
                  <a:pt x="12" y="0"/>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6"/>
          <p:cNvSpPr/>
          <p:nvPr/>
        </p:nvSpPr>
        <p:spPr>
          <a:xfrm>
            <a:off x="3371217" y="4146565"/>
            <a:ext cx="4849" cy="2645"/>
          </a:xfrm>
          <a:custGeom>
            <a:avLst/>
            <a:gdLst/>
            <a:ahLst/>
            <a:cxnLst/>
            <a:rect l="l" t="t" r="r" b="b"/>
            <a:pathLst>
              <a:path w="22" h="12" extrusionOk="0">
                <a:moveTo>
                  <a:pt x="16" y="3"/>
                </a:moveTo>
                <a:cubicBezTo>
                  <a:pt x="13" y="1"/>
                  <a:pt x="1" y="5"/>
                  <a:pt x="7" y="10"/>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6"/>
          <p:cNvSpPr/>
          <p:nvPr/>
        </p:nvSpPr>
        <p:spPr>
          <a:xfrm>
            <a:off x="3493094" y="4143921"/>
            <a:ext cx="7273" cy="3967"/>
          </a:xfrm>
          <a:custGeom>
            <a:avLst/>
            <a:gdLst/>
            <a:ahLst/>
            <a:cxnLst/>
            <a:rect l="l" t="t" r="r" b="b"/>
            <a:pathLst>
              <a:path w="33" h="18" extrusionOk="0">
                <a:moveTo>
                  <a:pt x="32" y="15"/>
                </a:moveTo>
                <a:lnTo>
                  <a:pt x="32" y="0"/>
                </a:lnTo>
                <a:lnTo>
                  <a:pt x="2" y="0"/>
                </a:lnTo>
                <a:cubicBezTo>
                  <a:pt x="0" y="13"/>
                  <a:pt x="13" y="17"/>
                  <a:pt x="32"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6"/>
          <p:cNvSpPr/>
          <p:nvPr/>
        </p:nvSpPr>
        <p:spPr>
          <a:xfrm>
            <a:off x="3469512" y="4137750"/>
            <a:ext cx="14766" cy="8595"/>
          </a:xfrm>
          <a:custGeom>
            <a:avLst/>
            <a:gdLst/>
            <a:ahLst/>
            <a:cxnLst/>
            <a:rect l="l" t="t" r="r" b="b"/>
            <a:pathLst>
              <a:path w="67" h="39" extrusionOk="0">
                <a:moveTo>
                  <a:pt x="19" y="37"/>
                </a:moveTo>
                <a:cubicBezTo>
                  <a:pt x="66" y="39"/>
                  <a:pt x="47" y="5"/>
                  <a:pt x="19" y="0"/>
                </a:cubicBezTo>
                <a:cubicBezTo>
                  <a:pt x="0" y="15"/>
                  <a:pt x="26" y="13"/>
                  <a:pt x="1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6"/>
          <p:cNvSpPr/>
          <p:nvPr/>
        </p:nvSpPr>
        <p:spPr>
          <a:xfrm>
            <a:off x="3440640" y="4142378"/>
            <a:ext cx="4408" cy="1763"/>
          </a:xfrm>
          <a:custGeom>
            <a:avLst/>
            <a:gdLst/>
            <a:ahLst/>
            <a:cxnLst/>
            <a:rect l="l" t="t" r="r" b="b"/>
            <a:pathLst>
              <a:path w="20" h="8" extrusionOk="0">
                <a:moveTo>
                  <a:pt x="20" y="1"/>
                </a:moveTo>
                <a:cubicBezTo>
                  <a:pt x="13" y="3"/>
                  <a:pt x="0" y="1"/>
                  <a:pt x="0" y="7"/>
                </a:cubicBezTo>
                <a:cubicBezTo>
                  <a:pt x="9"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6"/>
          <p:cNvSpPr/>
          <p:nvPr/>
        </p:nvSpPr>
        <p:spPr>
          <a:xfrm>
            <a:off x="3439759" y="4132901"/>
            <a:ext cx="4408" cy="2645"/>
          </a:xfrm>
          <a:custGeom>
            <a:avLst/>
            <a:gdLst/>
            <a:ahLst/>
            <a:cxnLst/>
            <a:rect l="l" t="t" r="r" b="b"/>
            <a:pathLst>
              <a:path w="20" h="12" extrusionOk="0">
                <a:moveTo>
                  <a:pt x="15" y="3"/>
                </a:moveTo>
                <a:cubicBezTo>
                  <a:pt x="13" y="1"/>
                  <a:pt x="0" y="5"/>
                  <a:pt x="4" y="9"/>
                </a:cubicBezTo>
                <a:cubicBezTo>
                  <a:pt x="7"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6"/>
          <p:cNvSpPr/>
          <p:nvPr/>
        </p:nvSpPr>
        <p:spPr>
          <a:xfrm>
            <a:off x="3348075" y="4130256"/>
            <a:ext cx="4849" cy="3526"/>
          </a:xfrm>
          <a:custGeom>
            <a:avLst/>
            <a:gdLst/>
            <a:ahLst/>
            <a:cxnLst/>
            <a:rect l="l" t="t" r="r" b="b"/>
            <a:pathLst>
              <a:path w="22" h="16" extrusionOk="0">
                <a:moveTo>
                  <a:pt x="22" y="0"/>
                </a:moveTo>
                <a:lnTo>
                  <a:pt x="1" y="0"/>
                </a:lnTo>
                <a:lnTo>
                  <a:pt x="1" y="15"/>
                </a:lnTo>
                <a:lnTo>
                  <a:pt x="22"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6"/>
          <p:cNvSpPr/>
          <p:nvPr/>
        </p:nvSpPr>
        <p:spPr>
          <a:xfrm>
            <a:off x="3458052" y="4122102"/>
            <a:ext cx="2645" cy="3967"/>
          </a:xfrm>
          <a:custGeom>
            <a:avLst/>
            <a:gdLst/>
            <a:ahLst/>
            <a:cxnLst/>
            <a:rect l="l" t="t" r="r" b="b"/>
            <a:pathLst>
              <a:path w="12" h="18" extrusionOk="0">
                <a:moveTo>
                  <a:pt x="11" y="9"/>
                </a:moveTo>
                <a:cubicBezTo>
                  <a:pt x="11" y="5"/>
                  <a:pt x="3" y="1"/>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6"/>
          <p:cNvSpPr/>
          <p:nvPr/>
        </p:nvSpPr>
        <p:spPr>
          <a:xfrm>
            <a:off x="3457170" y="4117473"/>
            <a:ext cx="4408" cy="2424"/>
          </a:xfrm>
          <a:custGeom>
            <a:avLst/>
            <a:gdLst/>
            <a:ahLst/>
            <a:cxnLst/>
            <a:rect l="l" t="t" r="r" b="b"/>
            <a:pathLst>
              <a:path w="20" h="11" extrusionOk="0">
                <a:moveTo>
                  <a:pt x="5" y="9"/>
                </a:moveTo>
                <a:cubicBezTo>
                  <a:pt x="9" y="11"/>
                  <a:pt x="20"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6"/>
          <p:cNvSpPr/>
          <p:nvPr/>
        </p:nvSpPr>
        <p:spPr>
          <a:xfrm>
            <a:off x="3492433" y="4059730"/>
            <a:ext cx="11240" cy="5069"/>
          </a:xfrm>
          <a:custGeom>
            <a:avLst/>
            <a:gdLst/>
            <a:ahLst/>
            <a:cxnLst/>
            <a:rect l="l" t="t" r="r" b="b"/>
            <a:pathLst>
              <a:path w="51" h="23" extrusionOk="0">
                <a:moveTo>
                  <a:pt x="5" y="14"/>
                </a:moveTo>
                <a:cubicBezTo>
                  <a:pt x="18" y="16"/>
                  <a:pt x="18" y="22"/>
                  <a:pt x="35" y="22"/>
                </a:cubicBezTo>
                <a:cubicBezTo>
                  <a:pt x="50" y="5"/>
                  <a:pt x="1" y="1"/>
                  <a:pt x="5"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6"/>
          <p:cNvSpPr/>
          <p:nvPr/>
        </p:nvSpPr>
        <p:spPr>
          <a:xfrm>
            <a:off x="3408463" y="4047168"/>
            <a:ext cx="5069" cy="2424"/>
          </a:xfrm>
          <a:custGeom>
            <a:avLst/>
            <a:gdLst/>
            <a:ahLst/>
            <a:cxnLst/>
            <a:rect l="l" t="t" r="r" b="b"/>
            <a:pathLst>
              <a:path w="23" h="11" extrusionOk="0">
                <a:moveTo>
                  <a:pt x="16" y="2"/>
                </a:moveTo>
                <a:cubicBezTo>
                  <a:pt x="14" y="0"/>
                  <a:pt x="1" y="7"/>
                  <a:pt x="7" y="9"/>
                </a:cubicBezTo>
                <a:cubicBezTo>
                  <a:pt x="9" y="11"/>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6"/>
          <p:cNvSpPr/>
          <p:nvPr/>
        </p:nvSpPr>
        <p:spPr>
          <a:xfrm>
            <a:off x="3400970" y="4039895"/>
            <a:ext cx="7714" cy="7934"/>
          </a:xfrm>
          <a:custGeom>
            <a:avLst/>
            <a:gdLst/>
            <a:ahLst/>
            <a:cxnLst/>
            <a:rect l="l" t="t" r="r" b="b"/>
            <a:pathLst>
              <a:path w="35" h="36" extrusionOk="0">
                <a:moveTo>
                  <a:pt x="0" y="7"/>
                </a:moveTo>
                <a:lnTo>
                  <a:pt x="0" y="35"/>
                </a:lnTo>
                <a:lnTo>
                  <a:pt x="30" y="35"/>
                </a:lnTo>
                <a:cubicBezTo>
                  <a:pt x="33" y="18"/>
                  <a:pt x="35" y="1"/>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6"/>
          <p:cNvSpPr/>
          <p:nvPr/>
        </p:nvSpPr>
        <p:spPr>
          <a:xfrm>
            <a:off x="3453864" y="4038572"/>
            <a:ext cx="4408" cy="1543"/>
          </a:xfrm>
          <a:custGeom>
            <a:avLst/>
            <a:gdLst/>
            <a:ahLst/>
            <a:cxnLst/>
            <a:rect l="l" t="t" r="r" b="b"/>
            <a:pathLst>
              <a:path w="20" h="7" extrusionOk="0">
                <a:moveTo>
                  <a:pt x="20" y="1"/>
                </a:moveTo>
                <a:cubicBezTo>
                  <a:pt x="13" y="1"/>
                  <a:pt x="0" y="1"/>
                  <a:pt x="0" y="7"/>
                </a:cubicBezTo>
                <a:cubicBezTo>
                  <a:pt x="9"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4" name="Google Shape;2104;p26"/>
          <p:cNvGrpSpPr/>
          <p:nvPr/>
        </p:nvGrpSpPr>
        <p:grpSpPr>
          <a:xfrm>
            <a:off x="3201575" y="1768711"/>
            <a:ext cx="2740850" cy="2356190"/>
            <a:chOff x="3201575" y="1768711"/>
            <a:chExt cx="2740850" cy="2356190"/>
          </a:xfrm>
        </p:grpSpPr>
        <p:sp>
          <p:nvSpPr>
            <p:cNvPr id="2105" name="Google Shape;2105;p26"/>
            <p:cNvSpPr/>
            <p:nvPr/>
          </p:nvSpPr>
          <p:spPr>
            <a:xfrm>
              <a:off x="3201575" y="3822716"/>
              <a:ext cx="2727612" cy="302184"/>
            </a:xfrm>
            <a:custGeom>
              <a:avLst/>
              <a:gdLst/>
              <a:ahLst/>
              <a:cxnLst/>
              <a:rect l="l" t="t" r="r" b="b"/>
              <a:pathLst>
                <a:path w="9658" h="1070" extrusionOk="0">
                  <a:moveTo>
                    <a:pt x="4828" y="1"/>
                  </a:moveTo>
                  <a:cubicBezTo>
                    <a:pt x="2162" y="1"/>
                    <a:pt x="1" y="240"/>
                    <a:pt x="1" y="534"/>
                  </a:cubicBezTo>
                  <a:cubicBezTo>
                    <a:pt x="1" y="829"/>
                    <a:pt x="2162" y="1069"/>
                    <a:pt x="4828" y="1069"/>
                  </a:cubicBezTo>
                  <a:cubicBezTo>
                    <a:pt x="7495" y="1069"/>
                    <a:pt x="9658" y="829"/>
                    <a:pt x="9658" y="534"/>
                  </a:cubicBezTo>
                  <a:cubicBezTo>
                    <a:pt x="9658" y="240"/>
                    <a:pt x="7495" y="1"/>
                    <a:pt x="482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6"/>
            <p:cNvSpPr/>
            <p:nvPr/>
          </p:nvSpPr>
          <p:spPr>
            <a:xfrm>
              <a:off x="3458574" y="3867620"/>
              <a:ext cx="301060" cy="64391"/>
            </a:xfrm>
            <a:custGeom>
              <a:avLst/>
              <a:gdLst/>
              <a:ahLst/>
              <a:cxnLst/>
              <a:rect l="l" t="t" r="r" b="b"/>
              <a:pathLst>
                <a:path w="1066" h="228" extrusionOk="0">
                  <a:moveTo>
                    <a:pt x="59" y="0"/>
                  </a:moveTo>
                  <a:cubicBezTo>
                    <a:pt x="1" y="169"/>
                    <a:pt x="316" y="180"/>
                    <a:pt x="391" y="184"/>
                  </a:cubicBezTo>
                  <a:cubicBezTo>
                    <a:pt x="466" y="191"/>
                    <a:pt x="541" y="195"/>
                    <a:pt x="616" y="199"/>
                  </a:cubicBezTo>
                  <a:cubicBezTo>
                    <a:pt x="763" y="210"/>
                    <a:pt x="913" y="218"/>
                    <a:pt x="1061" y="227"/>
                  </a:cubicBezTo>
                  <a:lnTo>
                    <a:pt x="1065" y="171"/>
                  </a:lnTo>
                  <a:cubicBezTo>
                    <a:pt x="1065" y="171"/>
                    <a:pt x="1063" y="171"/>
                    <a:pt x="1063" y="169"/>
                  </a:cubicBezTo>
                  <a:cubicBezTo>
                    <a:pt x="948" y="161"/>
                    <a:pt x="830" y="152"/>
                    <a:pt x="714" y="131"/>
                  </a:cubicBezTo>
                  <a:cubicBezTo>
                    <a:pt x="704" y="129"/>
                    <a:pt x="705" y="109"/>
                    <a:pt x="717" y="109"/>
                  </a:cubicBezTo>
                  <a:cubicBezTo>
                    <a:pt x="717" y="109"/>
                    <a:pt x="718" y="109"/>
                    <a:pt x="718" y="109"/>
                  </a:cubicBezTo>
                  <a:lnTo>
                    <a:pt x="720" y="64"/>
                  </a:lnTo>
                  <a:cubicBezTo>
                    <a:pt x="656" y="60"/>
                    <a:pt x="594" y="56"/>
                    <a:pt x="530" y="51"/>
                  </a:cubicBezTo>
                  <a:cubicBezTo>
                    <a:pt x="436" y="43"/>
                    <a:pt x="339" y="36"/>
                    <a:pt x="243" y="28"/>
                  </a:cubicBezTo>
                  <a:cubicBezTo>
                    <a:pt x="200" y="24"/>
                    <a:pt x="121" y="30"/>
                    <a:pt x="76" y="11"/>
                  </a:cubicBezTo>
                  <a:cubicBezTo>
                    <a:pt x="69" y="6"/>
                    <a:pt x="63" y="4"/>
                    <a:pt x="59"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6"/>
            <p:cNvSpPr/>
            <p:nvPr/>
          </p:nvSpPr>
          <p:spPr>
            <a:xfrm>
              <a:off x="3661349" y="3885695"/>
              <a:ext cx="1900687" cy="76817"/>
            </a:xfrm>
            <a:custGeom>
              <a:avLst/>
              <a:gdLst/>
              <a:ahLst/>
              <a:cxnLst/>
              <a:rect l="l" t="t" r="r" b="b"/>
              <a:pathLst>
                <a:path w="6730" h="272" extrusionOk="0">
                  <a:moveTo>
                    <a:pt x="2" y="0"/>
                  </a:moveTo>
                  <a:lnTo>
                    <a:pt x="0" y="45"/>
                  </a:lnTo>
                  <a:cubicBezTo>
                    <a:pt x="114" y="56"/>
                    <a:pt x="230" y="69"/>
                    <a:pt x="345" y="73"/>
                  </a:cubicBezTo>
                  <a:cubicBezTo>
                    <a:pt x="367" y="73"/>
                    <a:pt x="367" y="105"/>
                    <a:pt x="347" y="105"/>
                  </a:cubicBezTo>
                  <a:lnTo>
                    <a:pt x="343" y="161"/>
                  </a:lnTo>
                  <a:cubicBezTo>
                    <a:pt x="345" y="161"/>
                    <a:pt x="347" y="163"/>
                    <a:pt x="347" y="163"/>
                  </a:cubicBezTo>
                  <a:cubicBezTo>
                    <a:pt x="647" y="178"/>
                    <a:pt x="949" y="193"/>
                    <a:pt x="1249" y="204"/>
                  </a:cubicBezTo>
                  <a:cubicBezTo>
                    <a:pt x="1849" y="225"/>
                    <a:pt x="2450" y="240"/>
                    <a:pt x="3050" y="251"/>
                  </a:cubicBezTo>
                  <a:cubicBezTo>
                    <a:pt x="3543" y="261"/>
                    <a:pt x="4036" y="272"/>
                    <a:pt x="4530" y="272"/>
                  </a:cubicBezTo>
                  <a:cubicBezTo>
                    <a:pt x="4640" y="272"/>
                    <a:pt x="4751" y="271"/>
                    <a:pt x="4862" y="270"/>
                  </a:cubicBezTo>
                  <a:cubicBezTo>
                    <a:pt x="5155" y="268"/>
                    <a:pt x="5451" y="259"/>
                    <a:pt x="5747" y="242"/>
                  </a:cubicBezTo>
                  <a:cubicBezTo>
                    <a:pt x="5892" y="234"/>
                    <a:pt x="6040" y="225"/>
                    <a:pt x="6188" y="210"/>
                  </a:cubicBezTo>
                  <a:cubicBezTo>
                    <a:pt x="6269" y="204"/>
                    <a:pt x="6730" y="199"/>
                    <a:pt x="6687" y="9"/>
                  </a:cubicBezTo>
                  <a:lnTo>
                    <a:pt x="6687" y="9"/>
                  </a:lnTo>
                  <a:cubicBezTo>
                    <a:pt x="6643" y="37"/>
                    <a:pt x="6572" y="41"/>
                    <a:pt x="6510" y="41"/>
                  </a:cubicBezTo>
                  <a:cubicBezTo>
                    <a:pt x="6486" y="41"/>
                    <a:pt x="6463" y="40"/>
                    <a:pt x="6444" y="40"/>
                  </a:cubicBezTo>
                  <a:cubicBezTo>
                    <a:pt x="6433" y="40"/>
                    <a:pt x="6423" y="40"/>
                    <a:pt x="6415" y="41"/>
                  </a:cubicBezTo>
                  <a:cubicBezTo>
                    <a:pt x="5478" y="109"/>
                    <a:pt x="4539" y="140"/>
                    <a:pt x="3599" y="140"/>
                  </a:cubicBezTo>
                  <a:cubicBezTo>
                    <a:pt x="2942" y="140"/>
                    <a:pt x="2285" y="125"/>
                    <a:pt x="1628" y="97"/>
                  </a:cubicBezTo>
                  <a:cubicBezTo>
                    <a:pt x="1225" y="80"/>
                    <a:pt x="821" y="56"/>
                    <a:pt x="418" y="30"/>
                  </a:cubicBezTo>
                  <a:cubicBezTo>
                    <a:pt x="279" y="20"/>
                    <a:pt x="142" y="11"/>
                    <a:pt x="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6"/>
            <p:cNvSpPr/>
            <p:nvPr/>
          </p:nvSpPr>
          <p:spPr>
            <a:xfrm>
              <a:off x="3483426" y="3460942"/>
              <a:ext cx="2056865" cy="447910"/>
            </a:xfrm>
            <a:custGeom>
              <a:avLst/>
              <a:gdLst/>
              <a:ahLst/>
              <a:cxnLst/>
              <a:rect l="l" t="t" r="r" b="b"/>
              <a:pathLst>
                <a:path w="7283" h="1586" extrusionOk="0">
                  <a:moveTo>
                    <a:pt x="561" y="853"/>
                  </a:moveTo>
                  <a:cubicBezTo>
                    <a:pt x="562" y="853"/>
                    <a:pt x="563" y="853"/>
                    <a:pt x="564" y="853"/>
                  </a:cubicBezTo>
                  <a:cubicBezTo>
                    <a:pt x="667" y="897"/>
                    <a:pt x="766" y="913"/>
                    <a:pt x="873" y="913"/>
                  </a:cubicBezTo>
                  <a:cubicBezTo>
                    <a:pt x="892" y="913"/>
                    <a:pt x="912" y="912"/>
                    <a:pt x="932" y="911"/>
                  </a:cubicBezTo>
                  <a:cubicBezTo>
                    <a:pt x="954" y="911"/>
                    <a:pt x="954" y="943"/>
                    <a:pt x="932" y="947"/>
                  </a:cubicBezTo>
                  <a:cubicBezTo>
                    <a:pt x="911" y="950"/>
                    <a:pt x="890" y="951"/>
                    <a:pt x="868" y="951"/>
                  </a:cubicBezTo>
                  <a:cubicBezTo>
                    <a:pt x="760" y="951"/>
                    <a:pt x="652" y="921"/>
                    <a:pt x="555" y="875"/>
                  </a:cubicBezTo>
                  <a:cubicBezTo>
                    <a:pt x="546" y="869"/>
                    <a:pt x="552" y="853"/>
                    <a:pt x="561" y="853"/>
                  </a:cubicBezTo>
                  <a:close/>
                  <a:moveTo>
                    <a:pt x="637" y="951"/>
                  </a:moveTo>
                  <a:cubicBezTo>
                    <a:pt x="638" y="951"/>
                    <a:pt x="640" y="951"/>
                    <a:pt x="641" y="952"/>
                  </a:cubicBezTo>
                  <a:cubicBezTo>
                    <a:pt x="727" y="975"/>
                    <a:pt x="810" y="988"/>
                    <a:pt x="900" y="992"/>
                  </a:cubicBezTo>
                  <a:cubicBezTo>
                    <a:pt x="919" y="992"/>
                    <a:pt x="919" y="1025"/>
                    <a:pt x="900" y="1025"/>
                  </a:cubicBezTo>
                  <a:cubicBezTo>
                    <a:pt x="810" y="1020"/>
                    <a:pt x="720" y="1003"/>
                    <a:pt x="635" y="973"/>
                  </a:cubicBezTo>
                  <a:cubicBezTo>
                    <a:pt x="623" y="969"/>
                    <a:pt x="625" y="951"/>
                    <a:pt x="637" y="951"/>
                  </a:cubicBezTo>
                  <a:close/>
                  <a:moveTo>
                    <a:pt x="4057" y="99"/>
                  </a:moveTo>
                  <a:cubicBezTo>
                    <a:pt x="4064" y="99"/>
                    <a:pt x="4071" y="104"/>
                    <a:pt x="4072" y="112"/>
                  </a:cubicBezTo>
                  <a:cubicBezTo>
                    <a:pt x="4552" y="112"/>
                    <a:pt x="5034" y="114"/>
                    <a:pt x="5516" y="116"/>
                  </a:cubicBezTo>
                  <a:cubicBezTo>
                    <a:pt x="5518" y="110"/>
                    <a:pt x="5524" y="106"/>
                    <a:pt x="5531" y="106"/>
                  </a:cubicBezTo>
                  <a:cubicBezTo>
                    <a:pt x="5537" y="106"/>
                    <a:pt x="5543" y="110"/>
                    <a:pt x="5546" y="119"/>
                  </a:cubicBezTo>
                  <a:cubicBezTo>
                    <a:pt x="5805" y="119"/>
                    <a:pt x="6064" y="121"/>
                    <a:pt x="6323" y="123"/>
                  </a:cubicBezTo>
                  <a:lnTo>
                    <a:pt x="6327" y="123"/>
                  </a:lnTo>
                  <a:cubicBezTo>
                    <a:pt x="6330" y="122"/>
                    <a:pt x="6333" y="122"/>
                    <a:pt x="6336" y="122"/>
                  </a:cubicBezTo>
                  <a:cubicBezTo>
                    <a:pt x="6341" y="122"/>
                    <a:pt x="6347" y="124"/>
                    <a:pt x="6351" y="129"/>
                  </a:cubicBezTo>
                  <a:cubicBezTo>
                    <a:pt x="6389" y="168"/>
                    <a:pt x="6426" y="211"/>
                    <a:pt x="6460" y="253"/>
                  </a:cubicBezTo>
                  <a:lnTo>
                    <a:pt x="6475" y="253"/>
                  </a:lnTo>
                  <a:cubicBezTo>
                    <a:pt x="6476" y="253"/>
                    <a:pt x="6477" y="253"/>
                    <a:pt x="6478" y="253"/>
                  </a:cubicBezTo>
                  <a:cubicBezTo>
                    <a:pt x="6495" y="253"/>
                    <a:pt x="6498" y="275"/>
                    <a:pt x="6488" y="286"/>
                  </a:cubicBezTo>
                  <a:cubicBezTo>
                    <a:pt x="6636" y="468"/>
                    <a:pt x="6758" y="667"/>
                    <a:pt x="6841" y="887"/>
                  </a:cubicBezTo>
                  <a:cubicBezTo>
                    <a:pt x="6865" y="896"/>
                    <a:pt x="6863" y="935"/>
                    <a:pt x="6833" y="937"/>
                  </a:cubicBezTo>
                  <a:cubicBezTo>
                    <a:pt x="5800" y="988"/>
                    <a:pt x="4764" y="1020"/>
                    <a:pt x="3729" y="1025"/>
                  </a:cubicBezTo>
                  <a:cubicBezTo>
                    <a:pt x="3563" y="1026"/>
                    <a:pt x="3396" y="1027"/>
                    <a:pt x="3227" y="1027"/>
                  </a:cubicBezTo>
                  <a:cubicBezTo>
                    <a:pt x="2377" y="1027"/>
                    <a:pt x="1509" y="1002"/>
                    <a:pt x="680" y="847"/>
                  </a:cubicBezTo>
                  <a:cubicBezTo>
                    <a:pt x="665" y="845"/>
                    <a:pt x="665" y="823"/>
                    <a:pt x="675" y="817"/>
                  </a:cubicBezTo>
                  <a:cubicBezTo>
                    <a:pt x="675" y="812"/>
                    <a:pt x="675" y="810"/>
                    <a:pt x="677" y="806"/>
                  </a:cubicBezTo>
                  <a:cubicBezTo>
                    <a:pt x="827" y="564"/>
                    <a:pt x="1012" y="333"/>
                    <a:pt x="1204" y="125"/>
                  </a:cubicBezTo>
                  <a:cubicBezTo>
                    <a:pt x="1209" y="121"/>
                    <a:pt x="1213" y="119"/>
                    <a:pt x="1218" y="119"/>
                  </a:cubicBezTo>
                  <a:cubicBezTo>
                    <a:pt x="1224" y="119"/>
                    <a:pt x="1230" y="123"/>
                    <a:pt x="1234" y="129"/>
                  </a:cubicBezTo>
                  <a:cubicBezTo>
                    <a:pt x="1421" y="111"/>
                    <a:pt x="1610" y="106"/>
                    <a:pt x="1799" y="106"/>
                  </a:cubicBezTo>
                  <a:cubicBezTo>
                    <a:pt x="2038" y="106"/>
                    <a:pt x="2278" y="114"/>
                    <a:pt x="2515" y="114"/>
                  </a:cubicBezTo>
                  <a:cubicBezTo>
                    <a:pt x="2935" y="112"/>
                    <a:pt x="3355" y="112"/>
                    <a:pt x="3774" y="112"/>
                  </a:cubicBezTo>
                  <a:lnTo>
                    <a:pt x="4042" y="112"/>
                  </a:lnTo>
                  <a:cubicBezTo>
                    <a:pt x="4043" y="104"/>
                    <a:pt x="4050" y="99"/>
                    <a:pt x="4057" y="99"/>
                  </a:cubicBezTo>
                  <a:close/>
                  <a:moveTo>
                    <a:pt x="6918" y="1361"/>
                  </a:moveTo>
                  <a:cubicBezTo>
                    <a:pt x="6938" y="1361"/>
                    <a:pt x="6938" y="1391"/>
                    <a:pt x="6918" y="1393"/>
                  </a:cubicBezTo>
                  <a:cubicBezTo>
                    <a:pt x="6888" y="1396"/>
                    <a:pt x="6858" y="1397"/>
                    <a:pt x="6828" y="1397"/>
                  </a:cubicBezTo>
                  <a:cubicBezTo>
                    <a:pt x="6768" y="1397"/>
                    <a:pt x="6707" y="1392"/>
                    <a:pt x="6649" y="1386"/>
                  </a:cubicBezTo>
                  <a:cubicBezTo>
                    <a:pt x="6636" y="1384"/>
                    <a:pt x="6634" y="1365"/>
                    <a:pt x="6649" y="1365"/>
                  </a:cubicBezTo>
                  <a:cubicBezTo>
                    <a:pt x="6680" y="1367"/>
                    <a:pt x="6711" y="1368"/>
                    <a:pt x="6743" y="1368"/>
                  </a:cubicBezTo>
                  <a:cubicBezTo>
                    <a:pt x="6801" y="1368"/>
                    <a:pt x="6860" y="1365"/>
                    <a:pt x="6918" y="1361"/>
                  </a:cubicBezTo>
                  <a:close/>
                  <a:moveTo>
                    <a:pt x="6888" y="1423"/>
                  </a:moveTo>
                  <a:cubicBezTo>
                    <a:pt x="6910" y="1423"/>
                    <a:pt x="6909" y="1457"/>
                    <a:pt x="6886" y="1459"/>
                  </a:cubicBezTo>
                  <a:cubicBezTo>
                    <a:pt x="6807" y="1469"/>
                    <a:pt x="6726" y="1474"/>
                    <a:pt x="6645" y="1474"/>
                  </a:cubicBezTo>
                  <a:cubicBezTo>
                    <a:pt x="6585" y="1474"/>
                    <a:pt x="6524" y="1471"/>
                    <a:pt x="6464" y="1466"/>
                  </a:cubicBezTo>
                  <a:cubicBezTo>
                    <a:pt x="6447" y="1464"/>
                    <a:pt x="6447" y="1438"/>
                    <a:pt x="6464" y="1438"/>
                  </a:cubicBezTo>
                  <a:cubicBezTo>
                    <a:pt x="6494" y="1439"/>
                    <a:pt x="6523" y="1439"/>
                    <a:pt x="6553" y="1439"/>
                  </a:cubicBezTo>
                  <a:cubicBezTo>
                    <a:pt x="6664" y="1439"/>
                    <a:pt x="6774" y="1433"/>
                    <a:pt x="6886" y="1423"/>
                  </a:cubicBezTo>
                  <a:cubicBezTo>
                    <a:pt x="6887" y="1423"/>
                    <a:pt x="6888" y="1423"/>
                    <a:pt x="6888" y="1423"/>
                  </a:cubicBezTo>
                  <a:close/>
                  <a:moveTo>
                    <a:pt x="4030" y="1125"/>
                  </a:moveTo>
                  <a:cubicBezTo>
                    <a:pt x="4062" y="1125"/>
                    <a:pt x="4093" y="1128"/>
                    <a:pt x="4119" y="1136"/>
                  </a:cubicBezTo>
                  <a:cubicBezTo>
                    <a:pt x="4241" y="1177"/>
                    <a:pt x="4301" y="1346"/>
                    <a:pt x="4361" y="1446"/>
                  </a:cubicBezTo>
                  <a:cubicBezTo>
                    <a:pt x="4372" y="1461"/>
                    <a:pt x="4361" y="1476"/>
                    <a:pt x="4348" y="1481"/>
                  </a:cubicBezTo>
                  <a:cubicBezTo>
                    <a:pt x="4353" y="1496"/>
                    <a:pt x="4346" y="1517"/>
                    <a:pt x="4325" y="1517"/>
                  </a:cubicBezTo>
                  <a:cubicBezTo>
                    <a:pt x="3884" y="1511"/>
                    <a:pt x="3438" y="1517"/>
                    <a:pt x="2995" y="1489"/>
                  </a:cubicBezTo>
                  <a:cubicBezTo>
                    <a:pt x="2993" y="1489"/>
                    <a:pt x="2991" y="1489"/>
                    <a:pt x="2988" y="1487"/>
                  </a:cubicBezTo>
                  <a:cubicBezTo>
                    <a:pt x="2980" y="1485"/>
                    <a:pt x="2971" y="1476"/>
                    <a:pt x="2973" y="1468"/>
                  </a:cubicBezTo>
                  <a:cubicBezTo>
                    <a:pt x="2993" y="1384"/>
                    <a:pt x="3033" y="1202"/>
                    <a:pt x="3117" y="1153"/>
                  </a:cubicBezTo>
                  <a:cubicBezTo>
                    <a:pt x="3145" y="1136"/>
                    <a:pt x="3182" y="1134"/>
                    <a:pt x="3216" y="1134"/>
                  </a:cubicBezTo>
                  <a:cubicBezTo>
                    <a:pt x="3226" y="1134"/>
                    <a:pt x="3235" y="1134"/>
                    <a:pt x="3245" y="1134"/>
                  </a:cubicBezTo>
                  <a:cubicBezTo>
                    <a:pt x="3252" y="1134"/>
                    <a:pt x="3258" y="1134"/>
                    <a:pt x="3265" y="1134"/>
                  </a:cubicBezTo>
                  <a:cubicBezTo>
                    <a:pt x="3372" y="1132"/>
                    <a:pt x="3479" y="1132"/>
                    <a:pt x="3586" y="1132"/>
                  </a:cubicBezTo>
                  <a:cubicBezTo>
                    <a:pt x="3693" y="1132"/>
                    <a:pt x="3800" y="1129"/>
                    <a:pt x="3907" y="1129"/>
                  </a:cubicBezTo>
                  <a:cubicBezTo>
                    <a:pt x="3944" y="1129"/>
                    <a:pt x="3988" y="1125"/>
                    <a:pt x="4030" y="1125"/>
                  </a:cubicBezTo>
                  <a:close/>
                  <a:moveTo>
                    <a:pt x="1061" y="1"/>
                  </a:moveTo>
                  <a:cubicBezTo>
                    <a:pt x="1052" y="7"/>
                    <a:pt x="1044" y="14"/>
                    <a:pt x="1037" y="20"/>
                  </a:cubicBezTo>
                  <a:cubicBezTo>
                    <a:pt x="1042" y="26"/>
                    <a:pt x="1044" y="37"/>
                    <a:pt x="1037" y="44"/>
                  </a:cubicBezTo>
                  <a:cubicBezTo>
                    <a:pt x="812" y="350"/>
                    <a:pt x="564" y="639"/>
                    <a:pt x="324" y="932"/>
                  </a:cubicBezTo>
                  <a:cubicBezTo>
                    <a:pt x="262" y="1007"/>
                    <a:pt x="202" y="1082"/>
                    <a:pt x="140" y="1159"/>
                  </a:cubicBezTo>
                  <a:cubicBezTo>
                    <a:pt x="121" y="1183"/>
                    <a:pt x="1" y="1309"/>
                    <a:pt x="1" y="1333"/>
                  </a:cubicBezTo>
                  <a:cubicBezTo>
                    <a:pt x="3" y="1365"/>
                    <a:pt x="101" y="1399"/>
                    <a:pt x="125" y="1406"/>
                  </a:cubicBezTo>
                  <a:cubicBezTo>
                    <a:pt x="296" y="1455"/>
                    <a:pt x="517" y="1438"/>
                    <a:pt x="697" y="1451"/>
                  </a:cubicBezTo>
                  <a:cubicBezTo>
                    <a:pt x="1871" y="1537"/>
                    <a:pt x="3047" y="1585"/>
                    <a:pt x="4223" y="1585"/>
                  </a:cubicBezTo>
                  <a:cubicBezTo>
                    <a:pt x="4420" y="1585"/>
                    <a:pt x="4617" y="1584"/>
                    <a:pt x="4813" y="1581"/>
                  </a:cubicBezTo>
                  <a:cubicBezTo>
                    <a:pt x="5505" y="1573"/>
                    <a:pt x="6197" y="1545"/>
                    <a:pt x="6886" y="1498"/>
                  </a:cubicBezTo>
                  <a:cubicBezTo>
                    <a:pt x="6972" y="1491"/>
                    <a:pt x="7090" y="1502"/>
                    <a:pt x="7171" y="1476"/>
                  </a:cubicBezTo>
                  <a:cubicBezTo>
                    <a:pt x="7220" y="1461"/>
                    <a:pt x="7283" y="1459"/>
                    <a:pt x="7283" y="1382"/>
                  </a:cubicBezTo>
                  <a:cubicBezTo>
                    <a:pt x="7283" y="1363"/>
                    <a:pt x="7229" y="1284"/>
                    <a:pt x="7223" y="1275"/>
                  </a:cubicBezTo>
                  <a:cubicBezTo>
                    <a:pt x="7143" y="1132"/>
                    <a:pt x="7060" y="992"/>
                    <a:pt x="6974" y="851"/>
                  </a:cubicBezTo>
                  <a:cubicBezTo>
                    <a:pt x="6807" y="575"/>
                    <a:pt x="6627" y="303"/>
                    <a:pt x="6443" y="35"/>
                  </a:cubicBezTo>
                  <a:cubicBezTo>
                    <a:pt x="5888" y="50"/>
                    <a:pt x="5333" y="54"/>
                    <a:pt x="4779" y="54"/>
                  </a:cubicBezTo>
                  <a:cubicBezTo>
                    <a:pt x="4434" y="54"/>
                    <a:pt x="4090" y="52"/>
                    <a:pt x="3747" y="50"/>
                  </a:cubicBezTo>
                  <a:cubicBezTo>
                    <a:pt x="3632" y="49"/>
                    <a:pt x="3517" y="49"/>
                    <a:pt x="3402" y="49"/>
                  </a:cubicBezTo>
                  <a:cubicBezTo>
                    <a:pt x="3238" y="49"/>
                    <a:pt x="3074" y="50"/>
                    <a:pt x="2909" y="50"/>
                  </a:cubicBezTo>
                  <a:cubicBezTo>
                    <a:pt x="2292" y="50"/>
                    <a:pt x="1673" y="45"/>
                    <a:pt x="106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6"/>
            <p:cNvSpPr/>
            <p:nvPr/>
          </p:nvSpPr>
          <p:spPr>
            <a:xfrm>
              <a:off x="3764148" y="2534620"/>
              <a:ext cx="1599062" cy="924909"/>
            </a:xfrm>
            <a:custGeom>
              <a:avLst/>
              <a:gdLst/>
              <a:ahLst/>
              <a:cxnLst/>
              <a:rect l="l" t="t" r="r" b="b"/>
              <a:pathLst>
                <a:path w="5662" h="3275" extrusionOk="0">
                  <a:moveTo>
                    <a:pt x="5329" y="137"/>
                  </a:moveTo>
                  <a:cubicBezTo>
                    <a:pt x="5396" y="137"/>
                    <a:pt x="5465" y="183"/>
                    <a:pt x="5496" y="240"/>
                  </a:cubicBezTo>
                  <a:cubicBezTo>
                    <a:pt x="5505" y="253"/>
                    <a:pt x="5493" y="265"/>
                    <a:pt x="5481" y="265"/>
                  </a:cubicBezTo>
                  <a:cubicBezTo>
                    <a:pt x="5476" y="265"/>
                    <a:pt x="5470" y="263"/>
                    <a:pt x="5466" y="257"/>
                  </a:cubicBezTo>
                  <a:cubicBezTo>
                    <a:pt x="5421" y="184"/>
                    <a:pt x="5355" y="167"/>
                    <a:pt x="5276" y="165"/>
                  </a:cubicBezTo>
                  <a:cubicBezTo>
                    <a:pt x="5267" y="165"/>
                    <a:pt x="5265" y="154"/>
                    <a:pt x="5271" y="150"/>
                  </a:cubicBezTo>
                  <a:cubicBezTo>
                    <a:pt x="5290" y="141"/>
                    <a:pt x="5309" y="137"/>
                    <a:pt x="5329" y="137"/>
                  </a:cubicBezTo>
                  <a:close/>
                  <a:moveTo>
                    <a:pt x="5220" y="202"/>
                  </a:moveTo>
                  <a:cubicBezTo>
                    <a:pt x="5278" y="202"/>
                    <a:pt x="5336" y="220"/>
                    <a:pt x="5383" y="254"/>
                  </a:cubicBezTo>
                  <a:cubicBezTo>
                    <a:pt x="5397" y="267"/>
                    <a:pt x="5387" y="290"/>
                    <a:pt x="5373" y="290"/>
                  </a:cubicBezTo>
                  <a:cubicBezTo>
                    <a:pt x="5370" y="290"/>
                    <a:pt x="5367" y="289"/>
                    <a:pt x="5363" y="287"/>
                  </a:cubicBezTo>
                  <a:cubicBezTo>
                    <a:pt x="5314" y="250"/>
                    <a:pt x="5263" y="231"/>
                    <a:pt x="5201" y="227"/>
                  </a:cubicBezTo>
                  <a:cubicBezTo>
                    <a:pt x="5186" y="225"/>
                    <a:pt x="5186" y="205"/>
                    <a:pt x="5201" y="203"/>
                  </a:cubicBezTo>
                  <a:cubicBezTo>
                    <a:pt x="5207" y="203"/>
                    <a:pt x="5213" y="202"/>
                    <a:pt x="5220" y="202"/>
                  </a:cubicBezTo>
                  <a:close/>
                  <a:moveTo>
                    <a:pt x="260" y="974"/>
                  </a:moveTo>
                  <a:cubicBezTo>
                    <a:pt x="273" y="974"/>
                    <a:pt x="286" y="988"/>
                    <a:pt x="279" y="1004"/>
                  </a:cubicBezTo>
                  <a:cubicBezTo>
                    <a:pt x="251" y="1060"/>
                    <a:pt x="238" y="1115"/>
                    <a:pt x="242" y="1178"/>
                  </a:cubicBezTo>
                  <a:cubicBezTo>
                    <a:pt x="242" y="1185"/>
                    <a:pt x="235" y="1190"/>
                    <a:pt x="229" y="1190"/>
                  </a:cubicBezTo>
                  <a:cubicBezTo>
                    <a:pt x="224" y="1190"/>
                    <a:pt x="220" y="1187"/>
                    <a:pt x="219" y="1182"/>
                  </a:cubicBezTo>
                  <a:cubicBezTo>
                    <a:pt x="208" y="1113"/>
                    <a:pt x="217" y="1047"/>
                    <a:pt x="245" y="985"/>
                  </a:cubicBezTo>
                  <a:cubicBezTo>
                    <a:pt x="248" y="977"/>
                    <a:pt x="254" y="974"/>
                    <a:pt x="260" y="974"/>
                  </a:cubicBezTo>
                  <a:close/>
                  <a:moveTo>
                    <a:pt x="328" y="1031"/>
                  </a:moveTo>
                  <a:cubicBezTo>
                    <a:pt x="337" y="1031"/>
                    <a:pt x="347" y="1038"/>
                    <a:pt x="347" y="1049"/>
                  </a:cubicBezTo>
                  <a:cubicBezTo>
                    <a:pt x="345" y="1126"/>
                    <a:pt x="332" y="1212"/>
                    <a:pt x="313" y="1289"/>
                  </a:cubicBezTo>
                  <a:cubicBezTo>
                    <a:pt x="312" y="1293"/>
                    <a:pt x="309" y="1295"/>
                    <a:pt x="305" y="1295"/>
                  </a:cubicBezTo>
                  <a:cubicBezTo>
                    <a:pt x="300" y="1295"/>
                    <a:pt x="294" y="1291"/>
                    <a:pt x="294" y="1285"/>
                  </a:cubicBezTo>
                  <a:cubicBezTo>
                    <a:pt x="292" y="1208"/>
                    <a:pt x="298" y="1120"/>
                    <a:pt x="313" y="1043"/>
                  </a:cubicBezTo>
                  <a:cubicBezTo>
                    <a:pt x="315" y="1035"/>
                    <a:pt x="321" y="1031"/>
                    <a:pt x="328" y="1031"/>
                  </a:cubicBezTo>
                  <a:close/>
                  <a:moveTo>
                    <a:pt x="3253" y="368"/>
                  </a:moveTo>
                  <a:cubicBezTo>
                    <a:pt x="3873" y="368"/>
                    <a:pt x="4493" y="377"/>
                    <a:pt x="5113" y="396"/>
                  </a:cubicBezTo>
                  <a:cubicBezTo>
                    <a:pt x="5130" y="398"/>
                    <a:pt x="5138" y="409"/>
                    <a:pt x="5138" y="422"/>
                  </a:cubicBezTo>
                  <a:cubicBezTo>
                    <a:pt x="5151" y="424"/>
                    <a:pt x="5162" y="426"/>
                    <a:pt x="5173" y="428"/>
                  </a:cubicBezTo>
                  <a:cubicBezTo>
                    <a:pt x="5179" y="428"/>
                    <a:pt x="5183" y="430"/>
                    <a:pt x="5190" y="432"/>
                  </a:cubicBezTo>
                  <a:cubicBezTo>
                    <a:pt x="5190" y="434"/>
                    <a:pt x="5192" y="434"/>
                    <a:pt x="5192" y="434"/>
                  </a:cubicBezTo>
                  <a:cubicBezTo>
                    <a:pt x="5203" y="439"/>
                    <a:pt x="5205" y="449"/>
                    <a:pt x="5201" y="456"/>
                  </a:cubicBezTo>
                  <a:cubicBezTo>
                    <a:pt x="5196" y="871"/>
                    <a:pt x="5194" y="1287"/>
                    <a:pt x="5188" y="1702"/>
                  </a:cubicBezTo>
                  <a:cubicBezTo>
                    <a:pt x="5183" y="2111"/>
                    <a:pt x="5201" y="2527"/>
                    <a:pt x="5166" y="2936"/>
                  </a:cubicBezTo>
                  <a:cubicBezTo>
                    <a:pt x="5173" y="2947"/>
                    <a:pt x="5166" y="2966"/>
                    <a:pt x="5149" y="2966"/>
                  </a:cubicBezTo>
                  <a:cubicBezTo>
                    <a:pt x="4735" y="2975"/>
                    <a:pt x="4322" y="2979"/>
                    <a:pt x="3908" y="2979"/>
                  </a:cubicBezTo>
                  <a:cubicBezTo>
                    <a:pt x="3525" y="2979"/>
                    <a:pt x="3142" y="2975"/>
                    <a:pt x="2759" y="2970"/>
                  </a:cubicBezTo>
                  <a:cubicBezTo>
                    <a:pt x="1964" y="2960"/>
                    <a:pt x="1159" y="2979"/>
                    <a:pt x="369" y="2912"/>
                  </a:cubicBezTo>
                  <a:cubicBezTo>
                    <a:pt x="354" y="2910"/>
                    <a:pt x="352" y="2893"/>
                    <a:pt x="362" y="2887"/>
                  </a:cubicBezTo>
                  <a:cubicBezTo>
                    <a:pt x="358" y="2885"/>
                    <a:pt x="354" y="2880"/>
                    <a:pt x="354" y="2874"/>
                  </a:cubicBezTo>
                  <a:cubicBezTo>
                    <a:pt x="313" y="2240"/>
                    <a:pt x="341" y="1595"/>
                    <a:pt x="369" y="961"/>
                  </a:cubicBezTo>
                  <a:cubicBezTo>
                    <a:pt x="375" y="820"/>
                    <a:pt x="362" y="655"/>
                    <a:pt x="392" y="516"/>
                  </a:cubicBezTo>
                  <a:cubicBezTo>
                    <a:pt x="403" y="471"/>
                    <a:pt x="405" y="452"/>
                    <a:pt x="450" y="430"/>
                  </a:cubicBezTo>
                  <a:cubicBezTo>
                    <a:pt x="486" y="413"/>
                    <a:pt x="544" y="409"/>
                    <a:pt x="604" y="409"/>
                  </a:cubicBezTo>
                  <a:cubicBezTo>
                    <a:pt x="667" y="409"/>
                    <a:pt x="734" y="413"/>
                    <a:pt x="782" y="413"/>
                  </a:cubicBezTo>
                  <a:cubicBezTo>
                    <a:pt x="791" y="413"/>
                    <a:pt x="799" y="413"/>
                    <a:pt x="806" y="413"/>
                  </a:cubicBezTo>
                  <a:cubicBezTo>
                    <a:pt x="966" y="407"/>
                    <a:pt x="1127" y="402"/>
                    <a:pt x="1288" y="398"/>
                  </a:cubicBezTo>
                  <a:cubicBezTo>
                    <a:pt x="1942" y="378"/>
                    <a:pt x="2598" y="368"/>
                    <a:pt x="3253" y="368"/>
                  </a:cubicBezTo>
                  <a:close/>
                  <a:moveTo>
                    <a:pt x="4832" y="3047"/>
                  </a:moveTo>
                  <a:cubicBezTo>
                    <a:pt x="4916" y="3052"/>
                    <a:pt x="4999" y="3052"/>
                    <a:pt x="5081" y="3056"/>
                  </a:cubicBezTo>
                  <a:cubicBezTo>
                    <a:pt x="5101" y="3056"/>
                    <a:pt x="5100" y="3086"/>
                    <a:pt x="5082" y="3086"/>
                  </a:cubicBezTo>
                  <a:cubicBezTo>
                    <a:pt x="5082" y="3086"/>
                    <a:pt x="5081" y="3086"/>
                    <a:pt x="5081" y="3086"/>
                  </a:cubicBezTo>
                  <a:cubicBezTo>
                    <a:pt x="4999" y="3082"/>
                    <a:pt x="4916" y="3073"/>
                    <a:pt x="4832" y="3069"/>
                  </a:cubicBezTo>
                  <a:cubicBezTo>
                    <a:pt x="4819" y="3067"/>
                    <a:pt x="4819" y="3047"/>
                    <a:pt x="4832" y="3047"/>
                  </a:cubicBezTo>
                  <a:close/>
                  <a:moveTo>
                    <a:pt x="5157" y="3072"/>
                  </a:moveTo>
                  <a:cubicBezTo>
                    <a:pt x="5174" y="3072"/>
                    <a:pt x="5182" y="3099"/>
                    <a:pt x="5162" y="3105"/>
                  </a:cubicBezTo>
                  <a:cubicBezTo>
                    <a:pt x="5093" y="3127"/>
                    <a:pt x="5023" y="3135"/>
                    <a:pt x="4952" y="3137"/>
                  </a:cubicBezTo>
                  <a:cubicBezTo>
                    <a:pt x="4935" y="3137"/>
                    <a:pt x="4935" y="3112"/>
                    <a:pt x="4952" y="3109"/>
                  </a:cubicBezTo>
                  <a:cubicBezTo>
                    <a:pt x="5021" y="3105"/>
                    <a:pt x="5085" y="3092"/>
                    <a:pt x="5151" y="3073"/>
                  </a:cubicBezTo>
                  <a:cubicBezTo>
                    <a:pt x="5153" y="3072"/>
                    <a:pt x="5155" y="3072"/>
                    <a:pt x="5157" y="3072"/>
                  </a:cubicBezTo>
                  <a:close/>
                  <a:moveTo>
                    <a:pt x="1264" y="0"/>
                  </a:moveTo>
                  <a:cubicBezTo>
                    <a:pt x="995" y="0"/>
                    <a:pt x="726" y="7"/>
                    <a:pt x="459" y="30"/>
                  </a:cubicBezTo>
                  <a:cubicBezTo>
                    <a:pt x="367" y="38"/>
                    <a:pt x="200" y="27"/>
                    <a:pt x="118" y="70"/>
                  </a:cubicBezTo>
                  <a:cubicBezTo>
                    <a:pt x="0" y="130"/>
                    <a:pt x="35" y="336"/>
                    <a:pt x="33" y="437"/>
                  </a:cubicBezTo>
                  <a:cubicBezTo>
                    <a:pt x="33" y="619"/>
                    <a:pt x="33" y="803"/>
                    <a:pt x="35" y="985"/>
                  </a:cubicBezTo>
                  <a:cubicBezTo>
                    <a:pt x="35" y="1734"/>
                    <a:pt x="56" y="2486"/>
                    <a:pt x="39" y="3236"/>
                  </a:cubicBezTo>
                  <a:cubicBezTo>
                    <a:pt x="172" y="3233"/>
                    <a:pt x="305" y="3232"/>
                    <a:pt x="438" y="3232"/>
                  </a:cubicBezTo>
                  <a:cubicBezTo>
                    <a:pt x="1210" y="3232"/>
                    <a:pt x="1984" y="3269"/>
                    <a:pt x="2753" y="3272"/>
                  </a:cubicBezTo>
                  <a:cubicBezTo>
                    <a:pt x="2956" y="3274"/>
                    <a:pt x="3160" y="3274"/>
                    <a:pt x="3363" y="3274"/>
                  </a:cubicBezTo>
                  <a:cubicBezTo>
                    <a:pt x="4062" y="3274"/>
                    <a:pt x="4762" y="3267"/>
                    <a:pt x="5460" y="3266"/>
                  </a:cubicBezTo>
                  <a:cubicBezTo>
                    <a:pt x="5458" y="3261"/>
                    <a:pt x="5455" y="3257"/>
                    <a:pt x="5455" y="3251"/>
                  </a:cubicBezTo>
                  <a:cubicBezTo>
                    <a:pt x="5432" y="2396"/>
                    <a:pt x="5460" y="1537"/>
                    <a:pt x="5545" y="685"/>
                  </a:cubicBezTo>
                  <a:cubicBezTo>
                    <a:pt x="5563" y="497"/>
                    <a:pt x="5661" y="143"/>
                    <a:pt x="5410" y="77"/>
                  </a:cubicBezTo>
                  <a:cubicBezTo>
                    <a:pt x="5339" y="57"/>
                    <a:pt x="5259" y="52"/>
                    <a:pt x="5178" y="52"/>
                  </a:cubicBezTo>
                  <a:cubicBezTo>
                    <a:pt x="5093" y="52"/>
                    <a:pt x="5007" y="58"/>
                    <a:pt x="4928" y="58"/>
                  </a:cubicBezTo>
                  <a:cubicBezTo>
                    <a:pt x="4915" y="58"/>
                    <a:pt x="4902" y="58"/>
                    <a:pt x="4890" y="57"/>
                  </a:cubicBezTo>
                  <a:cubicBezTo>
                    <a:pt x="4507" y="51"/>
                    <a:pt x="4123" y="45"/>
                    <a:pt x="3742" y="38"/>
                  </a:cubicBezTo>
                  <a:cubicBezTo>
                    <a:pt x="2999" y="25"/>
                    <a:pt x="2258" y="8"/>
                    <a:pt x="1517" y="2"/>
                  </a:cubicBezTo>
                  <a:cubicBezTo>
                    <a:pt x="1432" y="1"/>
                    <a:pt x="1348" y="0"/>
                    <a:pt x="126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6"/>
            <p:cNvSpPr/>
            <p:nvPr/>
          </p:nvSpPr>
          <p:spPr>
            <a:xfrm>
              <a:off x="4708266" y="3563741"/>
              <a:ext cx="79078" cy="55918"/>
            </a:xfrm>
            <a:custGeom>
              <a:avLst/>
              <a:gdLst/>
              <a:ahLst/>
              <a:cxnLst/>
              <a:rect l="l" t="t" r="r" b="b"/>
              <a:pathLst>
                <a:path w="280" h="198" extrusionOk="0">
                  <a:moveTo>
                    <a:pt x="262" y="1"/>
                  </a:moveTo>
                  <a:cubicBezTo>
                    <a:pt x="176" y="3"/>
                    <a:pt x="88" y="3"/>
                    <a:pt x="1" y="5"/>
                  </a:cubicBezTo>
                  <a:cubicBezTo>
                    <a:pt x="7" y="69"/>
                    <a:pt x="11" y="134"/>
                    <a:pt x="18" y="198"/>
                  </a:cubicBezTo>
                  <a:cubicBezTo>
                    <a:pt x="103" y="196"/>
                    <a:pt x="191" y="194"/>
                    <a:pt x="279" y="189"/>
                  </a:cubicBezTo>
                  <a:cubicBezTo>
                    <a:pt x="275" y="125"/>
                    <a:pt x="271" y="63"/>
                    <a:pt x="2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6"/>
            <p:cNvSpPr/>
            <p:nvPr/>
          </p:nvSpPr>
          <p:spPr>
            <a:xfrm>
              <a:off x="4635120" y="3565153"/>
              <a:ext cx="69193" cy="57048"/>
            </a:xfrm>
            <a:custGeom>
              <a:avLst/>
              <a:gdLst/>
              <a:ahLst/>
              <a:cxnLst/>
              <a:rect l="l" t="t" r="r" b="b"/>
              <a:pathLst>
                <a:path w="245" h="202" extrusionOk="0">
                  <a:moveTo>
                    <a:pt x="221" y="0"/>
                  </a:moveTo>
                  <a:cubicBezTo>
                    <a:pt x="148" y="0"/>
                    <a:pt x="75" y="0"/>
                    <a:pt x="1" y="2"/>
                  </a:cubicBezTo>
                  <a:cubicBezTo>
                    <a:pt x="3" y="69"/>
                    <a:pt x="7" y="135"/>
                    <a:pt x="11" y="201"/>
                  </a:cubicBezTo>
                  <a:cubicBezTo>
                    <a:pt x="88" y="199"/>
                    <a:pt x="168" y="197"/>
                    <a:pt x="245" y="195"/>
                  </a:cubicBezTo>
                  <a:cubicBezTo>
                    <a:pt x="236" y="131"/>
                    <a:pt x="228" y="64"/>
                    <a:pt x="22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6"/>
            <p:cNvSpPr/>
            <p:nvPr/>
          </p:nvSpPr>
          <p:spPr>
            <a:xfrm>
              <a:off x="4552937" y="3565718"/>
              <a:ext cx="77665" cy="57613"/>
            </a:xfrm>
            <a:custGeom>
              <a:avLst/>
              <a:gdLst/>
              <a:ahLst/>
              <a:cxnLst/>
              <a:rect l="l" t="t" r="r" b="b"/>
              <a:pathLst>
                <a:path w="275" h="204" extrusionOk="0">
                  <a:moveTo>
                    <a:pt x="0" y="0"/>
                  </a:moveTo>
                  <a:cubicBezTo>
                    <a:pt x="2" y="67"/>
                    <a:pt x="5" y="135"/>
                    <a:pt x="5" y="204"/>
                  </a:cubicBezTo>
                  <a:lnTo>
                    <a:pt x="28" y="204"/>
                  </a:lnTo>
                  <a:cubicBezTo>
                    <a:pt x="109" y="202"/>
                    <a:pt x="193" y="202"/>
                    <a:pt x="274" y="199"/>
                  </a:cubicBezTo>
                  <a:cubicBezTo>
                    <a:pt x="268" y="133"/>
                    <a:pt x="262" y="67"/>
                    <a:pt x="2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6"/>
            <p:cNvSpPr/>
            <p:nvPr/>
          </p:nvSpPr>
          <p:spPr>
            <a:xfrm>
              <a:off x="4458045" y="3565153"/>
              <a:ext cx="89527" cy="58177"/>
            </a:xfrm>
            <a:custGeom>
              <a:avLst/>
              <a:gdLst/>
              <a:ahLst/>
              <a:cxnLst/>
              <a:rect l="l" t="t" r="r" b="b"/>
              <a:pathLst>
                <a:path w="317" h="206" extrusionOk="0">
                  <a:moveTo>
                    <a:pt x="0" y="0"/>
                  </a:moveTo>
                  <a:cubicBezTo>
                    <a:pt x="0" y="69"/>
                    <a:pt x="0" y="135"/>
                    <a:pt x="0" y="204"/>
                  </a:cubicBezTo>
                  <a:cubicBezTo>
                    <a:pt x="105" y="204"/>
                    <a:pt x="212" y="206"/>
                    <a:pt x="317" y="206"/>
                  </a:cubicBezTo>
                  <a:cubicBezTo>
                    <a:pt x="313" y="137"/>
                    <a:pt x="311" y="71"/>
                    <a:pt x="306" y="2"/>
                  </a:cubicBezTo>
                  <a:cubicBezTo>
                    <a:pt x="206" y="2"/>
                    <a:pt x="103" y="2"/>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6"/>
            <p:cNvSpPr/>
            <p:nvPr/>
          </p:nvSpPr>
          <p:spPr>
            <a:xfrm>
              <a:off x="4458610" y="3505846"/>
              <a:ext cx="87833" cy="48011"/>
            </a:xfrm>
            <a:custGeom>
              <a:avLst/>
              <a:gdLst/>
              <a:ahLst/>
              <a:cxnLst/>
              <a:rect l="l" t="t" r="r" b="b"/>
              <a:pathLst>
                <a:path w="311" h="170" extrusionOk="0">
                  <a:moveTo>
                    <a:pt x="0" y="0"/>
                  </a:moveTo>
                  <a:cubicBezTo>
                    <a:pt x="0" y="56"/>
                    <a:pt x="0" y="112"/>
                    <a:pt x="0" y="167"/>
                  </a:cubicBezTo>
                  <a:cubicBezTo>
                    <a:pt x="101" y="167"/>
                    <a:pt x="201" y="169"/>
                    <a:pt x="302" y="169"/>
                  </a:cubicBezTo>
                  <a:cubicBezTo>
                    <a:pt x="302" y="118"/>
                    <a:pt x="300" y="69"/>
                    <a:pt x="298" y="17"/>
                  </a:cubicBezTo>
                  <a:cubicBezTo>
                    <a:pt x="298" y="9"/>
                    <a:pt x="304" y="5"/>
                    <a:pt x="311" y="5"/>
                  </a:cubicBezTo>
                  <a:lnTo>
                    <a:pt x="311" y="0"/>
                  </a:lnTo>
                  <a:cubicBezTo>
                    <a:pt x="242" y="0"/>
                    <a:pt x="173" y="1"/>
                    <a:pt x="104" y="1"/>
                  </a:cubicBezTo>
                  <a:cubicBezTo>
                    <a:pt x="69" y="1"/>
                    <a:pt x="34" y="1"/>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6"/>
            <p:cNvSpPr/>
            <p:nvPr/>
          </p:nvSpPr>
          <p:spPr>
            <a:xfrm>
              <a:off x="4546159" y="3505846"/>
              <a:ext cx="79642" cy="48011"/>
            </a:xfrm>
            <a:custGeom>
              <a:avLst/>
              <a:gdLst/>
              <a:ahLst/>
              <a:cxnLst/>
              <a:rect l="l" t="t" r="r" b="b"/>
              <a:pathLst>
                <a:path w="282" h="170" extrusionOk="0">
                  <a:moveTo>
                    <a:pt x="1" y="0"/>
                  </a:moveTo>
                  <a:lnTo>
                    <a:pt x="1" y="5"/>
                  </a:lnTo>
                  <a:cubicBezTo>
                    <a:pt x="9" y="5"/>
                    <a:pt x="16" y="9"/>
                    <a:pt x="16" y="17"/>
                  </a:cubicBezTo>
                  <a:cubicBezTo>
                    <a:pt x="18" y="69"/>
                    <a:pt x="20" y="118"/>
                    <a:pt x="22" y="169"/>
                  </a:cubicBezTo>
                  <a:lnTo>
                    <a:pt x="281" y="169"/>
                  </a:lnTo>
                  <a:cubicBezTo>
                    <a:pt x="277" y="114"/>
                    <a:pt x="277" y="58"/>
                    <a:pt x="27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6"/>
            <p:cNvSpPr/>
            <p:nvPr/>
          </p:nvSpPr>
          <p:spPr>
            <a:xfrm>
              <a:off x="4633426" y="3506411"/>
              <a:ext cx="63544" cy="47446"/>
            </a:xfrm>
            <a:custGeom>
              <a:avLst/>
              <a:gdLst/>
              <a:ahLst/>
              <a:cxnLst/>
              <a:rect l="l" t="t" r="r" b="b"/>
              <a:pathLst>
                <a:path w="225" h="168" extrusionOk="0">
                  <a:moveTo>
                    <a:pt x="0" y="0"/>
                  </a:moveTo>
                  <a:cubicBezTo>
                    <a:pt x="2" y="56"/>
                    <a:pt x="4" y="112"/>
                    <a:pt x="4" y="167"/>
                  </a:cubicBezTo>
                  <a:cubicBezTo>
                    <a:pt x="79" y="165"/>
                    <a:pt x="152" y="165"/>
                    <a:pt x="225" y="163"/>
                  </a:cubicBezTo>
                  <a:cubicBezTo>
                    <a:pt x="221" y="110"/>
                    <a:pt x="219" y="54"/>
                    <a:pt x="21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6"/>
            <p:cNvSpPr/>
            <p:nvPr/>
          </p:nvSpPr>
          <p:spPr>
            <a:xfrm>
              <a:off x="4702900" y="3505846"/>
              <a:ext cx="78230" cy="46881"/>
            </a:xfrm>
            <a:custGeom>
              <a:avLst/>
              <a:gdLst/>
              <a:ahLst/>
              <a:cxnLst/>
              <a:rect l="l" t="t" r="r" b="b"/>
              <a:pathLst>
                <a:path w="277" h="166" extrusionOk="0">
                  <a:moveTo>
                    <a:pt x="0" y="0"/>
                  </a:moveTo>
                  <a:lnTo>
                    <a:pt x="0" y="0"/>
                  </a:lnTo>
                  <a:cubicBezTo>
                    <a:pt x="7" y="56"/>
                    <a:pt x="11" y="109"/>
                    <a:pt x="15" y="165"/>
                  </a:cubicBezTo>
                  <a:cubicBezTo>
                    <a:pt x="103" y="165"/>
                    <a:pt x="189" y="161"/>
                    <a:pt x="277" y="161"/>
                  </a:cubicBezTo>
                  <a:cubicBezTo>
                    <a:pt x="270" y="118"/>
                    <a:pt x="266" y="75"/>
                    <a:pt x="257" y="32"/>
                  </a:cubicBezTo>
                  <a:cubicBezTo>
                    <a:pt x="255" y="20"/>
                    <a:pt x="266" y="13"/>
                    <a:pt x="275" y="13"/>
                  </a:cubicBezTo>
                  <a:lnTo>
                    <a:pt x="275" y="2"/>
                  </a:lnTo>
                  <a:cubicBezTo>
                    <a:pt x="185" y="2"/>
                    <a:pt x="93" y="2"/>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6"/>
            <p:cNvSpPr/>
            <p:nvPr/>
          </p:nvSpPr>
          <p:spPr>
            <a:xfrm>
              <a:off x="4780282" y="3506411"/>
              <a:ext cx="69193" cy="44339"/>
            </a:xfrm>
            <a:custGeom>
              <a:avLst/>
              <a:gdLst/>
              <a:ahLst/>
              <a:cxnLst/>
              <a:rect l="l" t="t" r="r" b="b"/>
              <a:pathLst>
                <a:path w="245" h="157" extrusionOk="0">
                  <a:moveTo>
                    <a:pt x="1" y="0"/>
                  </a:moveTo>
                  <a:lnTo>
                    <a:pt x="1" y="11"/>
                  </a:lnTo>
                  <a:cubicBezTo>
                    <a:pt x="7" y="11"/>
                    <a:pt x="13" y="13"/>
                    <a:pt x="13" y="22"/>
                  </a:cubicBezTo>
                  <a:cubicBezTo>
                    <a:pt x="22" y="67"/>
                    <a:pt x="31" y="112"/>
                    <a:pt x="37" y="157"/>
                  </a:cubicBezTo>
                  <a:cubicBezTo>
                    <a:pt x="105" y="157"/>
                    <a:pt x="176" y="155"/>
                    <a:pt x="245" y="155"/>
                  </a:cubicBezTo>
                  <a:cubicBezTo>
                    <a:pt x="238" y="101"/>
                    <a:pt x="228" y="50"/>
                    <a:pt x="2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6"/>
            <p:cNvSpPr/>
            <p:nvPr/>
          </p:nvSpPr>
          <p:spPr>
            <a:xfrm>
              <a:off x="3457444" y="2518240"/>
              <a:ext cx="2122669" cy="1462345"/>
            </a:xfrm>
            <a:custGeom>
              <a:avLst/>
              <a:gdLst/>
              <a:ahLst/>
              <a:cxnLst/>
              <a:rect l="l" t="t" r="r" b="b"/>
              <a:pathLst>
                <a:path w="7516" h="5178" extrusionOk="0">
                  <a:moveTo>
                    <a:pt x="2383" y="58"/>
                  </a:moveTo>
                  <a:cubicBezTo>
                    <a:pt x="2456" y="58"/>
                    <a:pt x="2530" y="59"/>
                    <a:pt x="2603" y="60"/>
                  </a:cubicBezTo>
                  <a:cubicBezTo>
                    <a:pt x="3344" y="66"/>
                    <a:pt x="4085" y="83"/>
                    <a:pt x="4828" y="96"/>
                  </a:cubicBezTo>
                  <a:cubicBezTo>
                    <a:pt x="5211" y="103"/>
                    <a:pt x="5593" y="109"/>
                    <a:pt x="5976" y="115"/>
                  </a:cubicBezTo>
                  <a:cubicBezTo>
                    <a:pt x="5989" y="116"/>
                    <a:pt x="6001" y="116"/>
                    <a:pt x="6014" y="116"/>
                  </a:cubicBezTo>
                  <a:cubicBezTo>
                    <a:pt x="6094" y="116"/>
                    <a:pt x="6180" y="110"/>
                    <a:pt x="6265" y="110"/>
                  </a:cubicBezTo>
                  <a:cubicBezTo>
                    <a:pt x="6346" y="110"/>
                    <a:pt x="6425" y="115"/>
                    <a:pt x="6496" y="135"/>
                  </a:cubicBezTo>
                  <a:cubicBezTo>
                    <a:pt x="6747" y="203"/>
                    <a:pt x="6649" y="555"/>
                    <a:pt x="6631" y="743"/>
                  </a:cubicBezTo>
                  <a:cubicBezTo>
                    <a:pt x="6546" y="1595"/>
                    <a:pt x="6518" y="2454"/>
                    <a:pt x="6541" y="3309"/>
                  </a:cubicBezTo>
                  <a:cubicBezTo>
                    <a:pt x="6541" y="3315"/>
                    <a:pt x="6544" y="3319"/>
                    <a:pt x="6546" y="3324"/>
                  </a:cubicBezTo>
                  <a:cubicBezTo>
                    <a:pt x="5792" y="3326"/>
                    <a:pt x="5037" y="3333"/>
                    <a:pt x="4282" y="3333"/>
                  </a:cubicBezTo>
                  <a:cubicBezTo>
                    <a:pt x="4134" y="3333"/>
                    <a:pt x="3986" y="3333"/>
                    <a:pt x="3839" y="3332"/>
                  </a:cubicBezTo>
                  <a:cubicBezTo>
                    <a:pt x="3081" y="3327"/>
                    <a:pt x="2322" y="3291"/>
                    <a:pt x="1564" y="3291"/>
                  </a:cubicBezTo>
                  <a:cubicBezTo>
                    <a:pt x="1418" y="3291"/>
                    <a:pt x="1271" y="3293"/>
                    <a:pt x="1125" y="3296"/>
                  </a:cubicBezTo>
                  <a:cubicBezTo>
                    <a:pt x="1142" y="2544"/>
                    <a:pt x="1121" y="1792"/>
                    <a:pt x="1121" y="1043"/>
                  </a:cubicBezTo>
                  <a:cubicBezTo>
                    <a:pt x="1121" y="861"/>
                    <a:pt x="1121" y="677"/>
                    <a:pt x="1121" y="495"/>
                  </a:cubicBezTo>
                  <a:cubicBezTo>
                    <a:pt x="1121" y="394"/>
                    <a:pt x="1086" y="188"/>
                    <a:pt x="1204" y="128"/>
                  </a:cubicBezTo>
                  <a:cubicBezTo>
                    <a:pt x="1286" y="88"/>
                    <a:pt x="1453" y="96"/>
                    <a:pt x="1545" y="90"/>
                  </a:cubicBezTo>
                  <a:cubicBezTo>
                    <a:pt x="1823" y="66"/>
                    <a:pt x="2103" y="58"/>
                    <a:pt x="2383" y="58"/>
                  </a:cubicBezTo>
                  <a:close/>
                  <a:moveTo>
                    <a:pt x="1153" y="3339"/>
                  </a:moveTo>
                  <a:cubicBezTo>
                    <a:pt x="1765" y="3383"/>
                    <a:pt x="2384" y="3388"/>
                    <a:pt x="3001" y="3388"/>
                  </a:cubicBezTo>
                  <a:cubicBezTo>
                    <a:pt x="3166" y="3388"/>
                    <a:pt x="3330" y="3387"/>
                    <a:pt x="3494" y="3387"/>
                  </a:cubicBezTo>
                  <a:cubicBezTo>
                    <a:pt x="3609" y="3387"/>
                    <a:pt x="3724" y="3387"/>
                    <a:pt x="3839" y="3388"/>
                  </a:cubicBezTo>
                  <a:cubicBezTo>
                    <a:pt x="4183" y="3390"/>
                    <a:pt x="4528" y="3392"/>
                    <a:pt x="4872" y="3392"/>
                  </a:cubicBezTo>
                  <a:cubicBezTo>
                    <a:pt x="5427" y="3392"/>
                    <a:pt x="5981" y="3388"/>
                    <a:pt x="6535" y="3373"/>
                  </a:cubicBezTo>
                  <a:cubicBezTo>
                    <a:pt x="6719" y="3641"/>
                    <a:pt x="6899" y="3913"/>
                    <a:pt x="7068" y="4189"/>
                  </a:cubicBezTo>
                  <a:cubicBezTo>
                    <a:pt x="7152" y="4330"/>
                    <a:pt x="7235" y="4470"/>
                    <a:pt x="7315" y="4613"/>
                  </a:cubicBezTo>
                  <a:cubicBezTo>
                    <a:pt x="7321" y="4622"/>
                    <a:pt x="7375" y="4701"/>
                    <a:pt x="7375" y="4720"/>
                  </a:cubicBezTo>
                  <a:cubicBezTo>
                    <a:pt x="7375" y="4797"/>
                    <a:pt x="7312" y="4802"/>
                    <a:pt x="7263" y="4814"/>
                  </a:cubicBezTo>
                  <a:cubicBezTo>
                    <a:pt x="7182" y="4840"/>
                    <a:pt x="7066" y="4829"/>
                    <a:pt x="6978" y="4836"/>
                  </a:cubicBezTo>
                  <a:cubicBezTo>
                    <a:pt x="6289" y="4883"/>
                    <a:pt x="5597" y="4911"/>
                    <a:pt x="4905" y="4919"/>
                  </a:cubicBezTo>
                  <a:cubicBezTo>
                    <a:pt x="4709" y="4922"/>
                    <a:pt x="4512" y="4923"/>
                    <a:pt x="4315" y="4923"/>
                  </a:cubicBezTo>
                  <a:cubicBezTo>
                    <a:pt x="3139" y="4923"/>
                    <a:pt x="1963" y="4875"/>
                    <a:pt x="789" y="4789"/>
                  </a:cubicBezTo>
                  <a:cubicBezTo>
                    <a:pt x="609" y="4776"/>
                    <a:pt x="388" y="4793"/>
                    <a:pt x="217" y="4744"/>
                  </a:cubicBezTo>
                  <a:cubicBezTo>
                    <a:pt x="193" y="4737"/>
                    <a:pt x="95" y="4703"/>
                    <a:pt x="93" y="4671"/>
                  </a:cubicBezTo>
                  <a:cubicBezTo>
                    <a:pt x="93" y="4647"/>
                    <a:pt x="213" y="4521"/>
                    <a:pt x="232" y="4497"/>
                  </a:cubicBezTo>
                  <a:cubicBezTo>
                    <a:pt x="294" y="4420"/>
                    <a:pt x="356" y="4345"/>
                    <a:pt x="416" y="4270"/>
                  </a:cubicBezTo>
                  <a:cubicBezTo>
                    <a:pt x="656" y="3977"/>
                    <a:pt x="904" y="3688"/>
                    <a:pt x="1131" y="3382"/>
                  </a:cubicBezTo>
                  <a:cubicBezTo>
                    <a:pt x="1136" y="3375"/>
                    <a:pt x="1134" y="3364"/>
                    <a:pt x="1129" y="3358"/>
                  </a:cubicBezTo>
                  <a:cubicBezTo>
                    <a:pt x="1136" y="3352"/>
                    <a:pt x="1144" y="3345"/>
                    <a:pt x="1153" y="3339"/>
                  </a:cubicBezTo>
                  <a:close/>
                  <a:moveTo>
                    <a:pt x="61" y="4778"/>
                  </a:moveTo>
                  <a:lnTo>
                    <a:pt x="61" y="4778"/>
                  </a:lnTo>
                  <a:cubicBezTo>
                    <a:pt x="67" y="4782"/>
                    <a:pt x="73" y="4787"/>
                    <a:pt x="80" y="4789"/>
                  </a:cubicBezTo>
                  <a:cubicBezTo>
                    <a:pt x="125" y="4808"/>
                    <a:pt x="202" y="4802"/>
                    <a:pt x="247" y="4806"/>
                  </a:cubicBezTo>
                  <a:cubicBezTo>
                    <a:pt x="343" y="4814"/>
                    <a:pt x="437" y="4821"/>
                    <a:pt x="534" y="4829"/>
                  </a:cubicBezTo>
                  <a:cubicBezTo>
                    <a:pt x="598" y="4834"/>
                    <a:pt x="660" y="4838"/>
                    <a:pt x="724" y="4842"/>
                  </a:cubicBezTo>
                  <a:cubicBezTo>
                    <a:pt x="862" y="4853"/>
                    <a:pt x="1001" y="4864"/>
                    <a:pt x="1140" y="4872"/>
                  </a:cubicBezTo>
                  <a:cubicBezTo>
                    <a:pt x="1543" y="4898"/>
                    <a:pt x="1947" y="4922"/>
                    <a:pt x="2350" y="4939"/>
                  </a:cubicBezTo>
                  <a:cubicBezTo>
                    <a:pt x="3007" y="4967"/>
                    <a:pt x="3664" y="4982"/>
                    <a:pt x="4321" y="4982"/>
                  </a:cubicBezTo>
                  <a:cubicBezTo>
                    <a:pt x="5261" y="4982"/>
                    <a:pt x="6200" y="4951"/>
                    <a:pt x="7137" y="4883"/>
                  </a:cubicBezTo>
                  <a:cubicBezTo>
                    <a:pt x="7145" y="4882"/>
                    <a:pt x="7155" y="4882"/>
                    <a:pt x="7165" y="4882"/>
                  </a:cubicBezTo>
                  <a:cubicBezTo>
                    <a:pt x="7185" y="4882"/>
                    <a:pt x="7207" y="4883"/>
                    <a:pt x="7231" y="4883"/>
                  </a:cubicBezTo>
                  <a:cubicBezTo>
                    <a:pt x="7293" y="4883"/>
                    <a:pt x="7365" y="4879"/>
                    <a:pt x="7409" y="4851"/>
                  </a:cubicBezTo>
                  <a:lnTo>
                    <a:pt x="7409" y="4851"/>
                  </a:lnTo>
                  <a:cubicBezTo>
                    <a:pt x="7452" y="5041"/>
                    <a:pt x="6991" y="5046"/>
                    <a:pt x="6908" y="5052"/>
                  </a:cubicBezTo>
                  <a:cubicBezTo>
                    <a:pt x="6762" y="5065"/>
                    <a:pt x="6614" y="5076"/>
                    <a:pt x="6466" y="5084"/>
                  </a:cubicBezTo>
                  <a:cubicBezTo>
                    <a:pt x="6173" y="5101"/>
                    <a:pt x="5877" y="5110"/>
                    <a:pt x="5582" y="5114"/>
                  </a:cubicBezTo>
                  <a:cubicBezTo>
                    <a:pt x="5501" y="5115"/>
                    <a:pt x="5421" y="5115"/>
                    <a:pt x="5340" y="5115"/>
                  </a:cubicBezTo>
                  <a:cubicBezTo>
                    <a:pt x="4818" y="5115"/>
                    <a:pt x="4295" y="5104"/>
                    <a:pt x="3772" y="5093"/>
                  </a:cubicBezTo>
                  <a:cubicBezTo>
                    <a:pt x="3170" y="5082"/>
                    <a:pt x="2571" y="5069"/>
                    <a:pt x="1969" y="5046"/>
                  </a:cubicBezTo>
                  <a:cubicBezTo>
                    <a:pt x="1669" y="5035"/>
                    <a:pt x="1369" y="5020"/>
                    <a:pt x="1069" y="5005"/>
                  </a:cubicBezTo>
                  <a:lnTo>
                    <a:pt x="1065" y="5005"/>
                  </a:lnTo>
                  <a:cubicBezTo>
                    <a:pt x="917" y="4996"/>
                    <a:pt x="767" y="4988"/>
                    <a:pt x="620" y="4977"/>
                  </a:cubicBezTo>
                  <a:cubicBezTo>
                    <a:pt x="545" y="4973"/>
                    <a:pt x="470" y="4969"/>
                    <a:pt x="395" y="4962"/>
                  </a:cubicBezTo>
                  <a:cubicBezTo>
                    <a:pt x="320" y="4958"/>
                    <a:pt x="5" y="4949"/>
                    <a:pt x="61" y="4778"/>
                  </a:cubicBezTo>
                  <a:close/>
                  <a:moveTo>
                    <a:pt x="2374" y="0"/>
                  </a:moveTo>
                  <a:cubicBezTo>
                    <a:pt x="2108" y="0"/>
                    <a:pt x="1842" y="6"/>
                    <a:pt x="1577" y="28"/>
                  </a:cubicBezTo>
                  <a:cubicBezTo>
                    <a:pt x="1455" y="38"/>
                    <a:pt x="1256" y="26"/>
                    <a:pt x="1146" y="88"/>
                  </a:cubicBezTo>
                  <a:cubicBezTo>
                    <a:pt x="1037" y="148"/>
                    <a:pt x="1063" y="293"/>
                    <a:pt x="1063" y="398"/>
                  </a:cubicBezTo>
                  <a:cubicBezTo>
                    <a:pt x="1063" y="1362"/>
                    <a:pt x="1044" y="2332"/>
                    <a:pt x="1080" y="3296"/>
                  </a:cubicBezTo>
                  <a:cubicBezTo>
                    <a:pt x="1080" y="3309"/>
                    <a:pt x="1091" y="3317"/>
                    <a:pt x="1101" y="3317"/>
                  </a:cubicBezTo>
                  <a:cubicBezTo>
                    <a:pt x="1104" y="3324"/>
                    <a:pt x="1106" y="3328"/>
                    <a:pt x="1110" y="3330"/>
                  </a:cubicBezTo>
                  <a:cubicBezTo>
                    <a:pt x="1099" y="3343"/>
                    <a:pt x="1089" y="3356"/>
                    <a:pt x="1078" y="3369"/>
                  </a:cubicBezTo>
                  <a:cubicBezTo>
                    <a:pt x="1076" y="3371"/>
                    <a:pt x="1076" y="3375"/>
                    <a:pt x="1078" y="3379"/>
                  </a:cubicBezTo>
                  <a:cubicBezTo>
                    <a:pt x="812" y="3677"/>
                    <a:pt x="568" y="3996"/>
                    <a:pt x="315" y="4305"/>
                  </a:cubicBezTo>
                  <a:cubicBezTo>
                    <a:pt x="253" y="4380"/>
                    <a:pt x="191" y="4457"/>
                    <a:pt x="131" y="4532"/>
                  </a:cubicBezTo>
                  <a:cubicBezTo>
                    <a:pt x="97" y="4570"/>
                    <a:pt x="41" y="4622"/>
                    <a:pt x="28" y="4675"/>
                  </a:cubicBezTo>
                  <a:cubicBezTo>
                    <a:pt x="22" y="4705"/>
                    <a:pt x="22" y="4731"/>
                    <a:pt x="35" y="4750"/>
                  </a:cubicBezTo>
                  <a:cubicBezTo>
                    <a:pt x="1" y="4834"/>
                    <a:pt x="46" y="4924"/>
                    <a:pt x="131" y="4971"/>
                  </a:cubicBezTo>
                  <a:cubicBezTo>
                    <a:pt x="210" y="5011"/>
                    <a:pt x="309" y="5011"/>
                    <a:pt x="397" y="5018"/>
                  </a:cubicBezTo>
                  <a:cubicBezTo>
                    <a:pt x="555" y="5031"/>
                    <a:pt x="718" y="5041"/>
                    <a:pt x="877" y="5050"/>
                  </a:cubicBezTo>
                  <a:cubicBezTo>
                    <a:pt x="1487" y="5089"/>
                    <a:pt x="2099" y="5110"/>
                    <a:pt x="2710" y="5127"/>
                  </a:cubicBezTo>
                  <a:cubicBezTo>
                    <a:pt x="3506" y="5148"/>
                    <a:pt x="4306" y="5177"/>
                    <a:pt x="5104" y="5177"/>
                  </a:cubicBezTo>
                  <a:cubicBezTo>
                    <a:pt x="5507" y="5177"/>
                    <a:pt x="5909" y="5170"/>
                    <a:pt x="6310" y="5151"/>
                  </a:cubicBezTo>
                  <a:cubicBezTo>
                    <a:pt x="6616" y="5138"/>
                    <a:pt x="6936" y="5131"/>
                    <a:pt x="7235" y="5076"/>
                  </a:cubicBezTo>
                  <a:cubicBezTo>
                    <a:pt x="7375" y="5050"/>
                    <a:pt x="7516" y="4945"/>
                    <a:pt x="7450" y="4795"/>
                  </a:cubicBezTo>
                  <a:cubicBezTo>
                    <a:pt x="7475" y="4690"/>
                    <a:pt x="7332" y="4523"/>
                    <a:pt x="7291" y="4450"/>
                  </a:cubicBezTo>
                  <a:cubicBezTo>
                    <a:pt x="7070" y="4071"/>
                    <a:pt x="6835" y="3701"/>
                    <a:pt x="6584" y="3341"/>
                  </a:cubicBezTo>
                  <a:cubicBezTo>
                    <a:pt x="6582" y="3339"/>
                    <a:pt x="6582" y="3337"/>
                    <a:pt x="6580" y="3337"/>
                  </a:cubicBezTo>
                  <a:cubicBezTo>
                    <a:pt x="6591" y="3332"/>
                    <a:pt x="6599" y="3324"/>
                    <a:pt x="6599" y="3309"/>
                  </a:cubicBezTo>
                  <a:cubicBezTo>
                    <a:pt x="6578" y="2454"/>
                    <a:pt x="6606" y="1595"/>
                    <a:pt x="6689" y="743"/>
                  </a:cubicBezTo>
                  <a:cubicBezTo>
                    <a:pt x="6713" y="507"/>
                    <a:pt x="6816" y="133"/>
                    <a:pt x="6488" y="75"/>
                  </a:cubicBezTo>
                  <a:cubicBezTo>
                    <a:pt x="6405" y="60"/>
                    <a:pt x="6320" y="57"/>
                    <a:pt x="6234" y="57"/>
                  </a:cubicBezTo>
                  <a:cubicBezTo>
                    <a:pt x="6169" y="57"/>
                    <a:pt x="6105" y="58"/>
                    <a:pt x="6041" y="58"/>
                  </a:cubicBezTo>
                  <a:cubicBezTo>
                    <a:pt x="6020" y="58"/>
                    <a:pt x="5999" y="58"/>
                    <a:pt x="5978" y="58"/>
                  </a:cubicBezTo>
                  <a:cubicBezTo>
                    <a:pt x="5764" y="55"/>
                    <a:pt x="5552" y="51"/>
                    <a:pt x="5340" y="47"/>
                  </a:cubicBezTo>
                  <a:cubicBezTo>
                    <a:pt x="4490" y="32"/>
                    <a:pt x="3639" y="17"/>
                    <a:pt x="2789" y="4"/>
                  </a:cubicBezTo>
                  <a:cubicBezTo>
                    <a:pt x="2651" y="2"/>
                    <a:pt x="2513" y="0"/>
                    <a:pt x="23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6"/>
            <p:cNvSpPr/>
            <p:nvPr/>
          </p:nvSpPr>
          <p:spPr>
            <a:xfrm>
              <a:off x="5356694" y="3845027"/>
              <a:ext cx="86138" cy="10449"/>
            </a:xfrm>
            <a:custGeom>
              <a:avLst/>
              <a:gdLst/>
              <a:ahLst/>
              <a:cxnLst/>
              <a:rect l="l" t="t" r="r" b="b"/>
              <a:pathLst>
                <a:path w="305" h="37" extrusionOk="0">
                  <a:moveTo>
                    <a:pt x="285" y="1"/>
                  </a:moveTo>
                  <a:cubicBezTo>
                    <a:pt x="227" y="5"/>
                    <a:pt x="168" y="8"/>
                    <a:pt x="110" y="8"/>
                  </a:cubicBezTo>
                  <a:cubicBezTo>
                    <a:pt x="78" y="8"/>
                    <a:pt x="47" y="7"/>
                    <a:pt x="16" y="5"/>
                  </a:cubicBezTo>
                  <a:cubicBezTo>
                    <a:pt x="1" y="5"/>
                    <a:pt x="3" y="24"/>
                    <a:pt x="16" y="26"/>
                  </a:cubicBezTo>
                  <a:cubicBezTo>
                    <a:pt x="74" y="32"/>
                    <a:pt x="135" y="37"/>
                    <a:pt x="195" y="37"/>
                  </a:cubicBezTo>
                  <a:cubicBezTo>
                    <a:pt x="225" y="37"/>
                    <a:pt x="255" y="36"/>
                    <a:pt x="285" y="33"/>
                  </a:cubicBezTo>
                  <a:cubicBezTo>
                    <a:pt x="305" y="31"/>
                    <a:pt x="305"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6"/>
            <p:cNvSpPr/>
            <p:nvPr/>
          </p:nvSpPr>
          <p:spPr>
            <a:xfrm>
              <a:off x="5304164" y="3862537"/>
              <a:ext cx="130760" cy="14686"/>
            </a:xfrm>
            <a:custGeom>
              <a:avLst/>
              <a:gdLst/>
              <a:ahLst/>
              <a:cxnLst/>
              <a:rect l="l" t="t" r="r" b="b"/>
              <a:pathLst>
                <a:path w="463" h="52" extrusionOk="0">
                  <a:moveTo>
                    <a:pt x="441" y="1"/>
                  </a:moveTo>
                  <a:cubicBezTo>
                    <a:pt x="441" y="1"/>
                    <a:pt x="440" y="1"/>
                    <a:pt x="439" y="1"/>
                  </a:cubicBezTo>
                  <a:cubicBezTo>
                    <a:pt x="327" y="11"/>
                    <a:pt x="217" y="17"/>
                    <a:pt x="106" y="17"/>
                  </a:cubicBezTo>
                  <a:cubicBezTo>
                    <a:pt x="76" y="17"/>
                    <a:pt x="47" y="17"/>
                    <a:pt x="17" y="16"/>
                  </a:cubicBezTo>
                  <a:cubicBezTo>
                    <a:pt x="0" y="16"/>
                    <a:pt x="0" y="42"/>
                    <a:pt x="17" y="44"/>
                  </a:cubicBezTo>
                  <a:cubicBezTo>
                    <a:pt x="79" y="48"/>
                    <a:pt x="141" y="51"/>
                    <a:pt x="204" y="51"/>
                  </a:cubicBezTo>
                  <a:cubicBezTo>
                    <a:pt x="283" y="51"/>
                    <a:pt x="362" y="47"/>
                    <a:pt x="439" y="37"/>
                  </a:cubicBezTo>
                  <a:cubicBezTo>
                    <a:pt x="462" y="35"/>
                    <a:pt x="463" y="1"/>
                    <a:pt x="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6"/>
            <p:cNvSpPr/>
            <p:nvPr/>
          </p:nvSpPr>
          <p:spPr>
            <a:xfrm>
              <a:off x="3670951" y="3488901"/>
              <a:ext cx="1751286" cy="261799"/>
            </a:xfrm>
            <a:custGeom>
              <a:avLst/>
              <a:gdLst/>
              <a:ahLst/>
              <a:cxnLst/>
              <a:rect l="l" t="t" r="r" b="b"/>
              <a:pathLst>
                <a:path w="6201" h="927" extrusionOk="0">
                  <a:moveTo>
                    <a:pt x="572" y="56"/>
                  </a:moveTo>
                  <a:cubicBezTo>
                    <a:pt x="609" y="58"/>
                    <a:pt x="645" y="62"/>
                    <a:pt x="684" y="62"/>
                  </a:cubicBezTo>
                  <a:cubicBezTo>
                    <a:pt x="684" y="65"/>
                    <a:pt x="682" y="65"/>
                    <a:pt x="682" y="67"/>
                  </a:cubicBezTo>
                  <a:cubicBezTo>
                    <a:pt x="671" y="97"/>
                    <a:pt x="658" y="129"/>
                    <a:pt x="645" y="159"/>
                  </a:cubicBezTo>
                  <a:cubicBezTo>
                    <a:pt x="596" y="157"/>
                    <a:pt x="545" y="154"/>
                    <a:pt x="493" y="152"/>
                  </a:cubicBezTo>
                  <a:cubicBezTo>
                    <a:pt x="519" y="122"/>
                    <a:pt x="545" y="90"/>
                    <a:pt x="570" y="58"/>
                  </a:cubicBezTo>
                  <a:cubicBezTo>
                    <a:pt x="570" y="58"/>
                    <a:pt x="570" y="56"/>
                    <a:pt x="572" y="56"/>
                  </a:cubicBezTo>
                  <a:close/>
                  <a:moveTo>
                    <a:pt x="710" y="65"/>
                  </a:moveTo>
                  <a:cubicBezTo>
                    <a:pt x="767" y="69"/>
                    <a:pt x="825" y="71"/>
                    <a:pt x="883" y="71"/>
                  </a:cubicBezTo>
                  <a:cubicBezTo>
                    <a:pt x="877" y="103"/>
                    <a:pt x="872" y="135"/>
                    <a:pt x="868" y="167"/>
                  </a:cubicBezTo>
                  <a:cubicBezTo>
                    <a:pt x="804" y="165"/>
                    <a:pt x="742" y="163"/>
                    <a:pt x="677" y="161"/>
                  </a:cubicBezTo>
                  <a:cubicBezTo>
                    <a:pt x="688" y="131"/>
                    <a:pt x="699" y="103"/>
                    <a:pt x="710" y="73"/>
                  </a:cubicBezTo>
                  <a:cubicBezTo>
                    <a:pt x="710" y="71"/>
                    <a:pt x="710" y="67"/>
                    <a:pt x="710" y="65"/>
                  </a:cubicBezTo>
                  <a:close/>
                  <a:moveTo>
                    <a:pt x="1138" y="73"/>
                  </a:moveTo>
                  <a:cubicBezTo>
                    <a:pt x="1138" y="75"/>
                    <a:pt x="1138" y="75"/>
                    <a:pt x="1136" y="77"/>
                  </a:cubicBezTo>
                  <a:cubicBezTo>
                    <a:pt x="1131" y="112"/>
                    <a:pt x="1129" y="144"/>
                    <a:pt x="1125" y="178"/>
                  </a:cubicBezTo>
                  <a:cubicBezTo>
                    <a:pt x="1050" y="176"/>
                    <a:pt x="975" y="172"/>
                    <a:pt x="900" y="169"/>
                  </a:cubicBezTo>
                  <a:cubicBezTo>
                    <a:pt x="904" y="137"/>
                    <a:pt x="909" y="105"/>
                    <a:pt x="913" y="73"/>
                  </a:cubicBezTo>
                  <a:close/>
                  <a:moveTo>
                    <a:pt x="1386" y="69"/>
                  </a:moveTo>
                  <a:lnTo>
                    <a:pt x="1386" y="69"/>
                  </a:lnTo>
                  <a:cubicBezTo>
                    <a:pt x="1382" y="110"/>
                    <a:pt x="1378" y="148"/>
                    <a:pt x="1373" y="189"/>
                  </a:cubicBezTo>
                  <a:cubicBezTo>
                    <a:pt x="1303" y="184"/>
                    <a:pt x="1230" y="182"/>
                    <a:pt x="1159" y="178"/>
                  </a:cubicBezTo>
                  <a:cubicBezTo>
                    <a:pt x="1159" y="146"/>
                    <a:pt x="1161" y="112"/>
                    <a:pt x="1161" y="77"/>
                  </a:cubicBezTo>
                  <a:cubicBezTo>
                    <a:pt x="1161" y="75"/>
                    <a:pt x="1161" y="75"/>
                    <a:pt x="1161" y="73"/>
                  </a:cubicBezTo>
                  <a:cubicBezTo>
                    <a:pt x="1236" y="73"/>
                    <a:pt x="1311" y="71"/>
                    <a:pt x="1386" y="69"/>
                  </a:cubicBezTo>
                  <a:close/>
                  <a:moveTo>
                    <a:pt x="4894" y="62"/>
                  </a:moveTo>
                  <a:cubicBezTo>
                    <a:pt x="5147" y="62"/>
                    <a:pt x="5402" y="62"/>
                    <a:pt x="5655" y="65"/>
                  </a:cubicBezTo>
                  <a:cubicBezTo>
                    <a:pt x="5683" y="95"/>
                    <a:pt x="5710" y="125"/>
                    <a:pt x="5738" y="157"/>
                  </a:cubicBezTo>
                  <a:cubicBezTo>
                    <a:pt x="5468" y="169"/>
                    <a:pt x="5201" y="182"/>
                    <a:pt x="4931" y="193"/>
                  </a:cubicBezTo>
                  <a:cubicBezTo>
                    <a:pt x="4918" y="148"/>
                    <a:pt x="4907" y="105"/>
                    <a:pt x="4894" y="62"/>
                  </a:cubicBezTo>
                  <a:close/>
                  <a:moveTo>
                    <a:pt x="4860" y="62"/>
                  </a:moveTo>
                  <a:cubicBezTo>
                    <a:pt x="4873" y="105"/>
                    <a:pt x="4886" y="150"/>
                    <a:pt x="4899" y="193"/>
                  </a:cubicBezTo>
                  <a:cubicBezTo>
                    <a:pt x="4822" y="195"/>
                    <a:pt x="4747" y="199"/>
                    <a:pt x="4672" y="202"/>
                  </a:cubicBezTo>
                  <a:cubicBezTo>
                    <a:pt x="4659" y="154"/>
                    <a:pt x="4644" y="107"/>
                    <a:pt x="4627" y="62"/>
                  </a:cubicBezTo>
                  <a:close/>
                  <a:moveTo>
                    <a:pt x="1832" y="62"/>
                  </a:moveTo>
                  <a:cubicBezTo>
                    <a:pt x="1830" y="110"/>
                    <a:pt x="1830" y="157"/>
                    <a:pt x="1828" y="204"/>
                  </a:cubicBezTo>
                  <a:cubicBezTo>
                    <a:pt x="1742" y="202"/>
                    <a:pt x="1656" y="197"/>
                    <a:pt x="1568" y="195"/>
                  </a:cubicBezTo>
                  <a:cubicBezTo>
                    <a:pt x="1568" y="163"/>
                    <a:pt x="1568" y="131"/>
                    <a:pt x="1566" y="101"/>
                  </a:cubicBezTo>
                  <a:cubicBezTo>
                    <a:pt x="1566" y="92"/>
                    <a:pt x="1560" y="88"/>
                    <a:pt x="1553" y="88"/>
                  </a:cubicBezTo>
                  <a:cubicBezTo>
                    <a:pt x="1547" y="88"/>
                    <a:pt x="1541" y="92"/>
                    <a:pt x="1541" y="101"/>
                  </a:cubicBezTo>
                  <a:cubicBezTo>
                    <a:pt x="1541" y="131"/>
                    <a:pt x="1538" y="163"/>
                    <a:pt x="1538" y="193"/>
                  </a:cubicBezTo>
                  <a:cubicBezTo>
                    <a:pt x="1493" y="191"/>
                    <a:pt x="1451" y="191"/>
                    <a:pt x="1406" y="189"/>
                  </a:cubicBezTo>
                  <a:cubicBezTo>
                    <a:pt x="1410" y="148"/>
                    <a:pt x="1412" y="110"/>
                    <a:pt x="1414" y="69"/>
                  </a:cubicBezTo>
                  <a:cubicBezTo>
                    <a:pt x="1553" y="67"/>
                    <a:pt x="1693" y="62"/>
                    <a:pt x="1832" y="62"/>
                  </a:cubicBezTo>
                  <a:close/>
                  <a:moveTo>
                    <a:pt x="4599" y="62"/>
                  </a:moveTo>
                  <a:cubicBezTo>
                    <a:pt x="4612" y="110"/>
                    <a:pt x="4625" y="157"/>
                    <a:pt x="4637" y="202"/>
                  </a:cubicBezTo>
                  <a:cubicBezTo>
                    <a:pt x="4573" y="204"/>
                    <a:pt x="4509" y="206"/>
                    <a:pt x="4445" y="208"/>
                  </a:cubicBezTo>
                  <a:cubicBezTo>
                    <a:pt x="4432" y="159"/>
                    <a:pt x="4419" y="110"/>
                    <a:pt x="4402" y="62"/>
                  </a:cubicBezTo>
                  <a:close/>
                  <a:moveTo>
                    <a:pt x="2134" y="62"/>
                  </a:moveTo>
                  <a:cubicBezTo>
                    <a:pt x="2134" y="112"/>
                    <a:pt x="2136" y="163"/>
                    <a:pt x="2140" y="212"/>
                  </a:cubicBezTo>
                  <a:cubicBezTo>
                    <a:pt x="2046" y="210"/>
                    <a:pt x="1954" y="208"/>
                    <a:pt x="1860" y="204"/>
                  </a:cubicBezTo>
                  <a:cubicBezTo>
                    <a:pt x="1860" y="157"/>
                    <a:pt x="1860" y="110"/>
                    <a:pt x="1862" y="62"/>
                  </a:cubicBezTo>
                  <a:close/>
                  <a:moveTo>
                    <a:pt x="4374" y="62"/>
                  </a:moveTo>
                  <a:cubicBezTo>
                    <a:pt x="4374" y="65"/>
                    <a:pt x="4374" y="67"/>
                    <a:pt x="4374" y="71"/>
                  </a:cubicBezTo>
                  <a:cubicBezTo>
                    <a:pt x="4389" y="116"/>
                    <a:pt x="4400" y="163"/>
                    <a:pt x="4413" y="208"/>
                  </a:cubicBezTo>
                  <a:cubicBezTo>
                    <a:pt x="4346" y="210"/>
                    <a:pt x="4278" y="212"/>
                    <a:pt x="4211" y="214"/>
                  </a:cubicBezTo>
                  <a:cubicBezTo>
                    <a:pt x="4203" y="163"/>
                    <a:pt x="4190" y="112"/>
                    <a:pt x="4171" y="62"/>
                  </a:cubicBezTo>
                  <a:close/>
                  <a:moveTo>
                    <a:pt x="2440" y="62"/>
                  </a:moveTo>
                  <a:cubicBezTo>
                    <a:pt x="2442" y="114"/>
                    <a:pt x="2442" y="167"/>
                    <a:pt x="2444" y="221"/>
                  </a:cubicBezTo>
                  <a:cubicBezTo>
                    <a:pt x="2354" y="219"/>
                    <a:pt x="2262" y="217"/>
                    <a:pt x="2172" y="214"/>
                  </a:cubicBezTo>
                  <a:cubicBezTo>
                    <a:pt x="2168" y="163"/>
                    <a:pt x="2166" y="112"/>
                    <a:pt x="2162" y="62"/>
                  </a:cubicBezTo>
                  <a:close/>
                  <a:moveTo>
                    <a:pt x="4136" y="62"/>
                  </a:moveTo>
                  <a:cubicBezTo>
                    <a:pt x="4156" y="112"/>
                    <a:pt x="4166" y="163"/>
                    <a:pt x="4173" y="217"/>
                  </a:cubicBezTo>
                  <a:cubicBezTo>
                    <a:pt x="4104" y="217"/>
                    <a:pt x="4033" y="219"/>
                    <a:pt x="3963" y="219"/>
                  </a:cubicBezTo>
                  <a:cubicBezTo>
                    <a:pt x="3959" y="174"/>
                    <a:pt x="3950" y="129"/>
                    <a:pt x="3941" y="84"/>
                  </a:cubicBezTo>
                  <a:cubicBezTo>
                    <a:pt x="3939" y="75"/>
                    <a:pt x="3935" y="73"/>
                    <a:pt x="3929" y="73"/>
                  </a:cubicBezTo>
                  <a:cubicBezTo>
                    <a:pt x="3920" y="73"/>
                    <a:pt x="3909" y="82"/>
                    <a:pt x="3911" y="92"/>
                  </a:cubicBezTo>
                  <a:cubicBezTo>
                    <a:pt x="3918" y="135"/>
                    <a:pt x="3924" y="178"/>
                    <a:pt x="3931" y="221"/>
                  </a:cubicBezTo>
                  <a:cubicBezTo>
                    <a:pt x="3843" y="223"/>
                    <a:pt x="3757" y="225"/>
                    <a:pt x="3669" y="225"/>
                  </a:cubicBezTo>
                  <a:cubicBezTo>
                    <a:pt x="3665" y="172"/>
                    <a:pt x="3661" y="116"/>
                    <a:pt x="3654" y="62"/>
                  </a:cubicBezTo>
                  <a:close/>
                  <a:moveTo>
                    <a:pt x="2761" y="62"/>
                  </a:moveTo>
                  <a:cubicBezTo>
                    <a:pt x="2761" y="116"/>
                    <a:pt x="2761" y="172"/>
                    <a:pt x="2761" y="227"/>
                  </a:cubicBezTo>
                  <a:cubicBezTo>
                    <a:pt x="2665" y="225"/>
                    <a:pt x="2571" y="223"/>
                    <a:pt x="2474" y="221"/>
                  </a:cubicBezTo>
                  <a:cubicBezTo>
                    <a:pt x="2472" y="167"/>
                    <a:pt x="2468" y="116"/>
                    <a:pt x="2466" y="62"/>
                  </a:cubicBezTo>
                  <a:close/>
                  <a:moveTo>
                    <a:pt x="3110" y="60"/>
                  </a:moveTo>
                  <a:cubicBezTo>
                    <a:pt x="3198" y="60"/>
                    <a:pt x="3288" y="60"/>
                    <a:pt x="3378" y="62"/>
                  </a:cubicBezTo>
                  <a:cubicBezTo>
                    <a:pt x="3376" y="118"/>
                    <a:pt x="3378" y="174"/>
                    <a:pt x="3380" y="229"/>
                  </a:cubicBezTo>
                  <a:lnTo>
                    <a:pt x="3121" y="229"/>
                  </a:lnTo>
                  <a:cubicBezTo>
                    <a:pt x="3119" y="178"/>
                    <a:pt x="3117" y="129"/>
                    <a:pt x="3115" y="80"/>
                  </a:cubicBezTo>
                  <a:cubicBezTo>
                    <a:pt x="3115" y="69"/>
                    <a:pt x="3108" y="65"/>
                    <a:pt x="3100" y="65"/>
                  </a:cubicBezTo>
                  <a:cubicBezTo>
                    <a:pt x="3093" y="65"/>
                    <a:pt x="3087" y="69"/>
                    <a:pt x="3087" y="80"/>
                  </a:cubicBezTo>
                  <a:cubicBezTo>
                    <a:pt x="3089" y="129"/>
                    <a:pt x="3091" y="180"/>
                    <a:pt x="3093" y="229"/>
                  </a:cubicBezTo>
                  <a:cubicBezTo>
                    <a:pt x="2990" y="229"/>
                    <a:pt x="2890" y="229"/>
                    <a:pt x="2789" y="227"/>
                  </a:cubicBezTo>
                  <a:cubicBezTo>
                    <a:pt x="2789" y="172"/>
                    <a:pt x="2789" y="116"/>
                    <a:pt x="2789" y="62"/>
                  </a:cubicBezTo>
                  <a:cubicBezTo>
                    <a:pt x="2892" y="62"/>
                    <a:pt x="2997" y="60"/>
                    <a:pt x="3100" y="60"/>
                  </a:cubicBezTo>
                  <a:close/>
                  <a:moveTo>
                    <a:pt x="3627" y="62"/>
                  </a:moveTo>
                  <a:cubicBezTo>
                    <a:pt x="3627" y="116"/>
                    <a:pt x="3629" y="172"/>
                    <a:pt x="3633" y="225"/>
                  </a:cubicBezTo>
                  <a:cubicBezTo>
                    <a:pt x="3560" y="227"/>
                    <a:pt x="3487" y="227"/>
                    <a:pt x="3412" y="229"/>
                  </a:cubicBezTo>
                  <a:cubicBezTo>
                    <a:pt x="3412" y="174"/>
                    <a:pt x="3410" y="118"/>
                    <a:pt x="3408" y="62"/>
                  </a:cubicBezTo>
                  <a:close/>
                  <a:moveTo>
                    <a:pt x="472" y="180"/>
                  </a:moveTo>
                  <a:cubicBezTo>
                    <a:pt x="525" y="184"/>
                    <a:pt x="579" y="189"/>
                    <a:pt x="635" y="193"/>
                  </a:cubicBezTo>
                  <a:cubicBezTo>
                    <a:pt x="615" y="240"/>
                    <a:pt x="596" y="287"/>
                    <a:pt x="577" y="334"/>
                  </a:cubicBezTo>
                  <a:cubicBezTo>
                    <a:pt x="506" y="328"/>
                    <a:pt x="435" y="322"/>
                    <a:pt x="365" y="313"/>
                  </a:cubicBezTo>
                  <a:cubicBezTo>
                    <a:pt x="401" y="268"/>
                    <a:pt x="438" y="225"/>
                    <a:pt x="472" y="180"/>
                  </a:cubicBezTo>
                  <a:close/>
                  <a:moveTo>
                    <a:pt x="665" y="195"/>
                  </a:moveTo>
                  <a:cubicBezTo>
                    <a:pt x="731" y="199"/>
                    <a:pt x="795" y="204"/>
                    <a:pt x="862" y="208"/>
                  </a:cubicBezTo>
                  <a:cubicBezTo>
                    <a:pt x="855" y="259"/>
                    <a:pt x="849" y="309"/>
                    <a:pt x="844" y="360"/>
                  </a:cubicBezTo>
                  <a:cubicBezTo>
                    <a:pt x="765" y="354"/>
                    <a:pt x="688" y="345"/>
                    <a:pt x="609" y="339"/>
                  </a:cubicBezTo>
                  <a:cubicBezTo>
                    <a:pt x="628" y="292"/>
                    <a:pt x="647" y="242"/>
                    <a:pt x="665" y="195"/>
                  </a:cubicBezTo>
                  <a:close/>
                  <a:moveTo>
                    <a:pt x="896" y="210"/>
                  </a:moveTo>
                  <a:cubicBezTo>
                    <a:pt x="971" y="217"/>
                    <a:pt x="1046" y="221"/>
                    <a:pt x="1121" y="225"/>
                  </a:cubicBezTo>
                  <a:cubicBezTo>
                    <a:pt x="1116" y="277"/>
                    <a:pt x="1114" y="330"/>
                    <a:pt x="1110" y="384"/>
                  </a:cubicBezTo>
                  <a:cubicBezTo>
                    <a:pt x="1033" y="377"/>
                    <a:pt x="956" y="371"/>
                    <a:pt x="877" y="364"/>
                  </a:cubicBezTo>
                  <a:cubicBezTo>
                    <a:pt x="883" y="313"/>
                    <a:pt x="889" y="262"/>
                    <a:pt x="896" y="210"/>
                  </a:cubicBezTo>
                  <a:close/>
                  <a:moveTo>
                    <a:pt x="5770" y="195"/>
                  </a:moveTo>
                  <a:cubicBezTo>
                    <a:pt x="5809" y="242"/>
                    <a:pt x="5848" y="292"/>
                    <a:pt x="5882" y="343"/>
                  </a:cubicBezTo>
                  <a:cubicBezTo>
                    <a:pt x="5584" y="358"/>
                    <a:pt x="5289" y="377"/>
                    <a:pt x="4991" y="397"/>
                  </a:cubicBezTo>
                  <a:cubicBezTo>
                    <a:pt x="4974" y="343"/>
                    <a:pt x="4959" y="292"/>
                    <a:pt x="4944" y="238"/>
                  </a:cubicBezTo>
                  <a:cubicBezTo>
                    <a:pt x="5220" y="227"/>
                    <a:pt x="5494" y="212"/>
                    <a:pt x="5770" y="195"/>
                  </a:cubicBezTo>
                  <a:close/>
                  <a:moveTo>
                    <a:pt x="1155" y="227"/>
                  </a:moveTo>
                  <a:cubicBezTo>
                    <a:pt x="1228" y="229"/>
                    <a:pt x="1299" y="234"/>
                    <a:pt x="1369" y="236"/>
                  </a:cubicBezTo>
                  <a:cubicBezTo>
                    <a:pt x="1365" y="292"/>
                    <a:pt x="1361" y="349"/>
                    <a:pt x="1356" y="405"/>
                  </a:cubicBezTo>
                  <a:cubicBezTo>
                    <a:pt x="1286" y="399"/>
                    <a:pt x="1215" y="394"/>
                    <a:pt x="1142" y="388"/>
                  </a:cubicBezTo>
                  <a:cubicBezTo>
                    <a:pt x="1149" y="334"/>
                    <a:pt x="1153" y="281"/>
                    <a:pt x="1155" y="227"/>
                  </a:cubicBezTo>
                  <a:close/>
                  <a:moveTo>
                    <a:pt x="4912" y="240"/>
                  </a:moveTo>
                  <a:cubicBezTo>
                    <a:pt x="4927" y="294"/>
                    <a:pt x="4942" y="345"/>
                    <a:pt x="4957" y="399"/>
                  </a:cubicBezTo>
                  <a:cubicBezTo>
                    <a:pt x="4879" y="403"/>
                    <a:pt x="4802" y="407"/>
                    <a:pt x="4727" y="411"/>
                  </a:cubicBezTo>
                  <a:cubicBezTo>
                    <a:pt x="4715" y="358"/>
                    <a:pt x="4702" y="302"/>
                    <a:pt x="4685" y="249"/>
                  </a:cubicBezTo>
                  <a:cubicBezTo>
                    <a:pt x="4762" y="247"/>
                    <a:pt x="4837" y="244"/>
                    <a:pt x="4912" y="240"/>
                  </a:cubicBezTo>
                  <a:close/>
                  <a:moveTo>
                    <a:pt x="1403" y="238"/>
                  </a:moveTo>
                  <a:cubicBezTo>
                    <a:pt x="1448" y="240"/>
                    <a:pt x="1493" y="242"/>
                    <a:pt x="1538" y="244"/>
                  </a:cubicBezTo>
                  <a:cubicBezTo>
                    <a:pt x="1538" y="302"/>
                    <a:pt x="1538" y="360"/>
                    <a:pt x="1538" y="418"/>
                  </a:cubicBezTo>
                  <a:cubicBezTo>
                    <a:pt x="1489" y="414"/>
                    <a:pt x="1438" y="411"/>
                    <a:pt x="1388" y="407"/>
                  </a:cubicBezTo>
                  <a:cubicBezTo>
                    <a:pt x="1395" y="352"/>
                    <a:pt x="1399" y="296"/>
                    <a:pt x="1403" y="238"/>
                  </a:cubicBezTo>
                  <a:close/>
                  <a:moveTo>
                    <a:pt x="4650" y="249"/>
                  </a:moveTo>
                  <a:cubicBezTo>
                    <a:pt x="4665" y="304"/>
                    <a:pt x="4678" y="360"/>
                    <a:pt x="4691" y="414"/>
                  </a:cubicBezTo>
                  <a:cubicBezTo>
                    <a:pt x="4625" y="418"/>
                    <a:pt x="4558" y="422"/>
                    <a:pt x="4492" y="426"/>
                  </a:cubicBezTo>
                  <a:cubicBezTo>
                    <a:pt x="4483" y="369"/>
                    <a:pt x="4470" y="311"/>
                    <a:pt x="4458" y="255"/>
                  </a:cubicBezTo>
                  <a:cubicBezTo>
                    <a:pt x="4522" y="253"/>
                    <a:pt x="4586" y="251"/>
                    <a:pt x="4650" y="249"/>
                  </a:cubicBezTo>
                  <a:close/>
                  <a:moveTo>
                    <a:pt x="1571" y="244"/>
                  </a:moveTo>
                  <a:cubicBezTo>
                    <a:pt x="1656" y="249"/>
                    <a:pt x="1742" y="251"/>
                    <a:pt x="1828" y="253"/>
                  </a:cubicBezTo>
                  <a:cubicBezTo>
                    <a:pt x="1828" y="315"/>
                    <a:pt x="1828" y="375"/>
                    <a:pt x="1830" y="437"/>
                  </a:cubicBezTo>
                  <a:cubicBezTo>
                    <a:pt x="1744" y="431"/>
                    <a:pt x="1656" y="426"/>
                    <a:pt x="1571" y="420"/>
                  </a:cubicBezTo>
                  <a:cubicBezTo>
                    <a:pt x="1571" y="362"/>
                    <a:pt x="1571" y="302"/>
                    <a:pt x="1571" y="244"/>
                  </a:cubicBezTo>
                  <a:close/>
                  <a:moveTo>
                    <a:pt x="4425" y="255"/>
                  </a:moveTo>
                  <a:cubicBezTo>
                    <a:pt x="4440" y="313"/>
                    <a:pt x="4453" y="371"/>
                    <a:pt x="4466" y="426"/>
                  </a:cubicBezTo>
                  <a:cubicBezTo>
                    <a:pt x="4389" y="433"/>
                    <a:pt x="4310" y="435"/>
                    <a:pt x="4233" y="439"/>
                  </a:cubicBezTo>
                  <a:cubicBezTo>
                    <a:pt x="4226" y="379"/>
                    <a:pt x="4224" y="319"/>
                    <a:pt x="4216" y="262"/>
                  </a:cubicBezTo>
                  <a:cubicBezTo>
                    <a:pt x="4286" y="259"/>
                    <a:pt x="4355" y="257"/>
                    <a:pt x="4425" y="255"/>
                  </a:cubicBezTo>
                  <a:close/>
                  <a:moveTo>
                    <a:pt x="4179" y="262"/>
                  </a:moveTo>
                  <a:cubicBezTo>
                    <a:pt x="4183" y="322"/>
                    <a:pt x="4188" y="382"/>
                    <a:pt x="4196" y="441"/>
                  </a:cubicBezTo>
                  <a:cubicBezTo>
                    <a:pt x="4123" y="446"/>
                    <a:pt x="4053" y="450"/>
                    <a:pt x="3980" y="452"/>
                  </a:cubicBezTo>
                  <a:cubicBezTo>
                    <a:pt x="3978" y="390"/>
                    <a:pt x="3976" y="328"/>
                    <a:pt x="3969" y="266"/>
                  </a:cubicBezTo>
                  <a:cubicBezTo>
                    <a:pt x="4040" y="264"/>
                    <a:pt x="4108" y="264"/>
                    <a:pt x="4179" y="262"/>
                  </a:cubicBezTo>
                  <a:close/>
                  <a:moveTo>
                    <a:pt x="1862" y="253"/>
                  </a:moveTo>
                  <a:cubicBezTo>
                    <a:pt x="1954" y="257"/>
                    <a:pt x="2048" y="259"/>
                    <a:pt x="2142" y="262"/>
                  </a:cubicBezTo>
                  <a:cubicBezTo>
                    <a:pt x="2147" y="326"/>
                    <a:pt x="2151" y="390"/>
                    <a:pt x="2155" y="454"/>
                  </a:cubicBezTo>
                  <a:cubicBezTo>
                    <a:pt x="2057" y="450"/>
                    <a:pt x="1960" y="444"/>
                    <a:pt x="1862" y="439"/>
                  </a:cubicBezTo>
                  <a:cubicBezTo>
                    <a:pt x="1862" y="377"/>
                    <a:pt x="1862" y="315"/>
                    <a:pt x="1862" y="253"/>
                  </a:cubicBezTo>
                  <a:close/>
                  <a:moveTo>
                    <a:pt x="3935" y="266"/>
                  </a:moveTo>
                  <a:cubicBezTo>
                    <a:pt x="3944" y="328"/>
                    <a:pt x="3948" y="390"/>
                    <a:pt x="3952" y="454"/>
                  </a:cubicBezTo>
                  <a:cubicBezTo>
                    <a:pt x="3864" y="456"/>
                    <a:pt x="3776" y="461"/>
                    <a:pt x="3691" y="463"/>
                  </a:cubicBezTo>
                  <a:cubicBezTo>
                    <a:pt x="3684" y="399"/>
                    <a:pt x="3680" y="334"/>
                    <a:pt x="3674" y="270"/>
                  </a:cubicBezTo>
                  <a:cubicBezTo>
                    <a:pt x="3761" y="268"/>
                    <a:pt x="3847" y="268"/>
                    <a:pt x="3935" y="266"/>
                  </a:cubicBezTo>
                  <a:close/>
                  <a:moveTo>
                    <a:pt x="2174" y="262"/>
                  </a:moveTo>
                  <a:cubicBezTo>
                    <a:pt x="2264" y="264"/>
                    <a:pt x="2357" y="266"/>
                    <a:pt x="2446" y="266"/>
                  </a:cubicBezTo>
                  <a:cubicBezTo>
                    <a:pt x="2449" y="332"/>
                    <a:pt x="2451" y="399"/>
                    <a:pt x="2455" y="465"/>
                  </a:cubicBezTo>
                  <a:cubicBezTo>
                    <a:pt x="2365" y="463"/>
                    <a:pt x="2275" y="459"/>
                    <a:pt x="2183" y="454"/>
                  </a:cubicBezTo>
                  <a:cubicBezTo>
                    <a:pt x="2181" y="390"/>
                    <a:pt x="2179" y="326"/>
                    <a:pt x="2174" y="262"/>
                  </a:cubicBezTo>
                  <a:close/>
                  <a:moveTo>
                    <a:pt x="2476" y="266"/>
                  </a:moveTo>
                  <a:lnTo>
                    <a:pt x="2476" y="266"/>
                  </a:lnTo>
                  <a:cubicBezTo>
                    <a:pt x="2571" y="268"/>
                    <a:pt x="2667" y="268"/>
                    <a:pt x="2761" y="270"/>
                  </a:cubicBezTo>
                  <a:cubicBezTo>
                    <a:pt x="2761" y="337"/>
                    <a:pt x="2761" y="405"/>
                    <a:pt x="2763" y="471"/>
                  </a:cubicBezTo>
                  <a:cubicBezTo>
                    <a:pt x="2669" y="471"/>
                    <a:pt x="2577" y="469"/>
                    <a:pt x="2483" y="465"/>
                  </a:cubicBezTo>
                  <a:cubicBezTo>
                    <a:pt x="2481" y="399"/>
                    <a:pt x="2479" y="332"/>
                    <a:pt x="2476" y="266"/>
                  </a:cubicBezTo>
                  <a:close/>
                  <a:moveTo>
                    <a:pt x="3635" y="270"/>
                  </a:moveTo>
                  <a:cubicBezTo>
                    <a:pt x="3642" y="334"/>
                    <a:pt x="3650" y="401"/>
                    <a:pt x="3659" y="465"/>
                  </a:cubicBezTo>
                  <a:cubicBezTo>
                    <a:pt x="3582" y="467"/>
                    <a:pt x="3502" y="469"/>
                    <a:pt x="3425" y="471"/>
                  </a:cubicBezTo>
                  <a:cubicBezTo>
                    <a:pt x="3421" y="405"/>
                    <a:pt x="3417" y="339"/>
                    <a:pt x="3415" y="270"/>
                  </a:cubicBezTo>
                  <a:close/>
                  <a:moveTo>
                    <a:pt x="2787" y="270"/>
                  </a:moveTo>
                  <a:cubicBezTo>
                    <a:pt x="2890" y="270"/>
                    <a:pt x="2993" y="272"/>
                    <a:pt x="3093" y="272"/>
                  </a:cubicBezTo>
                  <a:cubicBezTo>
                    <a:pt x="3098" y="339"/>
                    <a:pt x="3100" y="407"/>
                    <a:pt x="3104" y="476"/>
                  </a:cubicBezTo>
                  <a:cubicBezTo>
                    <a:pt x="2999" y="476"/>
                    <a:pt x="2892" y="474"/>
                    <a:pt x="2787" y="474"/>
                  </a:cubicBezTo>
                  <a:cubicBezTo>
                    <a:pt x="2787" y="405"/>
                    <a:pt x="2787" y="339"/>
                    <a:pt x="2787" y="270"/>
                  </a:cubicBezTo>
                  <a:close/>
                  <a:moveTo>
                    <a:pt x="3382" y="272"/>
                  </a:moveTo>
                  <a:cubicBezTo>
                    <a:pt x="3385" y="339"/>
                    <a:pt x="3391" y="405"/>
                    <a:pt x="3397" y="471"/>
                  </a:cubicBezTo>
                  <a:cubicBezTo>
                    <a:pt x="3316" y="474"/>
                    <a:pt x="3232" y="474"/>
                    <a:pt x="3151" y="476"/>
                  </a:cubicBezTo>
                  <a:lnTo>
                    <a:pt x="3128" y="476"/>
                  </a:lnTo>
                  <a:cubicBezTo>
                    <a:pt x="3128" y="407"/>
                    <a:pt x="3125" y="341"/>
                    <a:pt x="3123" y="272"/>
                  </a:cubicBezTo>
                  <a:close/>
                  <a:moveTo>
                    <a:pt x="345" y="339"/>
                  </a:moveTo>
                  <a:cubicBezTo>
                    <a:pt x="418" y="349"/>
                    <a:pt x="491" y="358"/>
                    <a:pt x="564" y="369"/>
                  </a:cubicBezTo>
                  <a:cubicBezTo>
                    <a:pt x="540" y="422"/>
                    <a:pt x="517" y="476"/>
                    <a:pt x="493" y="529"/>
                  </a:cubicBezTo>
                  <a:cubicBezTo>
                    <a:pt x="403" y="519"/>
                    <a:pt x="311" y="508"/>
                    <a:pt x="221" y="495"/>
                  </a:cubicBezTo>
                  <a:cubicBezTo>
                    <a:pt x="262" y="444"/>
                    <a:pt x="305" y="390"/>
                    <a:pt x="345" y="339"/>
                  </a:cubicBezTo>
                  <a:close/>
                  <a:moveTo>
                    <a:pt x="5901" y="369"/>
                  </a:moveTo>
                  <a:cubicBezTo>
                    <a:pt x="5935" y="420"/>
                    <a:pt x="5970" y="471"/>
                    <a:pt x="6002" y="525"/>
                  </a:cubicBezTo>
                  <a:cubicBezTo>
                    <a:pt x="5678" y="525"/>
                    <a:pt x="5357" y="529"/>
                    <a:pt x="5034" y="540"/>
                  </a:cubicBezTo>
                  <a:cubicBezTo>
                    <a:pt x="5023" y="506"/>
                    <a:pt x="5012" y="471"/>
                    <a:pt x="5004" y="439"/>
                  </a:cubicBezTo>
                  <a:cubicBezTo>
                    <a:pt x="5297" y="420"/>
                    <a:pt x="5591" y="401"/>
                    <a:pt x="5886" y="382"/>
                  </a:cubicBezTo>
                  <a:cubicBezTo>
                    <a:pt x="5893" y="379"/>
                    <a:pt x="5899" y="375"/>
                    <a:pt x="5901" y="369"/>
                  </a:cubicBezTo>
                  <a:close/>
                  <a:moveTo>
                    <a:pt x="4969" y="439"/>
                  </a:moveTo>
                  <a:cubicBezTo>
                    <a:pt x="4980" y="474"/>
                    <a:pt x="4991" y="508"/>
                    <a:pt x="5002" y="540"/>
                  </a:cubicBezTo>
                  <a:cubicBezTo>
                    <a:pt x="4920" y="544"/>
                    <a:pt x="4837" y="546"/>
                    <a:pt x="4753" y="549"/>
                  </a:cubicBezTo>
                  <a:cubicBezTo>
                    <a:pt x="4749" y="516"/>
                    <a:pt x="4742" y="486"/>
                    <a:pt x="4736" y="454"/>
                  </a:cubicBezTo>
                  <a:cubicBezTo>
                    <a:pt x="4813" y="450"/>
                    <a:pt x="4892" y="446"/>
                    <a:pt x="4969" y="439"/>
                  </a:cubicBezTo>
                  <a:close/>
                  <a:moveTo>
                    <a:pt x="596" y="371"/>
                  </a:moveTo>
                  <a:cubicBezTo>
                    <a:pt x="677" y="382"/>
                    <a:pt x="759" y="390"/>
                    <a:pt x="840" y="401"/>
                  </a:cubicBezTo>
                  <a:cubicBezTo>
                    <a:pt x="836" y="454"/>
                    <a:pt x="834" y="508"/>
                    <a:pt x="832" y="564"/>
                  </a:cubicBezTo>
                  <a:cubicBezTo>
                    <a:pt x="729" y="553"/>
                    <a:pt x="628" y="544"/>
                    <a:pt x="527" y="534"/>
                  </a:cubicBezTo>
                  <a:cubicBezTo>
                    <a:pt x="551" y="480"/>
                    <a:pt x="575" y="426"/>
                    <a:pt x="596" y="371"/>
                  </a:cubicBezTo>
                  <a:close/>
                  <a:moveTo>
                    <a:pt x="4702" y="454"/>
                  </a:moveTo>
                  <a:cubicBezTo>
                    <a:pt x="4708" y="486"/>
                    <a:pt x="4715" y="519"/>
                    <a:pt x="4721" y="551"/>
                  </a:cubicBezTo>
                  <a:cubicBezTo>
                    <a:pt x="4648" y="553"/>
                    <a:pt x="4575" y="555"/>
                    <a:pt x="4500" y="557"/>
                  </a:cubicBezTo>
                  <a:cubicBezTo>
                    <a:pt x="4417" y="561"/>
                    <a:pt x="4331" y="564"/>
                    <a:pt x="4248" y="568"/>
                  </a:cubicBezTo>
                  <a:cubicBezTo>
                    <a:pt x="4241" y="538"/>
                    <a:pt x="4237" y="508"/>
                    <a:pt x="4235" y="478"/>
                  </a:cubicBezTo>
                  <a:cubicBezTo>
                    <a:pt x="4314" y="474"/>
                    <a:pt x="4395" y="471"/>
                    <a:pt x="4475" y="467"/>
                  </a:cubicBezTo>
                  <a:cubicBezTo>
                    <a:pt x="4479" y="493"/>
                    <a:pt x="4485" y="521"/>
                    <a:pt x="4490" y="546"/>
                  </a:cubicBezTo>
                  <a:cubicBezTo>
                    <a:pt x="4492" y="551"/>
                    <a:pt x="4496" y="553"/>
                    <a:pt x="4500" y="553"/>
                  </a:cubicBezTo>
                  <a:cubicBezTo>
                    <a:pt x="4505" y="553"/>
                    <a:pt x="4511" y="551"/>
                    <a:pt x="4511" y="544"/>
                  </a:cubicBezTo>
                  <a:cubicBezTo>
                    <a:pt x="4507" y="519"/>
                    <a:pt x="4503" y="491"/>
                    <a:pt x="4498" y="465"/>
                  </a:cubicBezTo>
                  <a:cubicBezTo>
                    <a:pt x="4567" y="463"/>
                    <a:pt x="4633" y="459"/>
                    <a:pt x="4702" y="454"/>
                  </a:cubicBezTo>
                  <a:close/>
                  <a:moveTo>
                    <a:pt x="4205" y="478"/>
                  </a:moveTo>
                  <a:cubicBezTo>
                    <a:pt x="4211" y="510"/>
                    <a:pt x="4220" y="538"/>
                    <a:pt x="4233" y="568"/>
                  </a:cubicBezTo>
                  <a:cubicBezTo>
                    <a:pt x="4147" y="572"/>
                    <a:pt x="4061" y="574"/>
                    <a:pt x="3976" y="576"/>
                  </a:cubicBezTo>
                  <a:cubicBezTo>
                    <a:pt x="3978" y="546"/>
                    <a:pt x="3980" y="516"/>
                    <a:pt x="3980" y="486"/>
                  </a:cubicBezTo>
                  <a:cubicBezTo>
                    <a:pt x="4055" y="484"/>
                    <a:pt x="4130" y="482"/>
                    <a:pt x="4205" y="478"/>
                  </a:cubicBezTo>
                  <a:close/>
                  <a:moveTo>
                    <a:pt x="870" y="403"/>
                  </a:moveTo>
                  <a:cubicBezTo>
                    <a:pt x="949" y="411"/>
                    <a:pt x="1029" y="420"/>
                    <a:pt x="1108" y="426"/>
                  </a:cubicBezTo>
                  <a:cubicBezTo>
                    <a:pt x="1108" y="478"/>
                    <a:pt x="1104" y="531"/>
                    <a:pt x="1104" y="583"/>
                  </a:cubicBezTo>
                  <a:cubicBezTo>
                    <a:pt x="1018" y="576"/>
                    <a:pt x="934" y="572"/>
                    <a:pt x="849" y="564"/>
                  </a:cubicBezTo>
                  <a:cubicBezTo>
                    <a:pt x="857" y="510"/>
                    <a:pt x="864" y="456"/>
                    <a:pt x="870" y="403"/>
                  </a:cubicBezTo>
                  <a:close/>
                  <a:moveTo>
                    <a:pt x="3952" y="489"/>
                  </a:moveTo>
                  <a:cubicBezTo>
                    <a:pt x="3954" y="519"/>
                    <a:pt x="3954" y="549"/>
                    <a:pt x="3954" y="579"/>
                  </a:cubicBezTo>
                  <a:cubicBezTo>
                    <a:pt x="3871" y="581"/>
                    <a:pt x="3785" y="585"/>
                    <a:pt x="3699" y="587"/>
                  </a:cubicBezTo>
                  <a:cubicBezTo>
                    <a:pt x="3697" y="557"/>
                    <a:pt x="3695" y="525"/>
                    <a:pt x="3693" y="495"/>
                  </a:cubicBezTo>
                  <a:cubicBezTo>
                    <a:pt x="3779" y="493"/>
                    <a:pt x="3866" y="491"/>
                    <a:pt x="3952" y="489"/>
                  </a:cubicBezTo>
                  <a:close/>
                  <a:moveTo>
                    <a:pt x="3665" y="495"/>
                  </a:moveTo>
                  <a:cubicBezTo>
                    <a:pt x="3669" y="527"/>
                    <a:pt x="3676" y="557"/>
                    <a:pt x="3682" y="589"/>
                  </a:cubicBezTo>
                  <a:cubicBezTo>
                    <a:pt x="3599" y="591"/>
                    <a:pt x="3517" y="594"/>
                    <a:pt x="3436" y="596"/>
                  </a:cubicBezTo>
                  <a:cubicBezTo>
                    <a:pt x="3432" y="566"/>
                    <a:pt x="3430" y="534"/>
                    <a:pt x="3427" y="501"/>
                  </a:cubicBezTo>
                  <a:cubicBezTo>
                    <a:pt x="3507" y="499"/>
                    <a:pt x="3586" y="497"/>
                    <a:pt x="3665" y="495"/>
                  </a:cubicBezTo>
                  <a:close/>
                  <a:moveTo>
                    <a:pt x="1138" y="429"/>
                  </a:moveTo>
                  <a:cubicBezTo>
                    <a:pt x="1211" y="435"/>
                    <a:pt x="1281" y="441"/>
                    <a:pt x="1354" y="448"/>
                  </a:cubicBezTo>
                  <a:cubicBezTo>
                    <a:pt x="1350" y="493"/>
                    <a:pt x="1348" y="540"/>
                    <a:pt x="1348" y="585"/>
                  </a:cubicBezTo>
                  <a:cubicBezTo>
                    <a:pt x="1348" y="594"/>
                    <a:pt x="1352" y="596"/>
                    <a:pt x="1356" y="596"/>
                  </a:cubicBezTo>
                  <a:cubicBezTo>
                    <a:pt x="1363" y="596"/>
                    <a:pt x="1367" y="591"/>
                    <a:pt x="1369" y="585"/>
                  </a:cubicBezTo>
                  <a:cubicBezTo>
                    <a:pt x="1373" y="540"/>
                    <a:pt x="1380" y="495"/>
                    <a:pt x="1384" y="450"/>
                  </a:cubicBezTo>
                  <a:cubicBezTo>
                    <a:pt x="1436" y="452"/>
                    <a:pt x="1487" y="456"/>
                    <a:pt x="1538" y="459"/>
                  </a:cubicBezTo>
                  <a:cubicBezTo>
                    <a:pt x="1538" y="508"/>
                    <a:pt x="1541" y="557"/>
                    <a:pt x="1541" y="604"/>
                  </a:cubicBezTo>
                  <a:cubicBezTo>
                    <a:pt x="1481" y="602"/>
                    <a:pt x="1418" y="600"/>
                    <a:pt x="1356" y="598"/>
                  </a:cubicBezTo>
                  <a:cubicBezTo>
                    <a:pt x="1279" y="594"/>
                    <a:pt x="1200" y="589"/>
                    <a:pt x="1121" y="585"/>
                  </a:cubicBezTo>
                  <a:cubicBezTo>
                    <a:pt x="1127" y="531"/>
                    <a:pt x="1134" y="480"/>
                    <a:pt x="1138" y="429"/>
                  </a:cubicBezTo>
                  <a:close/>
                  <a:moveTo>
                    <a:pt x="1568" y="463"/>
                  </a:moveTo>
                  <a:cubicBezTo>
                    <a:pt x="1656" y="467"/>
                    <a:pt x="1744" y="471"/>
                    <a:pt x="1832" y="478"/>
                  </a:cubicBezTo>
                  <a:cubicBezTo>
                    <a:pt x="1834" y="523"/>
                    <a:pt x="1836" y="568"/>
                    <a:pt x="1840" y="613"/>
                  </a:cubicBezTo>
                  <a:cubicBezTo>
                    <a:pt x="1748" y="613"/>
                    <a:pt x="1658" y="609"/>
                    <a:pt x="1566" y="606"/>
                  </a:cubicBezTo>
                  <a:cubicBezTo>
                    <a:pt x="1568" y="559"/>
                    <a:pt x="1568" y="510"/>
                    <a:pt x="1568" y="463"/>
                  </a:cubicBezTo>
                  <a:close/>
                  <a:moveTo>
                    <a:pt x="3402" y="501"/>
                  </a:moveTo>
                  <a:cubicBezTo>
                    <a:pt x="3406" y="534"/>
                    <a:pt x="3410" y="566"/>
                    <a:pt x="3415" y="598"/>
                  </a:cubicBezTo>
                  <a:cubicBezTo>
                    <a:pt x="3316" y="600"/>
                    <a:pt x="3220" y="604"/>
                    <a:pt x="3121" y="606"/>
                  </a:cubicBezTo>
                  <a:cubicBezTo>
                    <a:pt x="3008" y="609"/>
                    <a:pt x="2894" y="611"/>
                    <a:pt x="2781" y="613"/>
                  </a:cubicBezTo>
                  <a:cubicBezTo>
                    <a:pt x="2781" y="613"/>
                    <a:pt x="2783" y="611"/>
                    <a:pt x="2783" y="609"/>
                  </a:cubicBezTo>
                  <a:cubicBezTo>
                    <a:pt x="2785" y="574"/>
                    <a:pt x="2785" y="538"/>
                    <a:pt x="2785" y="504"/>
                  </a:cubicBezTo>
                  <a:cubicBezTo>
                    <a:pt x="2892" y="506"/>
                    <a:pt x="2999" y="506"/>
                    <a:pt x="3106" y="506"/>
                  </a:cubicBezTo>
                  <a:cubicBezTo>
                    <a:pt x="3108" y="531"/>
                    <a:pt x="3108" y="559"/>
                    <a:pt x="3110" y="587"/>
                  </a:cubicBezTo>
                  <a:cubicBezTo>
                    <a:pt x="3113" y="591"/>
                    <a:pt x="3117" y="596"/>
                    <a:pt x="3121" y="596"/>
                  </a:cubicBezTo>
                  <a:cubicBezTo>
                    <a:pt x="3125" y="596"/>
                    <a:pt x="3130" y="591"/>
                    <a:pt x="3130" y="587"/>
                  </a:cubicBezTo>
                  <a:cubicBezTo>
                    <a:pt x="3130" y="559"/>
                    <a:pt x="3130" y="531"/>
                    <a:pt x="3128" y="506"/>
                  </a:cubicBezTo>
                  <a:cubicBezTo>
                    <a:pt x="3220" y="504"/>
                    <a:pt x="3310" y="504"/>
                    <a:pt x="3402" y="501"/>
                  </a:cubicBezTo>
                  <a:close/>
                  <a:moveTo>
                    <a:pt x="1862" y="478"/>
                  </a:moveTo>
                  <a:cubicBezTo>
                    <a:pt x="1960" y="484"/>
                    <a:pt x="2059" y="489"/>
                    <a:pt x="2159" y="491"/>
                  </a:cubicBezTo>
                  <a:cubicBezTo>
                    <a:pt x="2164" y="534"/>
                    <a:pt x="2166" y="576"/>
                    <a:pt x="2170" y="617"/>
                  </a:cubicBezTo>
                  <a:cubicBezTo>
                    <a:pt x="2067" y="617"/>
                    <a:pt x="1962" y="617"/>
                    <a:pt x="1860" y="615"/>
                  </a:cubicBezTo>
                  <a:cubicBezTo>
                    <a:pt x="1860" y="570"/>
                    <a:pt x="1862" y="525"/>
                    <a:pt x="1862" y="478"/>
                  </a:cubicBezTo>
                  <a:close/>
                  <a:moveTo>
                    <a:pt x="2483" y="499"/>
                  </a:moveTo>
                  <a:lnTo>
                    <a:pt x="2483" y="499"/>
                  </a:lnTo>
                  <a:cubicBezTo>
                    <a:pt x="2577" y="501"/>
                    <a:pt x="2671" y="504"/>
                    <a:pt x="2763" y="504"/>
                  </a:cubicBezTo>
                  <a:cubicBezTo>
                    <a:pt x="2766" y="538"/>
                    <a:pt x="2766" y="574"/>
                    <a:pt x="2768" y="609"/>
                  </a:cubicBezTo>
                  <a:cubicBezTo>
                    <a:pt x="2768" y="611"/>
                    <a:pt x="2768" y="613"/>
                    <a:pt x="2770" y="613"/>
                  </a:cubicBezTo>
                  <a:cubicBezTo>
                    <a:pt x="2673" y="615"/>
                    <a:pt x="2579" y="617"/>
                    <a:pt x="2485" y="617"/>
                  </a:cubicBezTo>
                  <a:cubicBezTo>
                    <a:pt x="2485" y="579"/>
                    <a:pt x="2483" y="540"/>
                    <a:pt x="2483" y="499"/>
                  </a:cubicBezTo>
                  <a:close/>
                  <a:moveTo>
                    <a:pt x="2185" y="493"/>
                  </a:moveTo>
                  <a:lnTo>
                    <a:pt x="2185" y="493"/>
                  </a:lnTo>
                  <a:cubicBezTo>
                    <a:pt x="2277" y="495"/>
                    <a:pt x="2367" y="497"/>
                    <a:pt x="2459" y="499"/>
                  </a:cubicBezTo>
                  <a:cubicBezTo>
                    <a:pt x="2461" y="540"/>
                    <a:pt x="2464" y="579"/>
                    <a:pt x="2466" y="617"/>
                  </a:cubicBezTo>
                  <a:cubicBezTo>
                    <a:pt x="2420" y="618"/>
                    <a:pt x="2374" y="619"/>
                    <a:pt x="2328" y="619"/>
                  </a:cubicBezTo>
                  <a:cubicBezTo>
                    <a:pt x="2282" y="619"/>
                    <a:pt x="2236" y="618"/>
                    <a:pt x="2189" y="617"/>
                  </a:cubicBezTo>
                  <a:cubicBezTo>
                    <a:pt x="2187" y="576"/>
                    <a:pt x="2187" y="534"/>
                    <a:pt x="2185" y="493"/>
                  </a:cubicBezTo>
                  <a:close/>
                  <a:moveTo>
                    <a:pt x="208" y="512"/>
                  </a:moveTo>
                  <a:cubicBezTo>
                    <a:pt x="300" y="527"/>
                    <a:pt x="390" y="542"/>
                    <a:pt x="483" y="555"/>
                  </a:cubicBezTo>
                  <a:cubicBezTo>
                    <a:pt x="455" y="619"/>
                    <a:pt x="425" y="686"/>
                    <a:pt x="397" y="750"/>
                  </a:cubicBezTo>
                  <a:cubicBezTo>
                    <a:pt x="279" y="739"/>
                    <a:pt x="161" y="728"/>
                    <a:pt x="43" y="718"/>
                  </a:cubicBezTo>
                  <a:cubicBezTo>
                    <a:pt x="99" y="649"/>
                    <a:pt x="153" y="581"/>
                    <a:pt x="208" y="512"/>
                  </a:cubicBezTo>
                  <a:close/>
                  <a:moveTo>
                    <a:pt x="5921" y="561"/>
                  </a:moveTo>
                  <a:cubicBezTo>
                    <a:pt x="5955" y="561"/>
                    <a:pt x="5989" y="561"/>
                    <a:pt x="6023" y="561"/>
                  </a:cubicBezTo>
                  <a:cubicBezTo>
                    <a:pt x="6068" y="634"/>
                    <a:pt x="6109" y="711"/>
                    <a:pt x="6150" y="788"/>
                  </a:cubicBezTo>
                  <a:cubicBezTo>
                    <a:pt x="5807" y="795"/>
                    <a:pt x="5464" y="806"/>
                    <a:pt x="5121" y="818"/>
                  </a:cubicBezTo>
                  <a:cubicBezTo>
                    <a:pt x="5096" y="739"/>
                    <a:pt x="5070" y="658"/>
                    <a:pt x="5047" y="579"/>
                  </a:cubicBezTo>
                  <a:cubicBezTo>
                    <a:pt x="5338" y="569"/>
                    <a:pt x="5630" y="561"/>
                    <a:pt x="5921" y="561"/>
                  </a:cubicBezTo>
                  <a:close/>
                  <a:moveTo>
                    <a:pt x="5014" y="581"/>
                  </a:moveTo>
                  <a:cubicBezTo>
                    <a:pt x="5042" y="660"/>
                    <a:pt x="5070" y="739"/>
                    <a:pt x="5102" y="818"/>
                  </a:cubicBezTo>
                  <a:cubicBezTo>
                    <a:pt x="4999" y="823"/>
                    <a:pt x="4897" y="825"/>
                    <a:pt x="4794" y="829"/>
                  </a:cubicBezTo>
                  <a:cubicBezTo>
                    <a:pt x="4785" y="750"/>
                    <a:pt x="4775" y="669"/>
                    <a:pt x="4762" y="589"/>
                  </a:cubicBezTo>
                  <a:cubicBezTo>
                    <a:pt x="4845" y="587"/>
                    <a:pt x="4931" y="583"/>
                    <a:pt x="5014" y="581"/>
                  </a:cubicBezTo>
                  <a:close/>
                  <a:moveTo>
                    <a:pt x="515" y="559"/>
                  </a:moveTo>
                  <a:cubicBezTo>
                    <a:pt x="1118" y="646"/>
                    <a:pt x="1727" y="674"/>
                    <a:pt x="2337" y="674"/>
                  </a:cubicBezTo>
                  <a:cubicBezTo>
                    <a:pt x="3133" y="674"/>
                    <a:pt x="3933" y="625"/>
                    <a:pt x="4730" y="591"/>
                  </a:cubicBezTo>
                  <a:cubicBezTo>
                    <a:pt x="4747" y="671"/>
                    <a:pt x="4760" y="750"/>
                    <a:pt x="4772" y="829"/>
                  </a:cubicBezTo>
                  <a:cubicBezTo>
                    <a:pt x="4216" y="848"/>
                    <a:pt x="3657" y="868"/>
                    <a:pt x="3098" y="872"/>
                  </a:cubicBezTo>
                  <a:cubicBezTo>
                    <a:pt x="3001" y="873"/>
                    <a:pt x="2905" y="873"/>
                    <a:pt x="2808" y="873"/>
                  </a:cubicBezTo>
                  <a:cubicBezTo>
                    <a:pt x="2396" y="873"/>
                    <a:pt x="1984" y="865"/>
                    <a:pt x="1571" y="846"/>
                  </a:cubicBezTo>
                  <a:cubicBezTo>
                    <a:pt x="1185" y="827"/>
                    <a:pt x="802" y="788"/>
                    <a:pt x="418" y="752"/>
                  </a:cubicBezTo>
                  <a:cubicBezTo>
                    <a:pt x="453" y="690"/>
                    <a:pt x="483" y="626"/>
                    <a:pt x="515" y="559"/>
                  </a:cubicBezTo>
                  <a:close/>
                  <a:moveTo>
                    <a:pt x="3393" y="0"/>
                  </a:moveTo>
                  <a:cubicBezTo>
                    <a:pt x="3386" y="0"/>
                    <a:pt x="3379" y="5"/>
                    <a:pt x="3378" y="13"/>
                  </a:cubicBezTo>
                  <a:lnTo>
                    <a:pt x="1851" y="13"/>
                  </a:lnTo>
                  <a:cubicBezTo>
                    <a:pt x="1834" y="13"/>
                    <a:pt x="1816" y="13"/>
                    <a:pt x="1798" y="13"/>
                  </a:cubicBezTo>
                  <a:cubicBezTo>
                    <a:pt x="1582" y="13"/>
                    <a:pt x="1364" y="7"/>
                    <a:pt x="1146" y="7"/>
                  </a:cubicBezTo>
                  <a:cubicBezTo>
                    <a:pt x="954" y="7"/>
                    <a:pt x="762" y="12"/>
                    <a:pt x="572" y="30"/>
                  </a:cubicBezTo>
                  <a:cubicBezTo>
                    <a:pt x="567" y="24"/>
                    <a:pt x="561" y="20"/>
                    <a:pt x="554" y="20"/>
                  </a:cubicBezTo>
                  <a:cubicBezTo>
                    <a:pt x="549" y="20"/>
                    <a:pt x="545" y="22"/>
                    <a:pt x="540" y="26"/>
                  </a:cubicBezTo>
                  <a:cubicBezTo>
                    <a:pt x="348" y="234"/>
                    <a:pt x="163" y="465"/>
                    <a:pt x="13" y="705"/>
                  </a:cubicBezTo>
                  <a:cubicBezTo>
                    <a:pt x="11" y="709"/>
                    <a:pt x="11" y="713"/>
                    <a:pt x="13" y="718"/>
                  </a:cubicBezTo>
                  <a:cubicBezTo>
                    <a:pt x="1" y="722"/>
                    <a:pt x="1" y="743"/>
                    <a:pt x="16" y="748"/>
                  </a:cubicBezTo>
                  <a:cubicBezTo>
                    <a:pt x="860" y="906"/>
                    <a:pt x="1745" y="927"/>
                    <a:pt x="2610" y="927"/>
                  </a:cubicBezTo>
                  <a:cubicBezTo>
                    <a:pt x="2763" y="927"/>
                    <a:pt x="2915" y="926"/>
                    <a:pt x="3065" y="926"/>
                  </a:cubicBezTo>
                  <a:cubicBezTo>
                    <a:pt x="4100" y="921"/>
                    <a:pt x="5136" y="889"/>
                    <a:pt x="6169" y="838"/>
                  </a:cubicBezTo>
                  <a:cubicBezTo>
                    <a:pt x="6199" y="836"/>
                    <a:pt x="6201" y="797"/>
                    <a:pt x="6177" y="788"/>
                  </a:cubicBezTo>
                  <a:cubicBezTo>
                    <a:pt x="6094" y="568"/>
                    <a:pt x="5972" y="369"/>
                    <a:pt x="5824" y="187"/>
                  </a:cubicBezTo>
                  <a:cubicBezTo>
                    <a:pt x="5835" y="174"/>
                    <a:pt x="5830" y="152"/>
                    <a:pt x="5811" y="152"/>
                  </a:cubicBezTo>
                  <a:cubicBezTo>
                    <a:pt x="5807" y="152"/>
                    <a:pt x="5803" y="152"/>
                    <a:pt x="5796" y="154"/>
                  </a:cubicBezTo>
                  <a:cubicBezTo>
                    <a:pt x="5762" y="112"/>
                    <a:pt x="5725" y="69"/>
                    <a:pt x="5687" y="28"/>
                  </a:cubicBezTo>
                  <a:cubicBezTo>
                    <a:pt x="5683" y="24"/>
                    <a:pt x="5678" y="22"/>
                    <a:pt x="5672" y="22"/>
                  </a:cubicBezTo>
                  <a:cubicBezTo>
                    <a:pt x="5669" y="22"/>
                    <a:pt x="5666" y="22"/>
                    <a:pt x="5663" y="24"/>
                  </a:cubicBezTo>
                  <a:lnTo>
                    <a:pt x="5659" y="24"/>
                  </a:lnTo>
                  <a:cubicBezTo>
                    <a:pt x="5400" y="22"/>
                    <a:pt x="5141" y="20"/>
                    <a:pt x="4882" y="17"/>
                  </a:cubicBezTo>
                  <a:cubicBezTo>
                    <a:pt x="4880" y="10"/>
                    <a:pt x="4874" y="7"/>
                    <a:pt x="4867" y="7"/>
                  </a:cubicBezTo>
                  <a:cubicBezTo>
                    <a:pt x="4861" y="7"/>
                    <a:pt x="4854" y="11"/>
                    <a:pt x="4852" y="17"/>
                  </a:cubicBezTo>
                  <a:cubicBezTo>
                    <a:pt x="4370" y="15"/>
                    <a:pt x="3890" y="13"/>
                    <a:pt x="3408" y="13"/>
                  </a:cubicBezTo>
                  <a:cubicBezTo>
                    <a:pt x="3407" y="5"/>
                    <a:pt x="3400" y="0"/>
                    <a:pt x="3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6"/>
            <p:cNvSpPr/>
            <p:nvPr/>
          </p:nvSpPr>
          <p:spPr>
            <a:xfrm>
              <a:off x="5096023" y="3647336"/>
              <a:ext cx="311792" cy="72863"/>
            </a:xfrm>
            <a:custGeom>
              <a:avLst/>
              <a:gdLst/>
              <a:ahLst/>
              <a:cxnLst/>
              <a:rect l="l" t="t" r="r" b="b"/>
              <a:pathLst>
                <a:path w="1104" h="258" extrusionOk="0">
                  <a:moveTo>
                    <a:pt x="875" y="0"/>
                  </a:moveTo>
                  <a:cubicBezTo>
                    <a:pt x="584" y="0"/>
                    <a:pt x="292" y="8"/>
                    <a:pt x="1" y="18"/>
                  </a:cubicBezTo>
                  <a:cubicBezTo>
                    <a:pt x="24" y="97"/>
                    <a:pt x="50" y="176"/>
                    <a:pt x="75" y="257"/>
                  </a:cubicBezTo>
                  <a:cubicBezTo>
                    <a:pt x="418" y="245"/>
                    <a:pt x="761" y="234"/>
                    <a:pt x="1104" y="227"/>
                  </a:cubicBezTo>
                  <a:cubicBezTo>
                    <a:pt x="1063" y="148"/>
                    <a:pt x="1022" y="73"/>
                    <a:pt x="977" y="0"/>
                  </a:cubicBezTo>
                  <a:cubicBezTo>
                    <a:pt x="943" y="0"/>
                    <a:pt x="909" y="0"/>
                    <a:pt x="87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6"/>
            <p:cNvSpPr/>
            <p:nvPr/>
          </p:nvSpPr>
          <p:spPr>
            <a:xfrm>
              <a:off x="5083879" y="3592830"/>
              <a:ext cx="282138" cy="48575"/>
            </a:xfrm>
            <a:custGeom>
              <a:avLst/>
              <a:gdLst/>
              <a:ahLst/>
              <a:cxnLst/>
              <a:rect l="l" t="t" r="r" b="b"/>
              <a:pathLst>
                <a:path w="999" h="172" extrusionOk="0">
                  <a:moveTo>
                    <a:pt x="898" y="1"/>
                  </a:moveTo>
                  <a:cubicBezTo>
                    <a:pt x="896" y="7"/>
                    <a:pt x="890" y="11"/>
                    <a:pt x="883" y="11"/>
                  </a:cubicBezTo>
                  <a:cubicBezTo>
                    <a:pt x="588" y="33"/>
                    <a:pt x="294" y="54"/>
                    <a:pt x="1" y="69"/>
                  </a:cubicBezTo>
                  <a:cubicBezTo>
                    <a:pt x="9" y="103"/>
                    <a:pt x="20" y="138"/>
                    <a:pt x="31" y="172"/>
                  </a:cubicBezTo>
                  <a:cubicBezTo>
                    <a:pt x="354" y="163"/>
                    <a:pt x="675" y="157"/>
                    <a:pt x="999" y="157"/>
                  </a:cubicBezTo>
                  <a:cubicBezTo>
                    <a:pt x="967" y="103"/>
                    <a:pt x="932" y="52"/>
                    <a:pt x="8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6"/>
            <p:cNvSpPr/>
            <p:nvPr/>
          </p:nvSpPr>
          <p:spPr>
            <a:xfrm>
              <a:off x="5250787" y="2573311"/>
              <a:ext cx="68063" cy="36432"/>
            </a:xfrm>
            <a:custGeom>
              <a:avLst/>
              <a:gdLst/>
              <a:ahLst/>
              <a:cxnLst/>
              <a:rect l="l" t="t" r="r" b="b"/>
              <a:pathLst>
                <a:path w="241" h="129" extrusionOk="0">
                  <a:moveTo>
                    <a:pt x="67" y="1"/>
                  </a:moveTo>
                  <a:cubicBezTo>
                    <a:pt x="46" y="1"/>
                    <a:pt x="26" y="5"/>
                    <a:pt x="7" y="15"/>
                  </a:cubicBezTo>
                  <a:cubicBezTo>
                    <a:pt x="1" y="17"/>
                    <a:pt x="3" y="28"/>
                    <a:pt x="12" y="28"/>
                  </a:cubicBezTo>
                  <a:cubicBezTo>
                    <a:pt x="91" y="32"/>
                    <a:pt x="157" y="47"/>
                    <a:pt x="202" y="120"/>
                  </a:cubicBezTo>
                  <a:cubicBezTo>
                    <a:pt x="206" y="126"/>
                    <a:pt x="212" y="128"/>
                    <a:pt x="217" y="128"/>
                  </a:cubicBezTo>
                  <a:cubicBezTo>
                    <a:pt x="229" y="128"/>
                    <a:pt x="241" y="116"/>
                    <a:pt x="232" y="103"/>
                  </a:cubicBezTo>
                  <a:cubicBezTo>
                    <a:pt x="201" y="47"/>
                    <a:pt x="13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6"/>
            <p:cNvSpPr/>
            <p:nvPr/>
          </p:nvSpPr>
          <p:spPr>
            <a:xfrm>
              <a:off x="5066935" y="3543972"/>
              <a:ext cx="265192" cy="57048"/>
            </a:xfrm>
            <a:custGeom>
              <a:avLst/>
              <a:gdLst/>
              <a:ahLst/>
              <a:cxnLst/>
              <a:rect l="l" t="t" r="r" b="b"/>
              <a:pathLst>
                <a:path w="939" h="202" extrusionOk="0">
                  <a:moveTo>
                    <a:pt x="827" y="0"/>
                  </a:moveTo>
                  <a:cubicBezTo>
                    <a:pt x="551" y="17"/>
                    <a:pt x="277" y="32"/>
                    <a:pt x="1" y="43"/>
                  </a:cubicBezTo>
                  <a:cubicBezTo>
                    <a:pt x="16" y="97"/>
                    <a:pt x="33" y="148"/>
                    <a:pt x="48" y="202"/>
                  </a:cubicBezTo>
                  <a:cubicBezTo>
                    <a:pt x="346" y="182"/>
                    <a:pt x="641" y="163"/>
                    <a:pt x="939" y="148"/>
                  </a:cubicBezTo>
                  <a:cubicBezTo>
                    <a:pt x="905" y="97"/>
                    <a:pt x="866" y="47"/>
                    <a:pt x="82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6"/>
            <p:cNvSpPr/>
            <p:nvPr/>
          </p:nvSpPr>
          <p:spPr>
            <a:xfrm>
              <a:off x="5228477" y="2591668"/>
              <a:ext cx="59873" cy="24853"/>
            </a:xfrm>
            <a:custGeom>
              <a:avLst/>
              <a:gdLst/>
              <a:ahLst/>
              <a:cxnLst/>
              <a:rect l="l" t="t" r="r" b="b"/>
              <a:pathLst>
                <a:path w="212" h="88" extrusionOk="0">
                  <a:moveTo>
                    <a:pt x="35" y="0"/>
                  </a:moveTo>
                  <a:cubicBezTo>
                    <a:pt x="28" y="0"/>
                    <a:pt x="22" y="1"/>
                    <a:pt x="16" y="1"/>
                  </a:cubicBezTo>
                  <a:cubicBezTo>
                    <a:pt x="1" y="3"/>
                    <a:pt x="1" y="23"/>
                    <a:pt x="16" y="25"/>
                  </a:cubicBezTo>
                  <a:cubicBezTo>
                    <a:pt x="78" y="29"/>
                    <a:pt x="129" y="48"/>
                    <a:pt x="178" y="85"/>
                  </a:cubicBezTo>
                  <a:cubicBezTo>
                    <a:pt x="182" y="87"/>
                    <a:pt x="185" y="88"/>
                    <a:pt x="188" y="88"/>
                  </a:cubicBezTo>
                  <a:cubicBezTo>
                    <a:pt x="202" y="88"/>
                    <a:pt x="212" y="65"/>
                    <a:pt x="198" y="52"/>
                  </a:cubicBezTo>
                  <a:cubicBezTo>
                    <a:pt x="151" y="18"/>
                    <a:pt x="93"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6"/>
            <p:cNvSpPr/>
            <p:nvPr/>
          </p:nvSpPr>
          <p:spPr>
            <a:xfrm>
              <a:off x="5053096" y="3506411"/>
              <a:ext cx="238645" cy="37279"/>
            </a:xfrm>
            <a:custGeom>
              <a:avLst/>
              <a:gdLst/>
              <a:ahLst/>
              <a:cxnLst/>
              <a:rect l="l" t="t" r="r" b="b"/>
              <a:pathLst>
                <a:path w="845" h="132" extrusionOk="0">
                  <a:moveTo>
                    <a:pt x="0" y="0"/>
                  </a:moveTo>
                  <a:cubicBezTo>
                    <a:pt x="11" y="43"/>
                    <a:pt x="24" y="86"/>
                    <a:pt x="37" y="131"/>
                  </a:cubicBezTo>
                  <a:cubicBezTo>
                    <a:pt x="307" y="120"/>
                    <a:pt x="574" y="107"/>
                    <a:pt x="844" y="95"/>
                  </a:cubicBezTo>
                  <a:cubicBezTo>
                    <a:pt x="816" y="63"/>
                    <a:pt x="789" y="33"/>
                    <a:pt x="761" y="3"/>
                  </a:cubicBezTo>
                  <a:cubicBezTo>
                    <a:pt x="508" y="0"/>
                    <a:pt x="253" y="0"/>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6"/>
            <p:cNvSpPr/>
            <p:nvPr/>
          </p:nvSpPr>
          <p:spPr>
            <a:xfrm>
              <a:off x="3852545" y="2638267"/>
              <a:ext cx="1381599" cy="737668"/>
            </a:xfrm>
            <a:custGeom>
              <a:avLst/>
              <a:gdLst/>
              <a:ahLst/>
              <a:cxnLst/>
              <a:rect l="l" t="t" r="r" b="b"/>
              <a:pathLst>
                <a:path w="4892" h="2612" extrusionOk="0">
                  <a:moveTo>
                    <a:pt x="2805" y="58"/>
                  </a:moveTo>
                  <a:cubicBezTo>
                    <a:pt x="3470" y="58"/>
                    <a:pt x="4135" y="68"/>
                    <a:pt x="4800" y="85"/>
                  </a:cubicBezTo>
                  <a:lnTo>
                    <a:pt x="4810" y="85"/>
                  </a:lnTo>
                  <a:cubicBezTo>
                    <a:pt x="4817" y="87"/>
                    <a:pt x="4825" y="87"/>
                    <a:pt x="4832" y="89"/>
                  </a:cubicBezTo>
                  <a:cubicBezTo>
                    <a:pt x="4830" y="504"/>
                    <a:pt x="4825" y="920"/>
                    <a:pt x="4823" y="1335"/>
                  </a:cubicBezTo>
                  <a:cubicBezTo>
                    <a:pt x="4821" y="1740"/>
                    <a:pt x="4798" y="2151"/>
                    <a:pt x="4821" y="2556"/>
                  </a:cubicBezTo>
                  <a:cubicBezTo>
                    <a:pt x="4425" y="2564"/>
                    <a:pt x="4029" y="2567"/>
                    <a:pt x="3634" y="2567"/>
                  </a:cubicBezTo>
                  <a:cubicBezTo>
                    <a:pt x="3238" y="2567"/>
                    <a:pt x="2842" y="2564"/>
                    <a:pt x="2446" y="2558"/>
                  </a:cubicBezTo>
                  <a:cubicBezTo>
                    <a:pt x="1801" y="2549"/>
                    <a:pt x="1151" y="2511"/>
                    <a:pt x="505" y="2511"/>
                  </a:cubicBezTo>
                  <a:cubicBezTo>
                    <a:pt x="359" y="2511"/>
                    <a:pt x="214" y="2513"/>
                    <a:pt x="69" y="2518"/>
                  </a:cubicBezTo>
                  <a:cubicBezTo>
                    <a:pt x="71" y="2515"/>
                    <a:pt x="71" y="2511"/>
                    <a:pt x="71" y="2507"/>
                  </a:cubicBezTo>
                  <a:cubicBezTo>
                    <a:pt x="88" y="1911"/>
                    <a:pt x="75" y="1318"/>
                    <a:pt x="101" y="723"/>
                  </a:cubicBezTo>
                  <a:cubicBezTo>
                    <a:pt x="105" y="584"/>
                    <a:pt x="114" y="446"/>
                    <a:pt x="120" y="309"/>
                  </a:cubicBezTo>
                  <a:cubicBezTo>
                    <a:pt x="124" y="239"/>
                    <a:pt x="105" y="153"/>
                    <a:pt x="171" y="110"/>
                  </a:cubicBezTo>
                  <a:cubicBezTo>
                    <a:pt x="186" y="100"/>
                    <a:pt x="214" y="98"/>
                    <a:pt x="245" y="98"/>
                  </a:cubicBezTo>
                  <a:cubicBezTo>
                    <a:pt x="283" y="98"/>
                    <a:pt x="327" y="102"/>
                    <a:pt x="355" y="102"/>
                  </a:cubicBezTo>
                  <a:cubicBezTo>
                    <a:pt x="358" y="102"/>
                    <a:pt x="361" y="102"/>
                    <a:pt x="364" y="102"/>
                  </a:cubicBezTo>
                  <a:cubicBezTo>
                    <a:pt x="664" y="91"/>
                    <a:pt x="964" y="82"/>
                    <a:pt x="1264" y="76"/>
                  </a:cubicBezTo>
                  <a:cubicBezTo>
                    <a:pt x="1777" y="64"/>
                    <a:pt x="2291" y="58"/>
                    <a:pt x="2805" y="58"/>
                  </a:cubicBezTo>
                  <a:close/>
                  <a:moveTo>
                    <a:pt x="2940" y="1"/>
                  </a:moveTo>
                  <a:cubicBezTo>
                    <a:pt x="2285" y="1"/>
                    <a:pt x="1629" y="11"/>
                    <a:pt x="975" y="31"/>
                  </a:cubicBezTo>
                  <a:cubicBezTo>
                    <a:pt x="814" y="35"/>
                    <a:pt x="653" y="40"/>
                    <a:pt x="493" y="46"/>
                  </a:cubicBezTo>
                  <a:cubicBezTo>
                    <a:pt x="486" y="46"/>
                    <a:pt x="478" y="46"/>
                    <a:pt x="469" y="46"/>
                  </a:cubicBezTo>
                  <a:cubicBezTo>
                    <a:pt x="421" y="46"/>
                    <a:pt x="355" y="42"/>
                    <a:pt x="291" y="42"/>
                  </a:cubicBezTo>
                  <a:cubicBezTo>
                    <a:pt x="232" y="42"/>
                    <a:pt x="174" y="46"/>
                    <a:pt x="137" y="63"/>
                  </a:cubicBezTo>
                  <a:cubicBezTo>
                    <a:pt x="94" y="85"/>
                    <a:pt x="90" y="104"/>
                    <a:pt x="82" y="149"/>
                  </a:cubicBezTo>
                  <a:cubicBezTo>
                    <a:pt x="52" y="288"/>
                    <a:pt x="64" y="453"/>
                    <a:pt x="56" y="594"/>
                  </a:cubicBezTo>
                  <a:cubicBezTo>
                    <a:pt x="28" y="1228"/>
                    <a:pt x="0" y="1873"/>
                    <a:pt x="41" y="2507"/>
                  </a:cubicBezTo>
                  <a:cubicBezTo>
                    <a:pt x="43" y="2513"/>
                    <a:pt x="45" y="2518"/>
                    <a:pt x="49" y="2520"/>
                  </a:cubicBezTo>
                  <a:cubicBezTo>
                    <a:pt x="39" y="2526"/>
                    <a:pt x="41" y="2543"/>
                    <a:pt x="56" y="2545"/>
                  </a:cubicBezTo>
                  <a:cubicBezTo>
                    <a:pt x="846" y="2612"/>
                    <a:pt x="1654" y="2593"/>
                    <a:pt x="2446" y="2603"/>
                  </a:cubicBezTo>
                  <a:cubicBezTo>
                    <a:pt x="2829" y="2608"/>
                    <a:pt x="3212" y="2612"/>
                    <a:pt x="3595" y="2612"/>
                  </a:cubicBezTo>
                  <a:cubicBezTo>
                    <a:pt x="4009" y="2612"/>
                    <a:pt x="4422" y="2608"/>
                    <a:pt x="4836" y="2599"/>
                  </a:cubicBezTo>
                  <a:cubicBezTo>
                    <a:pt x="4853" y="2599"/>
                    <a:pt x="4860" y="2580"/>
                    <a:pt x="4855" y="2569"/>
                  </a:cubicBezTo>
                  <a:cubicBezTo>
                    <a:pt x="4888" y="2160"/>
                    <a:pt x="4870" y="1744"/>
                    <a:pt x="4875" y="1335"/>
                  </a:cubicBezTo>
                  <a:cubicBezTo>
                    <a:pt x="4881" y="920"/>
                    <a:pt x="4883" y="504"/>
                    <a:pt x="4888" y="89"/>
                  </a:cubicBezTo>
                  <a:cubicBezTo>
                    <a:pt x="4892" y="82"/>
                    <a:pt x="4890" y="72"/>
                    <a:pt x="4879" y="67"/>
                  </a:cubicBezTo>
                  <a:cubicBezTo>
                    <a:pt x="4879" y="65"/>
                    <a:pt x="4877" y="65"/>
                    <a:pt x="4877" y="65"/>
                  </a:cubicBezTo>
                  <a:cubicBezTo>
                    <a:pt x="4873" y="63"/>
                    <a:pt x="4866" y="61"/>
                    <a:pt x="4860" y="61"/>
                  </a:cubicBezTo>
                  <a:cubicBezTo>
                    <a:pt x="4849" y="57"/>
                    <a:pt x="4838" y="57"/>
                    <a:pt x="4828" y="55"/>
                  </a:cubicBezTo>
                  <a:cubicBezTo>
                    <a:pt x="4825" y="42"/>
                    <a:pt x="4817" y="31"/>
                    <a:pt x="4800" y="29"/>
                  </a:cubicBezTo>
                  <a:cubicBezTo>
                    <a:pt x="4180" y="10"/>
                    <a:pt x="3560" y="1"/>
                    <a:pt x="2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6"/>
            <p:cNvSpPr/>
            <p:nvPr/>
          </p:nvSpPr>
          <p:spPr>
            <a:xfrm>
              <a:off x="5157590" y="3402200"/>
              <a:ext cx="70040" cy="18639"/>
            </a:xfrm>
            <a:custGeom>
              <a:avLst/>
              <a:gdLst/>
              <a:ahLst/>
              <a:cxnLst/>
              <a:rect l="l" t="t" r="r" b="b"/>
              <a:pathLst>
                <a:path w="248" h="66" extrusionOk="0">
                  <a:moveTo>
                    <a:pt x="223" y="0"/>
                  </a:moveTo>
                  <a:cubicBezTo>
                    <a:pt x="221" y="0"/>
                    <a:pt x="219" y="0"/>
                    <a:pt x="217" y="1"/>
                  </a:cubicBezTo>
                  <a:cubicBezTo>
                    <a:pt x="151" y="20"/>
                    <a:pt x="87" y="33"/>
                    <a:pt x="18" y="37"/>
                  </a:cubicBezTo>
                  <a:cubicBezTo>
                    <a:pt x="1" y="40"/>
                    <a:pt x="1" y="65"/>
                    <a:pt x="18" y="65"/>
                  </a:cubicBezTo>
                  <a:cubicBezTo>
                    <a:pt x="89" y="63"/>
                    <a:pt x="159" y="55"/>
                    <a:pt x="228" y="33"/>
                  </a:cubicBezTo>
                  <a:cubicBezTo>
                    <a:pt x="248" y="27"/>
                    <a:pt x="240" y="0"/>
                    <a:pt x="2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6"/>
            <p:cNvSpPr/>
            <p:nvPr/>
          </p:nvSpPr>
          <p:spPr>
            <a:xfrm>
              <a:off x="3871749" y="2654647"/>
              <a:ext cx="1345449" cy="708579"/>
            </a:xfrm>
            <a:custGeom>
              <a:avLst/>
              <a:gdLst/>
              <a:ahLst/>
              <a:cxnLst/>
              <a:rect l="l" t="t" r="r" b="b"/>
              <a:pathLst>
                <a:path w="4764" h="2509" extrusionOk="0">
                  <a:moveTo>
                    <a:pt x="2737" y="0"/>
                  </a:moveTo>
                  <a:cubicBezTo>
                    <a:pt x="2223" y="0"/>
                    <a:pt x="1709" y="6"/>
                    <a:pt x="1196" y="18"/>
                  </a:cubicBezTo>
                  <a:cubicBezTo>
                    <a:pt x="896" y="24"/>
                    <a:pt x="596" y="33"/>
                    <a:pt x="296" y="44"/>
                  </a:cubicBezTo>
                  <a:cubicBezTo>
                    <a:pt x="293" y="44"/>
                    <a:pt x="290" y="44"/>
                    <a:pt x="287" y="44"/>
                  </a:cubicBezTo>
                  <a:cubicBezTo>
                    <a:pt x="259" y="44"/>
                    <a:pt x="215" y="40"/>
                    <a:pt x="177" y="40"/>
                  </a:cubicBezTo>
                  <a:cubicBezTo>
                    <a:pt x="146" y="40"/>
                    <a:pt x="118" y="42"/>
                    <a:pt x="103" y="52"/>
                  </a:cubicBezTo>
                  <a:cubicBezTo>
                    <a:pt x="37" y="95"/>
                    <a:pt x="56" y="181"/>
                    <a:pt x="52" y="251"/>
                  </a:cubicBezTo>
                  <a:cubicBezTo>
                    <a:pt x="46" y="388"/>
                    <a:pt x="37" y="526"/>
                    <a:pt x="33" y="665"/>
                  </a:cubicBezTo>
                  <a:cubicBezTo>
                    <a:pt x="7" y="1260"/>
                    <a:pt x="20" y="1853"/>
                    <a:pt x="3" y="2449"/>
                  </a:cubicBezTo>
                  <a:cubicBezTo>
                    <a:pt x="3" y="2453"/>
                    <a:pt x="3" y="2457"/>
                    <a:pt x="1" y="2460"/>
                  </a:cubicBezTo>
                  <a:cubicBezTo>
                    <a:pt x="146" y="2455"/>
                    <a:pt x="291" y="2453"/>
                    <a:pt x="437" y="2453"/>
                  </a:cubicBezTo>
                  <a:cubicBezTo>
                    <a:pt x="1083" y="2453"/>
                    <a:pt x="1733" y="2491"/>
                    <a:pt x="2378" y="2500"/>
                  </a:cubicBezTo>
                  <a:cubicBezTo>
                    <a:pt x="2774" y="2506"/>
                    <a:pt x="3170" y="2509"/>
                    <a:pt x="3566" y="2509"/>
                  </a:cubicBezTo>
                  <a:cubicBezTo>
                    <a:pt x="3961" y="2509"/>
                    <a:pt x="4357" y="2506"/>
                    <a:pt x="4753" y="2498"/>
                  </a:cubicBezTo>
                  <a:cubicBezTo>
                    <a:pt x="4730" y="2093"/>
                    <a:pt x="4753" y="1682"/>
                    <a:pt x="4755" y="1277"/>
                  </a:cubicBezTo>
                  <a:cubicBezTo>
                    <a:pt x="4757" y="862"/>
                    <a:pt x="4762" y="446"/>
                    <a:pt x="4764" y="31"/>
                  </a:cubicBezTo>
                  <a:cubicBezTo>
                    <a:pt x="4757" y="29"/>
                    <a:pt x="4751" y="27"/>
                    <a:pt x="4742" y="27"/>
                  </a:cubicBezTo>
                  <a:lnTo>
                    <a:pt x="4732" y="27"/>
                  </a:lnTo>
                  <a:cubicBezTo>
                    <a:pt x="4067" y="10"/>
                    <a:pt x="3402" y="0"/>
                    <a:pt x="2737" y="0"/>
                  </a:cubicBez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6"/>
            <p:cNvSpPr/>
            <p:nvPr/>
          </p:nvSpPr>
          <p:spPr>
            <a:xfrm>
              <a:off x="5125112" y="3395139"/>
              <a:ext cx="79925" cy="11014"/>
            </a:xfrm>
            <a:custGeom>
              <a:avLst/>
              <a:gdLst/>
              <a:ahLst/>
              <a:cxnLst/>
              <a:rect l="l" t="t" r="r" b="b"/>
              <a:pathLst>
                <a:path w="283" h="39" extrusionOk="0">
                  <a:moveTo>
                    <a:pt x="13" y="0"/>
                  </a:moveTo>
                  <a:cubicBezTo>
                    <a:pt x="0" y="0"/>
                    <a:pt x="0" y="20"/>
                    <a:pt x="13" y="22"/>
                  </a:cubicBezTo>
                  <a:cubicBezTo>
                    <a:pt x="97" y="26"/>
                    <a:pt x="180" y="32"/>
                    <a:pt x="262" y="39"/>
                  </a:cubicBezTo>
                  <a:cubicBezTo>
                    <a:pt x="262" y="39"/>
                    <a:pt x="263" y="39"/>
                    <a:pt x="263" y="39"/>
                  </a:cubicBezTo>
                  <a:cubicBezTo>
                    <a:pt x="281" y="39"/>
                    <a:pt x="282" y="9"/>
                    <a:pt x="262" y="9"/>
                  </a:cubicBezTo>
                  <a:cubicBezTo>
                    <a:pt x="180" y="5"/>
                    <a:pt x="97" y="5"/>
                    <a:pt x="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6"/>
            <p:cNvSpPr/>
            <p:nvPr/>
          </p:nvSpPr>
          <p:spPr>
            <a:xfrm>
              <a:off x="5015535" y="3652702"/>
              <a:ext cx="96588" cy="70604"/>
            </a:xfrm>
            <a:custGeom>
              <a:avLst/>
              <a:gdLst/>
              <a:ahLst/>
              <a:cxnLst/>
              <a:rect l="l" t="t" r="r" b="b"/>
              <a:pathLst>
                <a:path w="342" h="250" extrusionOk="0">
                  <a:moveTo>
                    <a:pt x="253" y="1"/>
                  </a:moveTo>
                  <a:cubicBezTo>
                    <a:pt x="170" y="3"/>
                    <a:pt x="84" y="7"/>
                    <a:pt x="1" y="9"/>
                  </a:cubicBezTo>
                  <a:cubicBezTo>
                    <a:pt x="14" y="89"/>
                    <a:pt x="24" y="170"/>
                    <a:pt x="33" y="249"/>
                  </a:cubicBezTo>
                  <a:cubicBezTo>
                    <a:pt x="136" y="245"/>
                    <a:pt x="238" y="243"/>
                    <a:pt x="341" y="238"/>
                  </a:cubicBezTo>
                  <a:cubicBezTo>
                    <a:pt x="309" y="159"/>
                    <a:pt x="281" y="80"/>
                    <a:pt x="25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6"/>
            <p:cNvSpPr/>
            <p:nvPr/>
          </p:nvSpPr>
          <p:spPr>
            <a:xfrm>
              <a:off x="5008192" y="3612882"/>
              <a:ext cx="75406" cy="31066"/>
            </a:xfrm>
            <a:custGeom>
              <a:avLst/>
              <a:gdLst/>
              <a:ahLst/>
              <a:cxnLst/>
              <a:rect l="l" t="t" r="r" b="b"/>
              <a:pathLst>
                <a:path w="267" h="110" extrusionOk="0">
                  <a:moveTo>
                    <a:pt x="234" y="0"/>
                  </a:moveTo>
                  <a:cubicBezTo>
                    <a:pt x="157" y="7"/>
                    <a:pt x="78" y="11"/>
                    <a:pt x="1" y="15"/>
                  </a:cubicBezTo>
                  <a:cubicBezTo>
                    <a:pt x="7" y="45"/>
                    <a:pt x="14" y="77"/>
                    <a:pt x="18" y="110"/>
                  </a:cubicBezTo>
                  <a:cubicBezTo>
                    <a:pt x="102" y="107"/>
                    <a:pt x="185" y="105"/>
                    <a:pt x="267" y="101"/>
                  </a:cubicBezTo>
                  <a:cubicBezTo>
                    <a:pt x="256" y="69"/>
                    <a:pt x="245" y="35"/>
                    <a:pt x="23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6"/>
            <p:cNvSpPr/>
            <p:nvPr/>
          </p:nvSpPr>
          <p:spPr>
            <a:xfrm>
              <a:off x="4993789" y="3556681"/>
              <a:ext cx="77101" cy="48575"/>
            </a:xfrm>
            <a:custGeom>
              <a:avLst/>
              <a:gdLst/>
              <a:ahLst/>
              <a:cxnLst/>
              <a:rect l="l" t="t" r="r" b="b"/>
              <a:pathLst>
                <a:path w="273" h="172" extrusionOk="0">
                  <a:moveTo>
                    <a:pt x="228" y="0"/>
                  </a:moveTo>
                  <a:cubicBezTo>
                    <a:pt x="153" y="2"/>
                    <a:pt x="78" y="4"/>
                    <a:pt x="1" y="7"/>
                  </a:cubicBezTo>
                  <a:cubicBezTo>
                    <a:pt x="18" y="62"/>
                    <a:pt x="31" y="116"/>
                    <a:pt x="43" y="171"/>
                  </a:cubicBezTo>
                  <a:cubicBezTo>
                    <a:pt x="118" y="167"/>
                    <a:pt x="195" y="163"/>
                    <a:pt x="273" y="159"/>
                  </a:cubicBezTo>
                  <a:cubicBezTo>
                    <a:pt x="258" y="105"/>
                    <a:pt x="243" y="54"/>
                    <a:pt x="22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6"/>
            <p:cNvSpPr/>
            <p:nvPr/>
          </p:nvSpPr>
          <p:spPr>
            <a:xfrm>
              <a:off x="4977409" y="3506411"/>
              <a:ext cx="77101" cy="39538"/>
            </a:xfrm>
            <a:custGeom>
              <a:avLst/>
              <a:gdLst/>
              <a:ahLst/>
              <a:cxnLst/>
              <a:rect l="l" t="t" r="r" b="b"/>
              <a:pathLst>
                <a:path w="273" h="140" extrusionOk="0">
                  <a:moveTo>
                    <a:pt x="1" y="0"/>
                  </a:moveTo>
                  <a:cubicBezTo>
                    <a:pt x="18" y="45"/>
                    <a:pt x="33" y="92"/>
                    <a:pt x="46" y="140"/>
                  </a:cubicBezTo>
                  <a:cubicBezTo>
                    <a:pt x="121" y="137"/>
                    <a:pt x="196" y="133"/>
                    <a:pt x="273" y="131"/>
                  </a:cubicBezTo>
                  <a:cubicBezTo>
                    <a:pt x="260" y="88"/>
                    <a:pt x="247" y="43"/>
                    <a:pt x="23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6"/>
            <p:cNvSpPr/>
            <p:nvPr/>
          </p:nvSpPr>
          <p:spPr>
            <a:xfrm>
              <a:off x="3789001" y="3646771"/>
              <a:ext cx="1229939" cy="88961"/>
            </a:xfrm>
            <a:custGeom>
              <a:avLst/>
              <a:gdLst/>
              <a:ahLst/>
              <a:cxnLst/>
              <a:rect l="l" t="t" r="r" b="b"/>
              <a:pathLst>
                <a:path w="4355" h="315" extrusionOk="0">
                  <a:moveTo>
                    <a:pt x="97" y="0"/>
                  </a:moveTo>
                  <a:cubicBezTo>
                    <a:pt x="67" y="65"/>
                    <a:pt x="35" y="129"/>
                    <a:pt x="0" y="193"/>
                  </a:cubicBezTo>
                  <a:cubicBezTo>
                    <a:pt x="384" y="229"/>
                    <a:pt x="767" y="268"/>
                    <a:pt x="1153" y="285"/>
                  </a:cubicBezTo>
                  <a:cubicBezTo>
                    <a:pt x="1567" y="306"/>
                    <a:pt x="1982" y="314"/>
                    <a:pt x="2396" y="314"/>
                  </a:cubicBezTo>
                  <a:cubicBezTo>
                    <a:pt x="2491" y="314"/>
                    <a:pt x="2585" y="314"/>
                    <a:pt x="2680" y="313"/>
                  </a:cubicBezTo>
                  <a:cubicBezTo>
                    <a:pt x="3239" y="309"/>
                    <a:pt x="3798" y="289"/>
                    <a:pt x="4354" y="270"/>
                  </a:cubicBezTo>
                  <a:cubicBezTo>
                    <a:pt x="4342" y="191"/>
                    <a:pt x="4329" y="112"/>
                    <a:pt x="4312" y="32"/>
                  </a:cubicBezTo>
                  <a:cubicBezTo>
                    <a:pt x="3513" y="66"/>
                    <a:pt x="2712" y="116"/>
                    <a:pt x="1914" y="116"/>
                  </a:cubicBezTo>
                  <a:cubicBezTo>
                    <a:pt x="1305" y="116"/>
                    <a:pt x="699" y="87"/>
                    <a:pt x="9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6"/>
            <p:cNvSpPr/>
            <p:nvPr/>
          </p:nvSpPr>
          <p:spPr>
            <a:xfrm>
              <a:off x="4941259" y="3617118"/>
              <a:ext cx="62980" cy="29371"/>
            </a:xfrm>
            <a:custGeom>
              <a:avLst/>
              <a:gdLst/>
              <a:ahLst/>
              <a:cxnLst/>
              <a:rect l="l" t="t" r="r" b="b"/>
              <a:pathLst>
                <a:path w="223" h="104" extrusionOk="0">
                  <a:moveTo>
                    <a:pt x="204" y="0"/>
                  </a:moveTo>
                  <a:cubicBezTo>
                    <a:pt x="135" y="5"/>
                    <a:pt x="69" y="9"/>
                    <a:pt x="0" y="11"/>
                  </a:cubicBezTo>
                  <a:cubicBezTo>
                    <a:pt x="5" y="37"/>
                    <a:pt x="9" y="62"/>
                    <a:pt x="13" y="90"/>
                  </a:cubicBezTo>
                  <a:cubicBezTo>
                    <a:pt x="13" y="97"/>
                    <a:pt x="7" y="99"/>
                    <a:pt x="2" y="99"/>
                  </a:cubicBezTo>
                  <a:lnTo>
                    <a:pt x="2" y="103"/>
                  </a:lnTo>
                  <a:cubicBezTo>
                    <a:pt x="77" y="101"/>
                    <a:pt x="150" y="99"/>
                    <a:pt x="223" y="97"/>
                  </a:cubicBezTo>
                  <a:cubicBezTo>
                    <a:pt x="217" y="65"/>
                    <a:pt x="210" y="32"/>
                    <a:pt x="20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6"/>
            <p:cNvSpPr/>
            <p:nvPr/>
          </p:nvSpPr>
          <p:spPr>
            <a:xfrm>
              <a:off x="4929680" y="3558940"/>
              <a:ext cx="66369" cy="50552"/>
            </a:xfrm>
            <a:custGeom>
              <a:avLst/>
              <a:gdLst/>
              <a:ahLst/>
              <a:cxnLst/>
              <a:rect l="l" t="t" r="r" b="b"/>
              <a:pathLst>
                <a:path w="235" h="179" extrusionOk="0">
                  <a:moveTo>
                    <a:pt x="193" y="1"/>
                  </a:moveTo>
                  <a:cubicBezTo>
                    <a:pt x="129" y="3"/>
                    <a:pt x="65" y="5"/>
                    <a:pt x="1" y="7"/>
                  </a:cubicBezTo>
                  <a:cubicBezTo>
                    <a:pt x="13" y="63"/>
                    <a:pt x="26" y="121"/>
                    <a:pt x="35" y="178"/>
                  </a:cubicBezTo>
                  <a:cubicBezTo>
                    <a:pt x="101" y="174"/>
                    <a:pt x="168" y="170"/>
                    <a:pt x="234" y="166"/>
                  </a:cubicBezTo>
                  <a:cubicBezTo>
                    <a:pt x="221" y="112"/>
                    <a:pt x="208" y="56"/>
                    <a:pt x="19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6"/>
            <p:cNvSpPr/>
            <p:nvPr/>
          </p:nvSpPr>
          <p:spPr>
            <a:xfrm>
              <a:off x="4913865" y="3506411"/>
              <a:ext cx="66934" cy="41515"/>
            </a:xfrm>
            <a:custGeom>
              <a:avLst/>
              <a:gdLst/>
              <a:ahLst/>
              <a:cxnLst/>
              <a:rect l="l" t="t" r="r" b="b"/>
              <a:pathLst>
                <a:path w="237" h="147" extrusionOk="0">
                  <a:moveTo>
                    <a:pt x="1" y="0"/>
                  </a:moveTo>
                  <a:cubicBezTo>
                    <a:pt x="18" y="50"/>
                    <a:pt x="33" y="97"/>
                    <a:pt x="46" y="146"/>
                  </a:cubicBezTo>
                  <a:cubicBezTo>
                    <a:pt x="108" y="144"/>
                    <a:pt x="172" y="142"/>
                    <a:pt x="236" y="140"/>
                  </a:cubicBezTo>
                  <a:cubicBezTo>
                    <a:pt x="224" y="95"/>
                    <a:pt x="211" y="48"/>
                    <a:pt x="19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6"/>
            <p:cNvSpPr/>
            <p:nvPr/>
          </p:nvSpPr>
          <p:spPr>
            <a:xfrm>
              <a:off x="4866701" y="3620789"/>
              <a:ext cx="75406" cy="28524"/>
            </a:xfrm>
            <a:custGeom>
              <a:avLst/>
              <a:gdLst/>
              <a:ahLst/>
              <a:cxnLst/>
              <a:rect l="l" t="t" r="r" b="b"/>
              <a:pathLst>
                <a:path w="267" h="101" extrusionOk="0">
                  <a:moveTo>
                    <a:pt x="241" y="0"/>
                  </a:moveTo>
                  <a:cubicBezTo>
                    <a:pt x="161" y="2"/>
                    <a:pt x="82" y="7"/>
                    <a:pt x="1" y="11"/>
                  </a:cubicBezTo>
                  <a:cubicBezTo>
                    <a:pt x="5" y="41"/>
                    <a:pt x="7" y="71"/>
                    <a:pt x="14" y="101"/>
                  </a:cubicBezTo>
                  <a:cubicBezTo>
                    <a:pt x="97" y="97"/>
                    <a:pt x="183" y="94"/>
                    <a:pt x="266" y="90"/>
                  </a:cubicBezTo>
                  <a:lnTo>
                    <a:pt x="266" y="86"/>
                  </a:lnTo>
                  <a:cubicBezTo>
                    <a:pt x="262" y="86"/>
                    <a:pt x="258" y="84"/>
                    <a:pt x="258" y="79"/>
                  </a:cubicBezTo>
                  <a:cubicBezTo>
                    <a:pt x="251" y="54"/>
                    <a:pt x="247" y="26"/>
                    <a:pt x="24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6"/>
            <p:cNvSpPr/>
            <p:nvPr/>
          </p:nvSpPr>
          <p:spPr>
            <a:xfrm>
              <a:off x="4861335" y="3560917"/>
              <a:ext cx="71170" cy="52247"/>
            </a:xfrm>
            <a:custGeom>
              <a:avLst/>
              <a:gdLst/>
              <a:ahLst/>
              <a:cxnLst/>
              <a:rect l="l" t="t" r="r" b="b"/>
              <a:pathLst>
                <a:path w="252" h="185" extrusionOk="0">
                  <a:moveTo>
                    <a:pt x="210" y="0"/>
                  </a:moveTo>
                  <a:cubicBezTo>
                    <a:pt x="140" y="2"/>
                    <a:pt x="71" y="4"/>
                    <a:pt x="1" y="7"/>
                  </a:cubicBezTo>
                  <a:cubicBezTo>
                    <a:pt x="9" y="64"/>
                    <a:pt x="11" y="124"/>
                    <a:pt x="18" y="184"/>
                  </a:cubicBezTo>
                  <a:cubicBezTo>
                    <a:pt x="95" y="182"/>
                    <a:pt x="174" y="178"/>
                    <a:pt x="251" y="171"/>
                  </a:cubicBezTo>
                  <a:cubicBezTo>
                    <a:pt x="238" y="116"/>
                    <a:pt x="225" y="58"/>
                    <a:pt x="21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6"/>
            <p:cNvSpPr/>
            <p:nvPr/>
          </p:nvSpPr>
          <p:spPr>
            <a:xfrm>
              <a:off x="4848627" y="3506411"/>
              <a:ext cx="68628" cy="43209"/>
            </a:xfrm>
            <a:custGeom>
              <a:avLst/>
              <a:gdLst/>
              <a:ahLst/>
              <a:cxnLst/>
              <a:rect l="l" t="t" r="r" b="b"/>
              <a:pathLst>
                <a:path w="243" h="153" extrusionOk="0">
                  <a:moveTo>
                    <a:pt x="1" y="0"/>
                  </a:moveTo>
                  <a:cubicBezTo>
                    <a:pt x="20" y="50"/>
                    <a:pt x="33" y="101"/>
                    <a:pt x="41" y="152"/>
                  </a:cubicBezTo>
                  <a:cubicBezTo>
                    <a:pt x="108" y="150"/>
                    <a:pt x="176" y="148"/>
                    <a:pt x="243" y="148"/>
                  </a:cubicBezTo>
                  <a:cubicBezTo>
                    <a:pt x="230" y="101"/>
                    <a:pt x="219" y="54"/>
                    <a:pt x="204" y="9"/>
                  </a:cubicBezTo>
                  <a:cubicBezTo>
                    <a:pt x="204" y="5"/>
                    <a:pt x="204" y="3"/>
                    <a:pt x="20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6"/>
            <p:cNvSpPr/>
            <p:nvPr/>
          </p:nvSpPr>
          <p:spPr>
            <a:xfrm>
              <a:off x="4793556" y="3623613"/>
              <a:ext cx="72864" cy="28242"/>
            </a:xfrm>
            <a:custGeom>
              <a:avLst/>
              <a:gdLst/>
              <a:ahLst/>
              <a:cxnLst/>
              <a:rect l="l" t="t" r="r" b="b"/>
              <a:pathLst>
                <a:path w="258" h="100" extrusionOk="0">
                  <a:moveTo>
                    <a:pt x="230" y="1"/>
                  </a:moveTo>
                  <a:cubicBezTo>
                    <a:pt x="155" y="5"/>
                    <a:pt x="80" y="7"/>
                    <a:pt x="5" y="9"/>
                  </a:cubicBezTo>
                  <a:cubicBezTo>
                    <a:pt x="3" y="39"/>
                    <a:pt x="3" y="69"/>
                    <a:pt x="1" y="99"/>
                  </a:cubicBezTo>
                  <a:cubicBezTo>
                    <a:pt x="86" y="97"/>
                    <a:pt x="172" y="95"/>
                    <a:pt x="258" y="91"/>
                  </a:cubicBezTo>
                  <a:cubicBezTo>
                    <a:pt x="245" y="61"/>
                    <a:pt x="236" y="33"/>
                    <a:pt x="23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6"/>
            <p:cNvSpPr/>
            <p:nvPr/>
          </p:nvSpPr>
          <p:spPr>
            <a:xfrm>
              <a:off x="4791861" y="3562612"/>
              <a:ext cx="64392" cy="54224"/>
            </a:xfrm>
            <a:custGeom>
              <a:avLst/>
              <a:gdLst/>
              <a:ahLst/>
              <a:cxnLst/>
              <a:rect l="l" t="t" r="r" b="b"/>
              <a:pathLst>
                <a:path w="228" h="192" extrusionOk="0">
                  <a:moveTo>
                    <a:pt x="210" y="1"/>
                  </a:moveTo>
                  <a:cubicBezTo>
                    <a:pt x="139" y="3"/>
                    <a:pt x="71" y="3"/>
                    <a:pt x="0" y="5"/>
                  </a:cubicBezTo>
                  <a:cubicBezTo>
                    <a:pt x="7" y="67"/>
                    <a:pt x="9" y="129"/>
                    <a:pt x="11" y="191"/>
                  </a:cubicBezTo>
                  <a:cubicBezTo>
                    <a:pt x="84" y="189"/>
                    <a:pt x="157" y="185"/>
                    <a:pt x="227" y="180"/>
                  </a:cubicBezTo>
                  <a:cubicBezTo>
                    <a:pt x="219" y="123"/>
                    <a:pt x="214" y="61"/>
                    <a:pt x="2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6"/>
            <p:cNvSpPr/>
            <p:nvPr/>
          </p:nvSpPr>
          <p:spPr>
            <a:xfrm>
              <a:off x="4713632" y="3626720"/>
              <a:ext cx="74276" cy="28242"/>
            </a:xfrm>
            <a:custGeom>
              <a:avLst/>
              <a:gdLst/>
              <a:ahLst/>
              <a:cxnLst/>
              <a:rect l="l" t="t" r="r" b="b"/>
              <a:pathLst>
                <a:path w="263" h="100" extrusionOk="0">
                  <a:moveTo>
                    <a:pt x="260" y="1"/>
                  </a:moveTo>
                  <a:cubicBezTo>
                    <a:pt x="174" y="3"/>
                    <a:pt x="87" y="5"/>
                    <a:pt x="1" y="7"/>
                  </a:cubicBezTo>
                  <a:cubicBezTo>
                    <a:pt x="3" y="37"/>
                    <a:pt x="5" y="69"/>
                    <a:pt x="7" y="99"/>
                  </a:cubicBezTo>
                  <a:cubicBezTo>
                    <a:pt x="93" y="97"/>
                    <a:pt x="179" y="93"/>
                    <a:pt x="262" y="91"/>
                  </a:cubicBezTo>
                  <a:cubicBezTo>
                    <a:pt x="262" y="61"/>
                    <a:pt x="262" y="31"/>
                    <a:pt x="26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6"/>
            <p:cNvSpPr/>
            <p:nvPr/>
          </p:nvSpPr>
          <p:spPr>
            <a:xfrm>
              <a:off x="4323050" y="3778659"/>
              <a:ext cx="395106" cy="110989"/>
            </a:xfrm>
            <a:custGeom>
              <a:avLst/>
              <a:gdLst/>
              <a:ahLst/>
              <a:cxnLst/>
              <a:rect l="l" t="t" r="r" b="b"/>
              <a:pathLst>
                <a:path w="1399" h="393" extrusionOk="0">
                  <a:moveTo>
                    <a:pt x="367" y="42"/>
                  </a:moveTo>
                  <a:cubicBezTo>
                    <a:pt x="463" y="42"/>
                    <a:pt x="570" y="56"/>
                    <a:pt x="645" y="56"/>
                  </a:cubicBezTo>
                  <a:cubicBezTo>
                    <a:pt x="748" y="56"/>
                    <a:pt x="852" y="53"/>
                    <a:pt x="955" y="53"/>
                  </a:cubicBezTo>
                  <a:cubicBezTo>
                    <a:pt x="981" y="53"/>
                    <a:pt x="1007" y="53"/>
                    <a:pt x="1033" y="54"/>
                  </a:cubicBezTo>
                  <a:cubicBezTo>
                    <a:pt x="1133" y="56"/>
                    <a:pt x="1170" y="73"/>
                    <a:pt x="1236" y="163"/>
                  </a:cubicBezTo>
                  <a:cubicBezTo>
                    <a:pt x="1275" y="219"/>
                    <a:pt x="1307" y="281"/>
                    <a:pt x="1343" y="341"/>
                  </a:cubicBezTo>
                  <a:cubicBezTo>
                    <a:pt x="1059" y="338"/>
                    <a:pt x="774" y="331"/>
                    <a:pt x="490" y="331"/>
                  </a:cubicBezTo>
                  <a:cubicBezTo>
                    <a:pt x="339" y="331"/>
                    <a:pt x="188" y="333"/>
                    <a:pt x="37" y="339"/>
                  </a:cubicBezTo>
                  <a:cubicBezTo>
                    <a:pt x="80" y="234"/>
                    <a:pt x="105" y="94"/>
                    <a:pt x="227" y="58"/>
                  </a:cubicBezTo>
                  <a:cubicBezTo>
                    <a:pt x="267" y="46"/>
                    <a:pt x="315" y="42"/>
                    <a:pt x="367" y="42"/>
                  </a:cubicBezTo>
                  <a:close/>
                  <a:moveTo>
                    <a:pt x="1057" y="0"/>
                  </a:moveTo>
                  <a:cubicBezTo>
                    <a:pt x="1015" y="0"/>
                    <a:pt x="971" y="4"/>
                    <a:pt x="934" y="4"/>
                  </a:cubicBezTo>
                  <a:cubicBezTo>
                    <a:pt x="829" y="4"/>
                    <a:pt x="720" y="7"/>
                    <a:pt x="613" y="7"/>
                  </a:cubicBezTo>
                  <a:cubicBezTo>
                    <a:pt x="506" y="7"/>
                    <a:pt x="399" y="7"/>
                    <a:pt x="292" y="9"/>
                  </a:cubicBezTo>
                  <a:cubicBezTo>
                    <a:pt x="285" y="9"/>
                    <a:pt x="279" y="9"/>
                    <a:pt x="272" y="9"/>
                  </a:cubicBezTo>
                  <a:cubicBezTo>
                    <a:pt x="261" y="9"/>
                    <a:pt x="250" y="9"/>
                    <a:pt x="238" y="9"/>
                  </a:cubicBezTo>
                  <a:cubicBezTo>
                    <a:pt x="206" y="9"/>
                    <a:pt x="171" y="11"/>
                    <a:pt x="144" y="26"/>
                  </a:cubicBezTo>
                  <a:cubicBezTo>
                    <a:pt x="60" y="77"/>
                    <a:pt x="20" y="259"/>
                    <a:pt x="0" y="343"/>
                  </a:cubicBezTo>
                  <a:cubicBezTo>
                    <a:pt x="0" y="351"/>
                    <a:pt x="7" y="360"/>
                    <a:pt x="15" y="362"/>
                  </a:cubicBezTo>
                  <a:cubicBezTo>
                    <a:pt x="18" y="364"/>
                    <a:pt x="20" y="364"/>
                    <a:pt x="24" y="364"/>
                  </a:cubicBezTo>
                  <a:cubicBezTo>
                    <a:pt x="465" y="392"/>
                    <a:pt x="911" y="386"/>
                    <a:pt x="1352" y="390"/>
                  </a:cubicBezTo>
                  <a:cubicBezTo>
                    <a:pt x="1353" y="390"/>
                    <a:pt x="1354" y="390"/>
                    <a:pt x="1355" y="390"/>
                  </a:cubicBezTo>
                  <a:cubicBezTo>
                    <a:pt x="1374" y="390"/>
                    <a:pt x="1379" y="370"/>
                    <a:pt x="1375" y="356"/>
                  </a:cubicBezTo>
                  <a:cubicBezTo>
                    <a:pt x="1388" y="351"/>
                    <a:pt x="1399" y="336"/>
                    <a:pt x="1388" y="321"/>
                  </a:cubicBezTo>
                  <a:cubicBezTo>
                    <a:pt x="1328" y="221"/>
                    <a:pt x="1268" y="49"/>
                    <a:pt x="1146" y="11"/>
                  </a:cubicBezTo>
                  <a:cubicBezTo>
                    <a:pt x="1120" y="3"/>
                    <a:pt x="1089" y="0"/>
                    <a:pt x="10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6"/>
            <p:cNvSpPr/>
            <p:nvPr/>
          </p:nvSpPr>
          <p:spPr>
            <a:xfrm>
              <a:off x="4638791" y="3628697"/>
              <a:ext cx="72300" cy="28524"/>
            </a:xfrm>
            <a:custGeom>
              <a:avLst/>
              <a:gdLst/>
              <a:ahLst/>
              <a:cxnLst/>
              <a:rect l="l" t="t" r="r" b="b"/>
              <a:pathLst>
                <a:path w="256" h="101" extrusionOk="0">
                  <a:moveTo>
                    <a:pt x="238" y="0"/>
                  </a:moveTo>
                  <a:cubicBezTo>
                    <a:pt x="159" y="2"/>
                    <a:pt x="80" y="4"/>
                    <a:pt x="0" y="6"/>
                  </a:cubicBezTo>
                  <a:cubicBezTo>
                    <a:pt x="3" y="39"/>
                    <a:pt x="5" y="69"/>
                    <a:pt x="9" y="101"/>
                  </a:cubicBezTo>
                  <a:cubicBezTo>
                    <a:pt x="90" y="99"/>
                    <a:pt x="172" y="96"/>
                    <a:pt x="255" y="92"/>
                  </a:cubicBezTo>
                  <a:cubicBezTo>
                    <a:pt x="249" y="62"/>
                    <a:pt x="242" y="32"/>
                    <a:pt x="23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6"/>
            <p:cNvSpPr/>
            <p:nvPr/>
          </p:nvSpPr>
          <p:spPr>
            <a:xfrm>
              <a:off x="4333217" y="3790521"/>
              <a:ext cx="369405" cy="84442"/>
            </a:xfrm>
            <a:custGeom>
              <a:avLst/>
              <a:gdLst/>
              <a:ahLst/>
              <a:cxnLst/>
              <a:rect l="l" t="t" r="r" b="b"/>
              <a:pathLst>
                <a:path w="1308" h="299" extrusionOk="0">
                  <a:moveTo>
                    <a:pt x="326" y="1"/>
                  </a:moveTo>
                  <a:cubicBezTo>
                    <a:pt x="276" y="1"/>
                    <a:pt x="230" y="4"/>
                    <a:pt x="191" y="16"/>
                  </a:cubicBezTo>
                  <a:cubicBezTo>
                    <a:pt x="69" y="52"/>
                    <a:pt x="44" y="192"/>
                    <a:pt x="1" y="297"/>
                  </a:cubicBezTo>
                  <a:cubicBezTo>
                    <a:pt x="151" y="291"/>
                    <a:pt x="302" y="289"/>
                    <a:pt x="453" y="289"/>
                  </a:cubicBezTo>
                  <a:cubicBezTo>
                    <a:pt x="738" y="289"/>
                    <a:pt x="1023" y="296"/>
                    <a:pt x="1307" y="299"/>
                  </a:cubicBezTo>
                  <a:cubicBezTo>
                    <a:pt x="1271" y="239"/>
                    <a:pt x="1239" y="177"/>
                    <a:pt x="1200" y="121"/>
                  </a:cubicBezTo>
                  <a:cubicBezTo>
                    <a:pt x="1134" y="31"/>
                    <a:pt x="1097" y="14"/>
                    <a:pt x="997" y="12"/>
                  </a:cubicBezTo>
                  <a:cubicBezTo>
                    <a:pt x="971" y="11"/>
                    <a:pt x="945" y="11"/>
                    <a:pt x="919" y="11"/>
                  </a:cubicBezTo>
                  <a:cubicBezTo>
                    <a:pt x="816" y="11"/>
                    <a:pt x="712" y="14"/>
                    <a:pt x="609" y="14"/>
                  </a:cubicBezTo>
                  <a:cubicBezTo>
                    <a:pt x="606" y="14"/>
                    <a:pt x="602" y="14"/>
                    <a:pt x="598" y="14"/>
                  </a:cubicBezTo>
                  <a:cubicBezTo>
                    <a:pt x="522" y="14"/>
                    <a:pt x="419" y="1"/>
                    <a:pt x="3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6"/>
            <p:cNvSpPr/>
            <p:nvPr/>
          </p:nvSpPr>
          <p:spPr>
            <a:xfrm>
              <a:off x="4552372" y="3630391"/>
              <a:ext cx="83031" cy="29936"/>
            </a:xfrm>
            <a:custGeom>
              <a:avLst/>
              <a:gdLst/>
              <a:ahLst/>
              <a:cxnLst/>
              <a:rect l="l" t="t" r="r" b="b"/>
              <a:pathLst>
                <a:path w="294" h="106" extrusionOk="0">
                  <a:moveTo>
                    <a:pt x="281" y="0"/>
                  </a:moveTo>
                  <a:cubicBezTo>
                    <a:pt x="189" y="3"/>
                    <a:pt x="99" y="3"/>
                    <a:pt x="7" y="3"/>
                  </a:cubicBezTo>
                  <a:cubicBezTo>
                    <a:pt x="9" y="30"/>
                    <a:pt x="9" y="58"/>
                    <a:pt x="9" y="86"/>
                  </a:cubicBezTo>
                  <a:cubicBezTo>
                    <a:pt x="9" y="90"/>
                    <a:pt x="4" y="95"/>
                    <a:pt x="0" y="95"/>
                  </a:cubicBezTo>
                  <a:lnTo>
                    <a:pt x="0" y="105"/>
                  </a:lnTo>
                  <a:cubicBezTo>
                    <a:pt x="99" y="103"/>
                    <a:pt x="195" y="99"/>
                    <a:pt x="294" y="97"/>
                  </a:cubicBezTo>
                  <a:cubicBezTo>
                    <a:pt x="289" y="65"/>
                    <a:pt x="285" y="33"/>
                    <a:pt x="28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6"/>
            <p:cNvSpPr/>
            <p:nvPr/>
          </p:nvSpPr>
          <p:spPr>
            <a:xfrm>
              <a:off x="4456068" y="3631521"/>
              <a:ext cx="96588" cy="30501"/>
            </a:xfrm>
            <a:custGeom>
              <a:avLst/>
              <a:gdLst/>
              <a:ahLst/>
              <a:cxnLst/>
              <a:rect l="l" t="t" r="r" b="b"/>
              <a:pathLst>
                <a:path w="342" h="108" extrusionOk="0">
                  <a:moveTo>
                    <a:pt x="5" y="1"/>
                  </a:moveTo>
                  <a:cubicBezTo>
                    <a:pt x="5" y="35"/>
                    <a:pt x="5" y="69"/>
                    <a:pt x="3" y="104"/>
                  </a:cubicBezTo>
                  <a:cubicBezTo>
                    <a:pt x="3" y="106"/>
                    <a:pt x="3" y="108"/>
                    <a:pt x="1" y="108"/>
                  </a:cubicBezTo>
                  <a:lnTo>
                    <a:pt x="1" y="108"/>
                  </a:lnTo>
                  <a:cubicBezTo>
                    <a:pt x="114" y="106"/>
                    <a:pt x="228" y="104"/>
                    <a:pt x="341" y="101"/>
                  </a:cubicBezTo>
                  <a:lnTo>
                    <a:pt x="341" y="91"/>
                  </a:lnTo>
                  <a:cubicBezTo>
                    <a:pt x="337" y="91"/>
                    <a:pt x="333" y="86"/>
                    <a:pt x="330" y="82"/>
                  </a:cubicBezTo>
                  <a:cubicBezTo>
                    <a:pt x="328" y="54"/>
                    <a:pt x="328" y="26"/>
                    <a:pt x="326" y="1"/>
                  </a:cubicBezTo>
                  <a:close/>
                  <a:moveTo>
                    <a:pt x="1" y="108"/>
                  </a:moveTo>
                  <a:lnTo>
                    <a:pt x="1" y="108"/>
                  </a:lnTo>
                  <a:cubicBezTo>
                    <a:pt x="1" y="108"/>
                    <a:pt x="1" y="108"/>
                    <a:pt x="1" y="108"/>
                  </a:cubicBezTo>
                  <a:cubicBezTo>
                    <a:pt x="1" y="108"/>
                    <a:pt x="1" y="108"/>
                    <a:pt x="1" y="10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6"/>
            <p:cNvSpPr/>
            <p:nvPr/>
          </p:nvSpPr>
          <p:spPr>
            <a:xfrm>
              <a:off x="4371908" y="3630391"/>
              <a:ext cx="81337" cy="33043"/>
            </a:xfrm>
            <a:custGeom>
              <a:avLst/>
              <a:gdLst/>
              <a:ahLst/>
              <a:cxnLst/>
              <a:rect l="l" t="t" r="r" b="b"/>
              <a:pathLst>
                <a:path w="288" h="117" extrusionOk="0">
                  <a:moveTo>
                    <a:pt x="1" y="0"/>
                  </a:moveTo>
                  <a:cubicBezTo>
                    <a:pt x="1" y="39"/>
                    <a:pt x="3" y="78"/>
                    <a:pt x="3" y="116"/>
                  </a:cubicBezTo>
                  <a:cubicBezTo>
                    <a:pt x="97" y="116"/>
                    <a:pt x="191" y="114"/>
                    <a:pt x="288" y="112"/>
                  </a:cubicBezTo>
                  <a:cubicBezTo>
                    <a:pt x="286" y="112"/>
                    <a:pt x="286" y="110"/>
                    <a:pt x="286" y="108"/>
                  </a:cubicBezTo>
                  <a:cubicBezTo>
                    <a:pt x="284" y="73"/>
                    <a:pt x="284" y="37"/>
                    <a:pt x="281" y="3"/>
                  </a:cubicBezTo>
                  <a:cubicBezTo>
                    <a:pt x="187" y="3"/>
                    <a:pt x="95" y="0"/>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6"/>
            <p:cNvSpPr/>
            <p:nvPr/>
          </p:nvSpPr>
          <p:spPr>
            <a:xfrm>
              <a:off x="4370214" y="3564306"/>
              <a:ext cx="81337" cy="57895"/>
            </a:xfrm>
            <a:custGeom>
              <a:avLst/>
              <a:gdLst/>
              <a:ahLst/>
              <a:cxnLst/>
              <a:rect l="l" t="t" r="r" b="b"/>
              <a:pathLst>
                <a:path w="288" h="205" extrusionOk="0">
                  <a:moveTo>
                    <a:pt x="0" y="1"/>
                  </a:moveTo>
                  <a:cubicBezTo>
                    <a:pt x="3" y="67"/>
                    <a:pt x="5" y="132"/>
                    <a:pt x="7" y="198"/>
                  </a:cubicBezTo>
                  <a:cubicBezTo>
                    <a:pt x="101" y="202"/>
                    <a:pt x="193" y="204"/>
                    <a:pt x="287" y="204"/>
                  </a:cubicBezTo>
                  <a:cubicBezTo>
                    <a:pt x="285" y="138"/>
                    <a:pt x="285" y="70"/>
                    <a:pt x="285" y="3"/>
                  </a:cubicBezTo>
                  <a:cubicBezTo>
                    <a:pt x="191" y="3"/>
                    <a:pt x="95" y="1"/>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6"/>
            <p:cNvSpPr/>
            <p:nvPr/>
          </p:nvSpPr>
          <p:spPr>
            <a:xfrm>
              <a:off x="4367107" y="3506411"/>
              <a:ext cx="83879" cy="46881"/>
            </a:xfrm>
            <a:custGeom>
              <a:avLst/>
              <a:gdLst/>
              <a:ahLst/>
              <a:cxnLst/>
              <a:rect l="l" t="t" r="r" b="b"/>
              <a:pathLst>
                <a:path w="297" h="166" extrusionOk="0">
                  <a:moveTo>
                    <a:pt x="1" y="0"/>
                  </a:moveTo>
                  <a:cubicBezTo>
                    <a:pt x="3" y="54"/>
                    <a:pt x="7" y="105"/>
                    <a:pt x="9" y="159"/>
                  </a:cubicBezTo>
                  <a:cubicBezTo>
                    <a:pt x="106" y="161"/>
                    <a:pt x="200" y="163"/>
                    <a:pt x="296" y="165"/>
                  </a:cubicBezTo>
                  <a:cubicBezTo>
                    <a:pt x="296" y="110"/>
                    <a:pt x="296" y="54"/>
                    <a:pt x="29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6"/>
            <p:cNvSpPr/>
            <p:nvPr/>
          </p:nvSpPr>
          <p:spPr>
            <a:xfrm>
              <a:off x="4288030" y="3627850"/>
              <a:ext cx="79360" cy="35867"/>
            </a:xfrm>
            <a:custGeom>
              <a:avLst/>
              <a:gdLst/>
              <a:ahLst/>
              <a:cxnLst/>
              <a:rect l="l" t="t" r="r" b="b"/>
              <a:pathLst>
                <a:path w="281" h="127" extrusionOk="0">
                  <a:moveTo>
                    <a:pt x="0" y="1"/>
                  </a:moveTo>
                  <a:cubicBezTo>
                    <a:pt x="2" y="42"/>
                    <a:pt x="2" y="84"/>
                    <a:pt x="4" y="125"/>
                  </a:cubicBezTo>
                  <a:cubicBezTo>
                    <a:pt x="35" y="126"/>
                    <a:pt x="66" y="126"/>
                    <a:pt x="97" y="126"/>
                  </a:cubicBezTo>
                  <a:cubicBezTo>
                    <a:pt x="158" y="126"/>
                    <a:pt x="219" y="125"/>
                    <a:pt x="281" y="125"/>
                  </a:cubicBezTo>
                  <a:cubicBezTo>
                    <a:pt x="279" y="87"/>
                    <a:pt x="276" y="48"/>
                    <a:pt x="274" y="7"/>
                  </a:cubicBezTo>
                  <a:cubicBezTo>
                    <a:pt x="182" y="5"/>
                    <a:pt x="90" y="3"/>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6"/>
            <p:cNvSpPr/>
            <p:nvPr/>
          </p:nvSpPr>
          <p:spPr>
            <a:xfrm>
              <a:off x="4284924" y="3562612"/>
              <a:ext cx="79642" cy="57895"/>
            </a:xfrm>
            <a:custGeom>
              <a:avLst/>
              <a:gdLst/>
              <a:ahLst/>
              <a:cxnLst/>
              <a:rect l="l" t="t" r="r" b="b"/>
              <a:pathLst>
                <a:path w="282" h="205" extrusionOk="0">
                  <a:moveTo>
                    <a:pt x="0" y="1"/>
                  </a:moveTo>
                  <a:cubicBezTo>
                    <a:pt x="5" y="65"/>
                    <a:pt x="7" y="129"/>
                    <a:pt x="9" y="193"/>
                  </a:cubicBezTo>
                  <a:cubicBezTo>
                    <a:pt x="101" y="198"/>
                    <a:pt x="191" y="202"/>
                    <a:pt x="281" y="204"/>
                  </a:cubicBezTo>
                  <a:cubicBezTo>
                    <a:pt x="279" y="138"/>
                    <a:pt x="275" y="71"/>
                    <a:pt x="272" y="5"/>
                  </a:cubicBezTo>
                  <a:cubicBezTo>
                    <a:pt x="183" y="5"/>
                    <a:pt x="90" y="3"/>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6"/>
            <p:cNvSpPr/>
            <p:nvPr/>
          </p:nvSpPr>
          <p:spPr>
            <a:xfrm>
              <a:off x="4281252" y="3506411"/>
              <a:ext cx="80207" cy="44904"/>
            </a:xfrm>
            <a:custGeom>
              <a:avLst/>
              <a:gdLst/>
              <a:ahLst/>
              <a:cxnLst/>
              <a:rect l="l" t="t" r="r" b="b"/>
              <a:pathLst>
                <a:path w="284" h="159" extrusionOk="0">
                  <a:moveTo>
                    <a:pt x="1" y="0"/>
                  </a:moveTo>
                  <a:cubicBezTo>
                    <a:pt x="5" y="52"/>
                    <a:pt x="7" y="101"/>
                    <a:pt x="11" y="152"/>
                  </a:cubicBezTo>
                  <a:cubicBezTo>
                    <a:pt x="101" y="155"/>
                    <a:pt x="193" y="157"/>
                    <a:pt x="283" y="159"/>
                  </a:cubicBezTo>
                  <a:cubicBezTo>
                    <a:pt x="281" y="105"/>
                    <a:pt x="281" y="54"/>
                    <a:pt x="27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6"/>
            <p:cNvSpPr/>
            <p:nvPr/>
          </p:nvSpPr>
          <p:spPr>
            <a:xfrm>
              <a:off x="4195963" y="3623613"/>
              <a:ext cx="88115" cy="39821"/>
            </a:xfrm>
            <a:custGeom>
              <a:avLst/>
              <a:gdLst/>
              <a:ahLst/>
              <a:cxnLst/>
              <a:rect l="l" t="t" r="r" b="b"/>
              <a:pathLst>
                <a:path w="312" h="141" extrusionOk="0">
                  <a:moveTo>
                    <a:pt x="3" y="1"/>
                  </a:moveTo>
                  <a:cubicBezTo>
                    <a:pt x="3" y="46"/>
                    <a:pt x="3" y="91"/>
                    <a:pt x="1" y="136"/>
                  </a:cubicBezTo>
                  <a:cubicBezTo>
                    <a:pt x="103" y="140"/>
                    <a:pt x="208" y="140"/>
                    <a:pt x="311" y="140"/>
                  </a:cubicBezTo>
                  <a:cubicBezTo>
                    <a:pt x="307" y="99"/>
                    <a:pt x="305" y="57"/>
                    <a:pt x="300" y="14"/>
                  </a:cubicBezTo>
                  <a:cubicBezTo>
                    <a:pt x="202" y="12"/>
                    <a:pt x="101" y="7"/>
                    <a:pt x="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6"/>
            <p:cNvSpPr/>
            <p:nvPr/>
          </p:nvSpPr>
          <p:spPr>
            <a:xfrm>
              <a:off x="4196528" y="3560352"/>
              <a:ext cx="83314" cy="57048"/>
            </a:xfrm>
            <a:custGeom>
              <a:avLst/>
              <a:gdLst/>
              <a:ahLst/>
              <a:cxnLst/>
              <a:rect l="l" t="t" r="r" b="b"/>
              <a:pathLst>
                <a:path w="295" h="202" extrusionOk="0">
                  <a:moveTo>
                    <a:pt x="1" y="0"/>
                  </a:moveTo>
                  <a:cubicBezTo>
                    <a:pt x="1" y="62"/>
                    <a:pt x="1" y="124"/>
                    <a:pt x="1" y="186"/>
                  </a:cubicBezTo>
                  <a:cubicBezTo>
                    <a:pt x="99" y="191"/>
                    <a:pt x="196" y="197"/>
                    <a:pt x="294" y="201"/>
                  </a:cubicBezTo>
                  <a:cubicBezTo>
                    <a:pt x="290" y="137"/>
                    <a:pt x="286" y="73"/>
                    <a:pt x="281" y="9"/>
                  </a:cubicBezTo>
                  <a:cubicBezTo>
                    <a:pt x="187" y="6"/>
                    <a:pt x="93" y="4"/>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6"/>
            <p:cNvSpPr/>
            <p:nvPr/>
          </p:nvSpPr>
          <p:spPr>
            <a:xfrm>
              <a:off x="4195963" y="3506411"/>
              <a:ext cx="79642" cy="42645"/>
            </a:xfrm>
            <a:custGeom>
              <a:avLst/>
              <a:gdLst/>
              <a:ahLst/>
              <a:cxnLst/>
              <a:rect l="l" t="t" r="r" b="b"/>
              <a:pathLst>
                <a:path w="282" h="151" extrusionOk="0">
                  <a:moveTo>
                    <a:pt x="3" y="0"/>
                  </a:moveTo>
                  <a:cubicBezTo>
                    <a:pt x="1" y="48"/>
                    <a:pt x="1" y="95"/>
                    <a:pt x="1" y="142"/>
                  </a:cubicBezTo>
                  <a:cubicBezTo>
                    <a:pt x="95" y="146"/>
                    <a:pt x="187" y="148"/>
                    <a:pt x="281" y="150"/>
                  </a:cubicBezTo>
                  <a:cubicBezTo>
                    <a:pt x="279" y="101"/>
                    <a:pt x="275" y="50"/>
                    <a:pt x="27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6"/>
            <p:cNvSpPr/>
            <p:nvPr/>
          </p:nvSpPr>
          <p:spPr>
            <a:xfrm>
              <a:off x="4113215" y="3619377"/>
              <a:ext cx="77665" cy="42645"/>
            </a:xfrm>
            <a:custGeom>
              <a:avLst/>
              <a:gdLst/>
              <a:ahLst/>
              <a:cxnLst/>
              <a:rect l="l" t="t" r="r" b="b"/>
              <a:pathLst>
                <a:path w="275" h="151" extrusionOk="0">
                  <a:moveTo>
                    <a:pt x="5" y="1"/>
                  </a:moveTo>
                  <a:cubicBezTo>
                    <a:pt x="2" y="48"/>
                    <a:pt x="2" y="97"/>
                    <a:pt x="0" y="144"/>
                  </a:cubicBezTo>
                  <a:cubicBezTo>
                    <a:pt x="92" y="147"/>
                    <a:pt x="182" y="151"/>
                    <a:pt x="274" y="151"/>
                  </a:cubicBezTo>
                  <a:cubicBezTo>
                    <a:pt x="270" y="106"/>
                    <a:pt x="268" y="61"/>
                    <a:pt x="266" y="16"/>
                  </a:cubicBezTo>
                  <a:cubicBezTo>
                    <a:pt x="178" y="9"/>
                    <a:pt x="90" y="5"/>
                    <a:pt x="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6"/>
            <p:cNvSpPr/>
            <p:nvPr/>
          </p:nvSpPr>
          <p:spPr>
            <a:xfrm>
              <a:off x="4068311" y="3506411"/>
              <a:ext cx="120028" cy="40103"/>
            </a:xfrm>
            <a:custGeom>
              <a:avLst/>
              <a:gdLst/>
              <a:ahLst/>
              <a:cxnLst/>
              <a:rect l="l" t="t" r="r" b="b"/>
              <a:pathLst>
                <a:path w="425" h="142" extrusionOk="0">
                  <a:moveTo>
                    <a:pt x="425" y="0"/>
                  </a:moveTo>
                  <a:cubicBezTo>
                    <a:pt x="286" y="0"/>
                    <a:pt x="146" y="5"/>
                    <a:pt x="7" y="7"/>
                  </a:cubicBezTo>
                  <a:cubicBezTo>
                    <a:pt x="5" y="48"/>
                    <a:pt x="3" y="86"/>
                    <a:pt x="1" y="127"/>
                  </a:cubicBezTo>
                  <a:cubicBezTo>
                    <a:pt x="44" y="129"/>
                    <a:pt x="89" y="129"/>
                    <a:pt x="131" y="131"/>
                  </a:cubicBezTo>
                  <a:cubicBezTo>
                    <a:pt x="131" y="99"/>
                    <a:pt x="134" y="69"/>
                    <a:pt x="134" y="39"/>
                  </a:cubicBezTo>
                  <a:cubicBezTo>
                    <a:pt x="134" y="30"/>
                    <a:pt x="140" y="26"/>
                    <a:pt x="146" y="26"/>
                  </a:cubicBezTo>
                  <a:cubicBezTo>
                    <a:pt x="153" y="26"/>
                    <a:pt x="159" y="30"/>
                    <a:pt x="159" y="39"/>
                  </a:cubicBezTo>
                  <a:cubicBezTo>
                    <a:pt x="161" y="69"/>
                    <a:pt x="161" y="101"/>
                    <a:pt x="161" y="133"/>
                  </a:cubicBezTo>
                  <a:cubicBezTo>
                    <a:pt x="249" y="135"/>
                    <a:pt x="335" y="137"/>
                    <a:pt x="421" y="142"/>
                  </a:cubicBezTo>
                  <a:cubicBezTo>
                    <a:pt x="423" y="95"/>
                    <a:pt x="423" y="48"/>
                    <a:pt x="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6"/>
            <p:cNvSpPr/>
            <p:nvPr/>
          </p:nvSpPr>
          <p:spPr>
            <a:xfrm>
              <a:off x="4114344" y="3557811"/>
              <a:ext cx="73429" cy="54789"/>
            </a:xfrm>
            <a:custGeom>
              <a:avLst/>
              <a:gdLst/>
              <a:ahLst/>
              <a:cxnLst/>
              <a:rect l="l" t="t" r="r" b="b"/>
              <a:pathLst>
                <a:path w="260" h="194" extrusionOk="0">
                  <a:moveTo>
                    <a:pt x="1" y="0"/>
                  </a:moveTo>
                  <a:cubicBezTo>
                    <a:pt x="1" y="58"/>
                    <a:pt x="1" y="118"/>
                    <a:pt x="1" y="176"/>
                  </a:cubicBezTo>
                  <a:cubicBezTo>
                    <a:pt x="86" y="182"/>
                    <a:pt x="174" y="187"/>
                    <a:pt x="260" y="193"/>
                  </a:cubicBezTo>
                  <a:cubicBezTo>
                    <a:pt x="258" y="131"/>
                    <a:pt x="258" y="71"/>
                    <a:pt x="258" y="9"/>
                  </a:cubicBezTo>
                  <a:cubicBezTo>
                    <a:pt x="172" y="7"/>
                    <a:pt x="86" y="5"/>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6"/>
            <p:cNvSpPr/>
            <p:nvPr/>
          </p:nvSpPr>
          <p:spPr>
            <a:xfrm>
              <a:off x="4053907" y="3615988"/>
              <a:ext cx="52248" cy="44339"/>
            </a:xfrm>
            <a:custGeom>
              <a:avLst/>
              <a:gdLst/>
              <a:ahLst/>
              <a:cxnLst/>
              <a:rect l="l" t="t" r="r" b="b"/>
              <a:pathLst>
                <a:path w="185" h="157" extrusionOk="0">
                  <a:moveTo>
                    <a:pt x="28" y="0"/>
                  </a:moveTo>
                  <a:cubicBezTo>
                    <a:pt x="24" y="45"/>
                    <a:pt x="17" y="90"/>
                    <a:pt x="13" y="137"/>
                  </a:cubicBezTo>
                  <a:cubicBezTo>
                    <a:pt x="11" y="144"/>
                    <a:pt x="7" y="146"/>
                    <a:pt x="0" y="146"/>
                  </a:cubicBezTo>
                  <a:lnTo>
                    <a:pt x="0" y="148"/>
                  </a:lnTo>
                  <a:cubicBezTo>
                    <a:pt x="62" y="150"/>
                    <a:pt x="125" y="154"/>
                    <a:pt x="185" y="156"/>
                  </a:cubicBezTo>
                  <a:cubicBezTo>
                    <a:pt x="185" y="107"/>
                    <a:pt x="182" y="58"/>
                    <a:pt x="182" y="11"/>
                  </a:cubicBezTo>
                  <a:cubicBezTo>
                    <a:pt x="131" y="6"/>
                    <a:pt x="80" y="4"/>
                    <a:pt x="2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6"/>
            <p:cNvSpPr/>
            <p:nvPr/>
          </p:nvSpPr>
          <p:spPr>
            <a:xfrm>
              <a:off x="4062945" y="3556116"/>
              <a:ext cx="42645" cy="50835"/>
            </a:xfrm>
            <a:custGeom>
              <a:avLst/>
              <a:gdLst/>
              <a:ahLst/>
              <a:cxnLst/>
              <a:rect l="l" t="t" r="r" b="b"/>
              <a:pathLst>
                <a:path w="151" h="180" extrusionOk="0">
                  <a:moveTo>
                    <a:pt x="15" y="0"/>
                  </a:moveTo>
                  <a:cubicBezTo>
                    <a:pt x="11" y="56"/>
                    <a:pt x="7" y="114"/>
                    <a:pt x="0" y="169"/>
                  </a:cubicBezTo>
                  <a:cubicBezTo>
                    <a:pt x="50" y="173"/>
                    <a:pt x="99" y="176"/>
                    <a:pt x="150" y="180"/>
                  </a:cubicBezTo>
                  <a:cubicBezTo>
                    <a:pt x="150" y="122"/>
                    <a:pt x="150" y="64"/>
                    <a:pt x="150" y="6"/>
                  </a:cubicBezTo>
                  <a:cubicBezTo>
                    <a:pt x="105" y="4"/>
                    <a:pt x="60" y="2"/>
                    <a:pt x="1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6"/>
            <p:cNvSpPr/>
            <p:nvPr/>
          </p:nvSpPr>
          <p:spPr>
            <a:xfrm>
              <a:off x="3998271" y="3508106"/>
              <a:ext cx="64392" cy="34172"/>
            </a:xfrm>
            <a:custGeom>
              <a:avLst/>
              <a:gdLst/>
              <a:ahLst/>
              <a:cxnLst/>
              <a:rect l="l" t="t" r="r" b="b"/>
              <a:pathLst>
                <a:path w="228" h="121" extrusionOk="0">
                  <a:moveTo>
                    <a:pt x="227" y="1"/>
                  </a:moveTo>
                  <a:cubicBezTo>
                    <a:pt x="152" y="3"/>
                    <a:pt x="77" y="5"/>
                    <a:pt x="2" y="5"/>
                  </a:cubicBezTo>
                  <a:cubicBezTo>
                    <a:pt x="2" y="7"/>
                    <a:pt x="2" y="9"/>
                    <a:pt x="2" y="9"/>
                  </a:cubicBezTo>
                  <a:cubicBezTo>
                    <a:pt x="2" y="44"/>
                    <a:pt x="0" y="78"/>
                    <a:pt x="0" y="112"/>
                  </a:cubicBezTo>
                  <a:cubicBezTo>
                    <a:pt x="71" y="114"/>
                    <a:pt x="144" y="116"/>
                    <a:pt x="214" y="121"/>
                  </a:cubicBezTo>
                  <a:cubicBezTo>
                    <a:pt x="219" y="80"/>
                    <a:pt x="223" y="42"/>
                    <a:pt x="22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6"/>
            <p:cNvSpPr/>
            <p:nvPr/>
          </p:nvSpPr>
          <p:spPr>
            <a:xfrm>
              <a:off x="3993470" y="3553010"/>
              <a:ext cx="64392" cy="50552"/>
            </a:xfrm>
            <a:custGeom>
              <a:avLst/>
              <a:gdLst/>
              <a:ahLst/>
              <a:cxnLst/>
              <a:rect l="l" t="t" r="r" b="b"/>
              <a:pathLst>
                <a:path w="228" h="179" extrusionOk="0">
                  <a:moveTo>
                    <a:pt x="13" y="0"/>
                  </a:moveTo>
                  <a:cubicBezTo>
                    <a:pt x="11" y="54"/>
                    <a:pt x="7" y="107"/>
                    <a:pt x="0" y="161"/>
                  </a:cubicBezTo>
                  <a:cubicBezTo>
                    <a:pt x="73" y="165"/>
                    <a:pt x="144" y="172"/>
                    <a:pt x="214" y="178"/>
                  </a:cubicBezTo>
                  <a:cubicBezTo>
                    <a:pt x="219" y="122"/>
                    <a:pt x="223" y="65"/>
                    <a:pt x="227" y="9"/>
                  </a:cubicBezTo>
                  <a:cubicBezTo>
                    <a:pt x="157" y="7"/>
                    <a:pt x="86" y="2"/>
                    <a:pt x="1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6"/>
            <p:cNvSpPr/>
            <p:nvPr/>
          </p:nvSpPr>
          <p:spPr>
            <a:xfrm>
              <a:off x="3987822" y="3609775"/>
              <a:ext cx="66369" cy="48011"/>
            </a:xfrm>
            <a:custGeom>
              <a:avLst/>
              <a:gdLst/>
              <a:ahLst/>
              <a:cxnLst/>
              <a:rect l="l" t="t" r="r" b="b"/>
              <a:pathLst>
                <a:path w="235" h="170" extrusionOk="0">
                  <a:moveTo>
                    <a:pt x="16" y="1"/>
                  </a:moveTo>
                  <a:cubicBezTo>
                    <a:pt x="12" y="52"/>
                    <a:pt x="5" y="103"/>
                    <a:pt x="1" y="157"/>
                  </a:cubicBezTo>
                  <a:cubicBezTo>
                    <a:pt x="78" y="161"/>
                    <a:pt x="157" y="166"/>
                    <a:pt x="234" y="170"/>
                  </a:cubicBezTo>
                  <a:lnTo>
                    <a:pt x="234" y="168"/>
                  </a:lnTo>
                  <a:cubicBezTo>
                    <a:pt x="230" y="168"/>
                    <a:pt x="226" y="166"/>
                    <a:pt x="226" y="157"/>
                  </a:cubicBezTo>
                  <a:cubicBezTo>
                    <a:pt x="226" y="112"/>
                    <a:pt x="228" y="65"/>
                    <a:pt x="232" y="20"/>
                  </a:cubicBezTo>
                  <a:cubicBezTo>
                    <a:pt x="159" y="13"/>
                    <a:pt x="89" y="7"/>
                    <a:pt x="1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6"/>
            <p:cNvSpPr/>
            <p:nvPr/>
          </p:nvSpPr>
          <p:spPr>
            <a:xfrm>
              <a:off x="3925125" y="3509518"/>
              <a:ext cx="67216" cy="29936"/>
            </a:xfrm>
            <a:custGeom>
              <a:avLst/>
              <a:gdLst/>
              <a:ahLst/>
              <a:cxnLst/>
              <a:rect l="l" t="t" r="r" b="b"/>
              <a:pathLst>
                <a:path w="238" h="106" extrusionOk="0">
                  <a:moveTo>
                    <a:pt x="13" y="0"/>
                  </a:moveTo>
                  <a:cubicBezTo>
                    <a:pt x="9" y="32"/>
                    <a:pt x="4" y="64"/>
                    <a:pt x="0" y="96"/>
                  </a:cubicBezTo>
                  <a:cubicBezTo>
                    <a:pt x="75" y="99"/>
                    <a:pt x="150" y="103"/>
                    <a:pt x="225" y="105"/>
                  </a:cubicBezTo>
                  <a:cubicBezTo>
                    <a:pt x="229" y="71"/>
                    <a:pt x="231" y="39"/>
                    <a:pt x="236" y="4"/>
                  </a:cubicBezTo>
                  <a:cubicBezTo>
                    <a:pt x="238" y="4"/>
                    <a:pt x="238" y="2"/>
                    <a:pt x="23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6"/>
            <p:cNvSpPr/>
            <p:nvPr/>
          </p:nvSpPr>
          <p:spPr>
            <a:xfrm>
              <a:off x="3918348" y="3548208"/>
              <a:ext cx="69193" cy="49140"/>
            </a:xfrm>
            <a:custGeom>
              <a:avLst/>
              <a:gdLst/>
              <a:ahLst/>
              <a:cxnLst/>
              <a:rect l="l" t="t" r="r" b="b"/>
              <a:pathLst>
                <a:path w="245" h="174" extrusionOk="0">
                  <a:moveTo>
                    <a:pt x="20" y="0"/>
                  </a:moveTo>
                  <a:cubicBezTo>
                    <a:pt x="13" y="52"/>
                    <a:pt x="7" y="103"/>
                    <a:pt x="1" y="154"/>
                  </a:cubicBezTo>
                  <a:cubicBezTo>
                    <a:pt x="78" y="161"/>
                    <a:pt x="157" y="167"/>
                    <a:pt x="234" y="174"/>
                  </a:cubicBezTo>
                  <a:cubicBezTo>
                    <a:pt x="238" y="120"/>
                    <a:pt x="240" y="67"/>
                    <a:pt x="245" y="13"/>
                  </a:cubicBezTo>
                  <a:cubicBezTo>
                    <a:pt x="170" y="11"/>
                    <a:pt x="95" y="7"/>
                    <a:pt x="2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6"/>
            <p:cNvSpPr/>
            <p:nvPr/>
          </p:nvSpPr>
          <p:spPr>
            <a:xfrm>
              <a:off x="3910440" y="3602432"/>
              <a:ext cx="73429" cy="51117"/>
            </a:xfrm>
            <a:custGeom>
              <a:avLst/>
              <a:gdLst/>
              <a:ahLst/>
              <a:cxnLst/>
              <a:rect l="l" t="t" r="r" b="b"/>
              <a:pathLst>
                <a:path w="260" h="181" extrusionOk="0">
                  <a:moveTo>
                    <a:pt x="24" y="1"/>
                  </a:moveTo>
                  <a:cubicBezTo>
                    <a:pt x="16" y="54"/>
                    <a:pt x="9" y="108"/>
                    <a:pt x="1" y="162"/>
                  </a:cubicBezTo>
                  <a:cubicBezTo>
                    <a:pt x="86" y="170"/>
                    <a:pt x="170" y="174"/>
                    <a:pt x="256" y="181"/>
                  </a:cubicBezTo>
                  <a:cubicBezTo>
                    <a:pt x="256" y="129"/>
                    <a:pt x="260" y="76"/>
                    <a:pt x="260" y="24"/>
                  </a:cubicBezTo>
                  <a:cubicBezTo>
                    <a:pt x="181" y="18"/>
                    <a:pt x="104" y="9"/>
                    <a:pt x="2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6"/>
            <p:cNvSpPr/>
            <p:nvPr/>
          </p:nvSpPr>
          <p:spPr>
            <a:xfrm>
              <a:off x="3862147" y="3506976"/>
              <a:ext cx="58179" cy="29371"/>
            </a:xfrm>
            <a:custGeom>
              <a:avLst/>
              <a:gdLst/>
              <a:ahLst/>
              <a:cxnLst/>
              <a:rect l="l" t="t" r="r" b="b"/>
              <a:pathLst>
                <a:path w="206" h="104" extrusionOk="0">
                  <a:moveTo>
                    <a:pt x="33" y="1"/>
                  </a:moveTo>
                  <a:cubicBezTo>
                    <a:pt x="33" y="3"/>
                    <a:pt x="33" y="7"/>
                    <a:pt x="33" y="9"/>
                  </a:cubicBezTo>
                  <a:cubicBezTo>
                    <a:pt x="22" y="39"/>
                    <a:pt x="11" y="67"/>
                    <a:pt x="0" y="97"/>
                  </a:cubicBezTo>
                  <a:cubicBezTo>
                    <a:pt x="65" y="99"/>
                    <a:pt x="127" y="101"/>
                    <a:pt x="191" y="103"/>
                  </a:cubicBezTo>
                  <a:cubicBezTo>
                    <a:pt x="195" y="71"/>
                    <a:pt x="200" y="39"/>
                    <a:pt x="206" y="7"/>
                  </a:cubicBezTo>
                  <a:cubicBezTo>
                    <a:pt x="148" y="7"/>
                    <a:pt x="90" y="5"/>
                    <a:pt x="3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6"/>
            <p:cNvSpPr/>
            <p:nvPr/>
          </p:nvSpPr>
          <p:spPr>
            <a:xfrm>
              <a:off x="3843507" y="3543972"/>
              <a:ext cx="70887" cy="46881"/>
            </a:xfrm>
            <a:custGeom>
              <a:avLst/>
              <a:gdLst/>
              <a:ahLst/>
              <a:cxnLst/>
              <a:rect l="l" t="t" r="r" b="b"/>
              <a:pathLst>
                <a:path w="251" h="166" extrusionOk="0">
                  <a:moveTo>
                    <a:pt x="54" y="0"/>
                  </a:moveTo>
                  <a:cubicBezTo>
                    <a:pt x="36" y="47"/>
                    <a:pt x="17" y="97"/>
                    <a:pt x="0" y="144"/>
                  </a:cubicBezTo>
                  <a:cubicBezTo>
                    <a:pt x="77" y="150"/>
                    <a:pt x="154" y="159"/>
                    <a:pt x="233" y="165"/>
                  </a:cubicBezTo>
                  <a:cubicBezTo>
                    <a:pt x="238" y="114"/>
                    <a:pt x="242" y="64"/>
                    <a:pt x="251" y="13"/>
                  </a:cubicBezTo>
                  <a:cubicBezTo>
                    <a:pt x="184" y="9"/>
                    <a:pt x="120" y="4"/>
                    <a:pt x="5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6"/>
            <p:cNvSpPr/>
            <p:nvPr/>
          </p:nvSpPr>
          <p:spPr>
            <a:xfrm>
              <a:off x="3819219" y="3593395"/>
              <a:ext cx="89245" cy="54789"/>
            </a:xfrm>
            <a:custGeom>
              <a:avLst/>
              <a:gdLst/>
              <a:ahLst/>
              <a:cxnLst/>
              <a:rect l="l" t="t" r="r" b="b"/>
              <a:pathLst>
                <a:path w="316" h="194" extrusionOk="0">
                  <a:moveTo>
                    <a:pt x="71" y="1"/>
                  </a:moveTo>
                  <a:cubicBezTo>
                    <a:pt x="50" y="56"/>
                    <a:pt x="26" y="110"/>
                    <a:pt x="0" y="164"/>
                  </a:cubicBezTo>
                  <a:cubicBezTo>
                    <a:pt x="103" y="174"/>
                    <a:pt x="204" y="183"/>
                    <a:pt x="307" y="194"/>
                  </a:cubicBezTo>
                  <a:cubicBezTo>
                    <a:pt x="307" y="138"/>
                    <a:pt x="311" y="84"/>
                    <a:pt x="315" y="31"/>
                  </a:cubicBezTo>
                  <a:cubicBezTo>
                    <a:pt x="234" y="20"/>
                    <a:pt x="152" y="12"/>
                    <a:pt x="7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6"/>
            <p:cNvSpPr/>
            <p:nvPr/>
          </p:nvSpPr>
          <p:spPr>
            <a:xfrm>
              <a:off x="3810182" y="3504434"/>
              <a:ext cx="53942" cy="29371"/>
            </a:xfrm>
            <a:custGeom>
              <a:avLst/>
              <a:gdLst/>
              <a:ahLst/>
              <a:cxnLst/>
              <a:rect l="l" t="t" r="r" b="b"/>
              <a:pathLst>
                <a:path w="191" h="104" extrusionOk="0">
                  <a:moveTo>
                    <a:pt x="79" y="1"/>
                  </a:moveTo>
                  <a:cubicBezTo>
                    <a:pt x="79" y="1"/>
                    <a:pt x="77" y="3"/>
                    <a:pt x="77" y="3"/>
                  </a:cubicBezTo>
                  <a:cubicBezTo>
                    <a:pt x="52" y="35"/>
                    <a:pt x="26" y="67"/>
                    <a:pt x="0" y="99"/>
                  </a:cubicBezTo>
                  <a:cubicBezTo>
                    <a:pt x="52" y="99"/>
                    <a:pt x="103" y="102"/>
                    <a:pt x="154" y="104"/>
                  </a:cubicBezTo>
                  <a:cubicBezTo>
                    <a:pt x="165" y="74"/>
                    <a:pt x="178" y="42"/>
                    <a:pt x="189" y="12"/>
                  </a:cubicBezTo>
                  <a:cubicBezTo>
                    <a:pt x="191" y="10"/>
                    <a:pt x="191" y="10"/>
                    <a:pt x="191" y="10"/>
                  </a:cubicBezTo>
                  <a:cubicBezTo>
                    <a:pt x="152" y="7"/>
                    <a:pt x="116" y="5"/>
                    <a:pt x="7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6"/>
            <p:cNvSpPr/>
            <p:nvPr/>
          </p:nvSpPr>
          <p:spPr>
            <a:xfrm>
              <a:off x="3846331" y="2825790"/>
              <a:ext cx="16098" cy="74840"/>
            </a:xfrm>
            <a:custGeom>
              <a:avLst/>
              <a:gdLst/>
              <a:ahLst/>
              <a:cxnLst/>
              <a:rect l="l" t="t" r="r" b="b"/>
              <a:pathLst>
                <a:path w="57" h="265" extrusionOk="0">
                  <a:moveTo>
                    <a:pt x="37" y="0"/>
                  </a:moveTo>
                  <a:cubicBezTo>
                    <a:pt x="30" y="0"/>
                    <a:pt x="24" y="4"/>
                    <a:pt x="22" y="12"/>
                  </a:cubicBezTo>
                  <a:cubicBezTo>
                    <a:pt x="7" y="89"/>
                    <a:pt x="1" y="177"/>
                    <a:pt x="3" y="254"/>
                  </a:cubicBezTo>
                  <a:cubicBezTo>
                    <a:pt x="3" y="260"/>
                    <a:pt x="9" y="264"/>
                    <a:pt x="14" y="264"/>
                  </a:cubicBezTo>
                  <a:cubicBezTo>
                    <a:pt x="18" y="264"/>
                    <a:pt x="21" y="262"/>
                    <a:pt x="22" y="258"/>
                  </a:cubicBezTo>
                  <a:cubicBezTo>
                    <a:pt x="41" y="181"/>
                    <a:pt x="54" y="95"/>
                    <a:pt x="56" y="18"/>
                  </a:cubicBezTo>
                  <a:cubicBezTo>
                    <a:pt x="56" y="7"/>
                    <a:pt x="46" y="0"/>
                    <a:pt x="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6"/>
            <p:cNvSpPr/>
            <p:nvPr/>
          </p:nvSpPr>
          <p:spPr>
            <a:xfrm>
              <a:off x="3773750" y="3539736"/>
              <a:ext cx="76536" cy="43774"/>
            </a:xfrm>
            <a:custGeom>
              <a:avLst/>
              <a:gdLst/>
              <a:ahLst/>
              <a:cxnLst/>
              <a:rect l="l" t="t" r="r" b="b"/>
              <a:pathLst>
                <a:path w="271" h="155" extrusionOk="0">
                  <a:moveTo>
                    <a:pt x="108" y="0"/>
                  </a:moveTo>
                  <a:cubicBezTo>
                    <a:pt x="74" y="45"/>
                    <a:pt x="37" y="88"/>
                    <a:pt x="1" y="133"/>
                  </a:cubicBezTo>
                  <a:cubicBezTo>
                    <a:pt x="71" y="142"/>
                    <a:pt x="142" y="148"/>
                    <a:pt x="213" y="154"/>
                  </a:cubicBezTo>
                  <a:cubicBezTo>
                    <a:pt x="232" y="107"/>
                    <a:pt x="251" y="60"/>
                    <a:pt x="271" y="13"/>
                  </a:cubicBezTo>
                  <a:cubicBezTo>
                    <a:pt x="217" y="9"/>
                    <a:pt x="161" y="4"/>
                    <a:pt x="1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6"/>
            <p:cNvSpPr/>
            <p:nvPr/>
          </p:nvSpPr>
          <p:spPr>
            <a:xfrm>
              <a:off x="3822891" y="2809693"/>
              <a:ext cx="22311" cy="61002"/>
            </a:xfrm>
            <a:custGeom>
              <a:avLst/>
              <a:gdLst/>
              <a:ahLst/>
              <a:cxnLst/>
              <a:rect l="l" t="t" r="r" b="b"/>
              <a:pathLst>
                <a:path w="79" h="216" extrusionOk="0">
                  <a:moveTo>
                    <a:pt x="52" y="0"/>
                  </a:moveTo>
                  <a:cubicBezTo>
                    <a:pt x="46" y="0"/>
                    <a:pt x="40" y="3"/>
                    <a:pt x="37" y="11"/>
                  </a:cubicBezTo>
                  <a:cubicBezTo>
                    <a:pt x="9" y="73"/>
                    <a:pt x="0" y="139"/>
                    <a:pt x="11" y="206"/>
                  </a:cubicBezTo>
                  <a:cubicBezTo>
                    <a:pt x="12" y="212"/>
                    <a:pt x="17" y="215"/>
                    <a:pt x="22" y="215"/>
                  </a:cubicBezTo>
                  <a:cubicBezTo>
                    <a:pt x="28" y="215"/>
                    <a:pt x="34" y="211"/>
                    <a:pt x="34" y="204"/>
                  </a:cubicBezTo>
                  <a:cubicBezTo>
                    <a:pt x="30" y="141"/>
                    <a:pt x="43" y="86"/>
                    <a:pt x="71" y="30"/>
                  </a:cubicBezTo>
                  <a:cubicBezTo>
                    <a:pt x="78" y="14"/>
                    <a:pt x="65" y="0"/>
                    <a:pt x="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6"/>
            <p:cNvSpPr/>
            <p:nvPr/>
          </p:nvSpPr>
          <p:spPr>
            <a:xfrm>
              <a:off x="3733365" y="3584358"/>
              <a:ext cx="96870" cy="54224"/>
            </a:xfrm>
            <a:custGeom>
              <a:avLst/>
              <a:gdLst/>
              <a:ahLst/>
              <a:cxnLst/>
              <a:rect l="l" t="t" r="r" b="b"/>
              <a:pathLst>
                <a:path w="343" h="192" extrusionOk="0">
                  <a:moveTo>
                    <a:pt x="124" y="1"/>
                  </a:moveTo>
                  <a:cubicBezTo>
                    <a:pt x="84" y="52"/>
                    <a:pt x="41" y="106"/>
                    <a:pt x="0" y="157"/>
                  </a:cubicBezTo>
                  <a:cubicBezTo>
                    <a:pt x="90" y="170"/>
                    <a:pt x="182" y="181"/>
                    <a:pt x="272" y="191"/>
                  </a:cubicBezTo>
                  <a:cubicBezTo>
                    <a:pt x="296" y="138"/>
                    <a:pt x="319" y="84"/>
                    <a:pt x="343" y="31"/>
                  </a:cubicBezTo>
                  <a:cubicBezTo>
                    <a:pt x="270" y="20"/>
                    <a:pt x="197" y="11"/>
                    <a:pt x="12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6"/>
            <p:cNvSpPr/>
            <p:nvPr/>
          </p:nvSpPr>
          <p:spPr>
            <a:xfrm>
              <a:off x="3683095" y="3633498"/>
              <a:ext cx="124265" cy="67215"/>
            </a:xfrm>
            <a:custGeom>
              <a:avLst/>
              <a:gdLst/>
              <a:ahLst/>
              <a:cxnLst/>
              <a:rect l="l" t="t" r="r" b="b"/>
              <a:pathLst>
                <a:path w="440" h="238" extrusionOk="0">
                  <a:moveTo>
                    <a:pt x="165" y="0"/>
                  </a:moveTo>
                  <a:cubicBezTo>
                    <a:pt x="112" y="69"/>
                    <a:pt x="56" y="137"/>
                    <a:pt x="0" y="206"/>
                  </a:cubicBezTo>
                  <a:cubicBezTo>
                    <a:pt x="118" y="216"/>
                    <a:pt x="236" y="227"/>
                    <a:pt x="354" y="238"/>
                  </a:cubicBezTo>
                  <a:cubicBezTo>
                    <a:pt x="382" y="174"/>
                    <a:pt x="412" y="107"/>
                    <a:pt x="440" y="43"/>
                  </a:cubicBezTo>
                  <a:cubicBezTo>
                    <a:pt x="347" y="30"/>
                    <a:pt x="257" y="15"/>
                    <a:pt x="1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6"/>
            <p:cNvSpPr/>
            <p:nvPr/>
          </p:nvSpPr>
          <p:spPr>
            <a:xfrm>
              <a:off x="3657112" y="3898403"/>
              <a:ext cx="107884" cy="17792"/>
            </a:xfrm>
            <a:custGeom>
              <a:avLst/>
              <a:gdLst/>
              <a:ahLst/>
              <a:cxnLst/>
              <a:rect l="l" t="t" r="r" b="b"/>
              <a:pathLst>
                <a:path w="382" h="63" extrusionOk="0">
                  <a:moveTo>
                    <a:pt x="15" y="0"/>
                  </a:moveTo>
                  <a:cubicBezTo>
                    <a:pt x="2" y="0"/>
                    <a:pt x="0" y="20"/>
                    <a:pt x="11" y="22"/>
                  </a:cubicBezTo>
                  <a:cubicBezTo>
                    <a:pt x="127" y="45"/>
                    <a:pt x="245" y="54"/>
                    <a:pt x="360" y="62"/>
                  </a:cubicBezTo>
                  <a:lnTo>
                    <a:pt x="362" y="62"/>
                  </a:lnTo>
                  <a:cubicBezTo>
                    <a:pt x="382" y="62"/>
                    <a:pt x="382" y="28"/>
                    <a:pt x="360" y="28"/>
                  </a:cubicBezTo>
                  <a:cubicBezTo>
                    <a:pt x="245" y="24"/>
                    <a:pt x="129" y="11"/>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6"/>
            <p:cNvSpPr/>
            <p:nvPr/>
          </p:nvSpPr>
          <p:spPr>
            <a:xfrm>
              <a:off x="3637626" y="3702125"/>
              <a:ext cx="115227" cy="27677"/>
            </a:xfrm>
            <a:custGeom>
              <a:avLst/>
              <a:gdLst/>
              <a:ahLst/>
              <a:cxnLst/>
              <a:rect l="l" t="t" r="r" b="b"/>
              <a:pathLst>
                <a:path w="408" h="98" extrusionOk="0">
                  <a:moveTo>
                    <a:pt x="14" y="0"/>
                  </a:moveTo>
                  <a:cubicBezTo>
                    <a:pt x="5" y="0"/>
                    <a:pt x="0" y="15"/>
                    <a:pt x="9" y="21"/>
                  </a:cubicBezTo>
                  <a:cubicBezTo>
                    <a:pt x="106" y="67"/>
                    <a:pt x="214" y="97"/>
                    <a:pt x="322" y="97"/>
                  </a:cubicBezTo>
                  <a:cubicBezTo>
                    <a:pt x="344" y="97"/>
                    <a:pt x="365" y="96"/>
                    <a:pt x="386" y="93"/>
                  </a:cubicBezTo>
                  <a:cubicBezTo>
                    <a:pt x="407" y="91"/>
                    <a:pt x="408" y="59"/>
                    <a:pt x="388" y="59"/>
                  </a:cubicBezTo>
                  <a:cubicBezTo>
                    <a:pt x="388" y="59"/>
                    <a:pt x="387" y="59"/>
                    <a:pt x="386" y="59"/>
                  </a:cubicBezTo>
                  <a:cubicBezTo>
                    <a:pt x="371" y="60"/>
                    <a:pt x="356" y="60"/>
                    <a:pt x="341" y="60"/>
                  </a:cubicBezTo>
                  <a:cubicBezTo>
                    <a:pt x="228" y="60"/>
                    <a:pt x="124" y="45"/>
                    <a:pt x="18" y="1"/>
                  </a:cubicBezTo>
                  <a:cubicBezTo>
                    <a:pt x="16" y="0"/>
                    <a:pt x="15" y="0"/>
                    <a:pt x="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6"/>
            <p:cNvSpPr/>
            <p:nvPr/>
          </p:nvSpPr>
          <p:spPr>
            <a:xfrm>
              <a:off x="3659089" y="3729519"/>
              <a:ext cx="84161" cy="20899"/>
            </a:xfrm>
            <a:custGeom>
              <a:avLst/>
              <a:gdLst/>
              <a:ahLst/>
              <a:cxnLst/>
              <a:rect l="l" t="t" r="r" b="b"/>
              <a:pathLst>
                <a:path w="298" h="74" extrusionOk="0">
                  <a:moveTo>
                    <a:pt x="15" y="0"/>
                  </a:moveTo>
                  <a:cubicBezTo>
                    <a:pt x="3" y="0"/>
                    <a:pt x="1" y="18"/>
                    <a:pt x="13" y="22"/>
                  </a:cubicBezTo>
                  <a:cubicBezTo>
                    <a:pt x="98" y="52"/>
                    <a:pt x="188" y="69"/>
                    <a:pt x="278" y="74"/>
                  </a:cubicBezTo>
                  <a:cubicBezTo>
                    <a:pt x="297" y="74"/>
                    <a:pt x="297" y="41"/>
                    <a:pt x="278" y="41"/>
                  </a:cubicBezTo>
                  <a:cubicBezTo>
                    <a:pt x="188" y="37"/>
                    <a:pt x="105" y="24"/>
                    <a:pt x="19" y="1"/>
                  </a:cubicBezTo>
                  <a:cubicBezTo>
                    <a:pt x="18" y="0"/>
                    <a:pt x="16" y="0"/>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6"/>
            <p:cNvSpPr/>
            <p:nvPr/>
          </p:nvSpPr>
          <p:spPr>
            <a:xfrm>
              <a:off x="3993470" y="1799494"/>
              <a:ext cx="1145213" cy="1583218"/>
            </a:xfrm>
            <a:custGeom>
              <a:avLst/>
              <a:gdLst/>
              <a:ahLst/>
              <a:cxnLst/>
              <a:rect l="l" t="t" r="r" b="b"/>
              <a:pathLst>
                <a:path w="4055" h="5606" extrusionOk="0">
                  <a:moveTo>
                    <a:pt x="1714" y="45"/>
                  </a:moveTo>
                  <a:lnTo>
                    <a:pt x="1714" y="45"/>
                  </a:lnTo>
                  <a:cubicBezTo>
                    <a:pt x="1701" y="67"/>
                    <a:pt x="1688" y="88"/>
                    <a:pt x="1675" y="112"/>
                  </a:cubicBezTo>
                  <a:cubicBezTo>
                    <a:pt x="1669" y="124"/>
                    <a:pt x="1676" y="142"/>
                    <a:pt x="1690" y="142"/>
                  </a:cubicBezTo>
                  <a:cubicBezTo>
                    <a:pt x="1691" y="142"/>
                    <a:pt x="1691" y="142"/>
                    <a:pt x="1692" y="142"/>
                  </a:cubicBezTo>
                  <a:cubicBezTo>
                    <a:pt x="1780" y="132"/>
                    <a:pt x="1867" y="128"/>
                    <a:pt x="1954" y="128"/>
                  </a:cubicBezTo>
                  <a:cubicBezTo>
                    <a:pt x="2183" y="128"/>
                    <a:pt x="2410" y="161"/>
                    <a:pt x="2630" y="227"/>
                  </a:cubicBezTo>
                  <a:cubicBezTo>
                    <a:pt x="2602" y="236"/>
                    <a:pt x="2575" y="247"/>
                    <a:pt x="2547" y="257"/>
                  </a:cubicBezTo>
                  <a:cubicBezTo>
                    <a:pt x="2527" y="264"/>
                    <a:pt x="2525" y="290"/>
                    <a:pt x="2547" y="296"/>
                  </a:cubicBezTo>
                  <a:cubicBezTo>
                    <a:pt x="2844" y="395"/>
                    <a:pt x="3104" y="577"/>
                    <a:pt x="3298" y="823"/>
                  </a:cubicBezTo>
                  <a:cubicBezTo>
                    <a:pt x="3273" y="814"/>
                    <a:pt x="3247" y="804"/>
                    <a:pt x="3219" y="795"/>
                  </a:cubicBezTo>
                  <a:cubicBezTo>
                    <a:pt x="3217" y="794"/>
                    <a:pt x="3215" y="794"/>
                    <a:pt x="3214" y="794"/>
                  </a:cubicBezTo>
                  <a:cubicBezTo>
                    <a:pt x="3200" y="794"/>
                    <a:pt x="3188" y="812"/>
                    <a:pt x="3198" y="825"/>
                  </a:cubicBezTo>
                  <a:cubicBezTo>
                    <a:pt x="3309" y="992"/>
                    <a:pt x="3376" y="1176"/>
                    <a:pt x="3397" y="1375"/>
                  </a:cubicBezTo>
                  <a:cubicBezTo>
                    <a:pt x="3373" y="1358"/>
                    <a:pt x="3350" y="1341"/>
                    <a:pt x="3324" y="1322"/>
                  </a:cubicBezTo>
                  <a:cubicBezTo>
                    <a:pt x="3321" y="1320"/>
                    <a:pt x="3318" y="1319"/>
                    <a:pt x="3315" y="1319"/>
                  </a:cubicBezTo>
                  <a:cubicBezTo>
                    <a:pt x="3303" y="1319"/>
                    <a:pt x="3293" y="1333"/>
                    <a:pt x="3296" y="1345"/>
                  </a:cubicBezTo>
                  <a:cubicBezTo>
                    <a:pt x="3320" y="1453"/>
                    <a:pt x="3343" y="1562"/>
                    <a:pt x="3369" y="1671"/>
                  </a:cubicBezTo>
                  <a:cubicBezTo>
                    <a:pt x="3324" y="1671"/>
                    <a:pt x="3277" y="1680"/>
                    <a:pt x="3238" y="1680"/>
                  </a:cubicBezTo>
                  <a:cubicBezTo>
                    <a:pt x="3238" y="1660"/>
                    <a:pt x="3238" y="1641"/>
                    <a:pt x="3238" y="1624"/>
                  </a:cubicBezTo>
                  <a:cubicBezTo>
                    <a:pt x="3241" y="1617"/>
                    <a:pt x="3241" y="1611"/>
                    <a:pt x="3238" y="1605"/>
                  </a:cubicBezTo>
                  <a:cubicBezTo>
                    <a:pt x="3238" y="1598"/>
                    <a:pt x="3238" y="1592"/>
                    <a:pt x="3238" y="1585"/>
                  </a:cubicBezTo>
                  <a:cubicBezTo>
                    <a:pt x="3237" y="1571"/>
                    <a:pt x="3226" y="1564"/>
                    <a:pt x="3215" y="1564"/>
                  </a:cubicBezTo>
                  <a:cubicBezTo>
                    <a:pt x="3205" y="1564"/>
                    <a:pt x="3195" y="1571"/>
                    <a:pt x="3196" y="1585"/>
                  </a:cubicBezTo>
                  <a:lnTo>
                    <a:pt x="3196" y="1594"/>
                  </a:lnTo>
                  <a:cubicBezTo>
                    <a:pt x="3108" y="1609"/>
                    <a:pt x="3020" y="1617"/>
                    <a:pt x="2933" y="1617"/>
                  </a:cubicBezTo>
                  <a:cubicBezTo>
                    <a:pt x="2779" y="1617"/>
                    <a:pt x="2626" y="1593"/>
                    <a:pt x="2476" y="1547"/>
                  </a:cubicBezTo>
                  <a:cubicBezTo>
                    <a:pt x="2474" y="1546"/>
                    <a:pt x="2472" y="1546"/>
                    <a:pt x="2470" y="1546"/>
                  </a:cubicBezTo>
                  <a:cubicBezTo>
                    <a:pt x="2454" y="1546"/>
                    <a:pt x="2443" y="1570"/>
                    <a:pt x="2457" y="1583"/>
                  </a:cubicBezTo>
                  <a:lnTo>
                    <a:pt x="2583" y="1710"/>
                  </a:lnTo>
                  <a:cubicBezTo>
                    <a:pt x="2283" y="1675"/>
                    <a:pt x="1994" y="1600"/>
                    <a:pt x="1714" y="1487"/>
                  </a:cubicBezTo>
                  <a:cubicBezTo>
                    <a:pt x="1712" y="1486"/>
                    <a:pt x="1710" y="1486"/>
                    <a:pt x="1708" y="1486"/>
                  </a:cubicBezTo>
                  <a:cubicBezTo>
                    <a:pt x="1693" y="1486"/>
                    <a:pt x="1681" y="1506"/>
                    <a:pt x="1690" y="1519"/>
                  </a:cubicBezTo>
                  <a:cubicBezTo>
                    <a:pt x="1711" y="1553"/>
                    <a:pt x="1733" y="1585"/>
                    <a:pt x="1756" y="1620"/>
                  </a:cubicBezTo>
                  <a:cubicBezTo>
                    <a:pt x="1491" y="1547"/>
                    <a:pt x="1262" y="1393"/>
                    <a:pt x="1095" y="1172"/>
                  </a:cubicBezTo>
                  <a:cubicBezTo>
                    <a:pt x="1091" y="1167"/>
                    <a:pt x="1083" y="1162"/>
                    <a:pt x="1076" y="1162"/>
                  </a:cubicBezTo>
                  <a:cubicBezTo>
                    <a:pt x="1072" y="1162"/>
                    <a:pt x="1068" y="1164"/>
                    <a:pt x="1065" y="1168"/>
                  </a:cubicBezTo>
                  <a:cubicBezTo>
                    <a:pt x="964" y="1296"/>
                    <a:pt x="835" y="1388"/>
                    <a:pt x="686" y="1448"/>
                  </a:cubicBezTo>
                  <a:cubicBezTo>
                    <a:pt x="684" y="1442"/>
                    <a:pt x="678" y="1438"/>
                    <a:pt x="672" y="1438"/>
                  </a:cubicBezTo>
                  <a:cubicBezTo>
                    <a:pt x="666" y="1438"/>
                    <a:pt x="660" y="1441"/>
                    <a:pt x="658" y="1448"/>
                  </a:cubicBezTo>
                  <a:cubicBezTo>
                    <a:pt x="630" y="1577"/>
                    <a:pt x="606" y="1716"/>
                    <a:pt x="591" y="1862"/>
                  </a:cubicBezTo>
                  <a:cubicBezTo>
                    <a:pt x="583" y="1861"/>
                    <a:pt x="574" y="1860"/>
                    <a:pt x="566" y="1860"/>
                  </a:cubicBezTo>
                  <a:cubicBezTo>
                    <a:pt x="531" y="1860"/>
                    <a:pt x="498" y="1867"/>
                    <a:pt x="467" y="1881"/>
                  </a:cubicBezTo>
                  <a:cubicBezTo>
                    <a:pt x="441" y="1750"/>
                    <a:pt x="435" y="1622"/>
                    <a:pt x="461" y="1489"/>
                  </a:cubicBezTo>
                  <a:cubicBezTo>
                    <a:pt x="462" y="1477"/>
                    <a:pt x="453" y="1466"/>
                    <a:pt x="442" y="1466"/>
                  </a:cubicBezTo>
                  <a:cubicBezTo>
                    <a:pt x="438" y="1466"/>
                    <a:pt x="433" y="1467"/>
                    <a:pt x="429" y="1472"/>
                  </a:cubicBezTo>
                  <a:cubicBezTo>
                    <a:pt x="409" y="1493"/>
                    <a:pt x="388" y="1510"/>
                    <a:pt x="364" y="1527"/>
                  </a:cubicBezTo>
                  <a:cubicBezTo>
                    <a:pt x="298" y="1294"/>
                    <a:pt x="345" y="1048"/>
                    <a:pt x="497" y="855"/>
                  </a:cubicBezTo>
                  <a:cubicBezTo>
                    <a:pt x="507" y="842"/>
                    <a:pt x="501" y="820"/>
                    <a:pt x="484" y="820"/>
                  </a:cubicBezTo>
                  <a:cubicBezTo>
                    <a:pt x="482" y="820"/>
                    <a:pt x="480" y="820"/>
                    <a:pt x="478" y="821"/>
                  </a:cubicBezTo>
                  <a:cubicBezTo>
                    <a:pt x="467" y="827"/>
                    <a:pt x="456" y="830"/>
                    <a:pt x="446" y="830"/>
                  </a:cubicBezTo>
                  <a:cubicBezTo>
                    <a:pt x="422" y="830"/>
                    <a:pt x="401" y="814"/>
                    <a:pt x="381" y="782"/>
                  </a:cubicBezTo>
                  <a:cubicBezTo>
                    <a:pt x="392" y="752"/>
                    <a:pt x="405" y="722"/>
                    <a:pt x="422" y="694"/>
                  </a:cubicBezTo>
                  <a:cubicBezTo>
                    <a:pt x="448" y="652"/>
                    <a:pt x="480" y="611"/>
                    <a:pt x="518" y="579"/>
                  </a:cubicBezTo>
                  <a:cubicBezTo>
                    <a:pt x="600" y="504"/>
                    <a:pt x="694" y="469"/>
                    <a:pt x="801" y="444"/>
                  </a:cubicBezTo>
                  <a:cubicBezTo>
                    <a:pt x="803" y="444"/>
                    <a:pt x="808" y="442"/>
                    <a:pt x="808" y="439"/>
                  </a:cubicBezTo>
                  <a:cubicBezTo>
                    <a:pt x="814" y="437"/>
                    <a:pt x="818" y="433"/>
                    <a:pt x="814" y="427"/>
                  </a:cubicBezTo>
                  <a:cubicBezTo>
                    <a:pt x="814" y="424"/>
                    <a:pt x="812" y="424"/>
                    <a:pt x="812" y="422"/>
                  </a:cubicBezTo>
                  <a:cubicBezTo>
                    <a:pt x="812" y="420"/>
                    <a:pt x="810" y="418"/>
                    <a:pt x="810" y="418"/>
                  </a:cubicBezTo>
                  <a:cubicBezTo>
                    <a:pt x="795" y="384"/>
                    <a:pt x="773" y="354"/>
                    <a:pt x="750" y="328"/>
                  </a:cubicBezTo>
                  <a:lnTo>
                    <a:pt x="750" y="328"/>
                  </a:lnTo>
                  <a:cubicBezTo>
                    <a:pt x="788" y="332"/>
                    <a:pt x="823" y="345"/>
                    <a:pt x="857" y="365"/>
                  </a:cubicBezTo>
                  <a:cubicBezTo>
                    <a:pt x="860" y="366"/>
                    <a:pt x="863" y="367"/>
                    <a:pt x="866" y="367"/>
                  </a:cubicBezTo>
                  <a:cubicBezTo>
                    <a:pt x="876" y="367"/>
                    <a:pt x="885" y="359"/>
                    <a:pt x="885" y="347"/>
                  </a:cubicBezTo>
                  <a:cubicBezTo>
                    <a:pt x="887" y="257"/>
                    <a:pt x="919" y="176"/>
                    <a:pt x="977" y="110"/>
                  </a:cubicBezTo>
                  <a:cubicBezTo>
                    <a:pt x="977" y="161"/>
                    <a:pt x="981" y="210"/>
                    <a:pt x="990" y="262"/>
                  </a:cubicBezTo>
                  <a:cubicBezTo>
                    <a:pt x="991" y="271"/>
                    <a:pt x="999" y="275"/>
                    <a:pt x="1007" y="275"/>
                  </a:cubicBezTo>
                  <a:cubicBezTo>
                    <a:pt x="1014" y="275"/>
                    <a:pt x="1022" y="272"/>
                    <a:pt x="1026" y="266"/>
                  </a:cubicBezTo>
                  <a:cubicBezTo>
                    <a:pt x="1029" y="269"/>
                    <a:pt x="1031" y="270"/>
                    <a:pt x="1034" y="270"/>
                  </a:cubicBezTo>
                  <a:cubicBezTo>
                    <a:pt x="1036" y="270"/>
                    <a:pt x="1038" y="269"/>
                    <a:pt x="1041" y="268"/>
                  </a:cubicBezTo>
                  <a:cubicBezTo>
                    <a:pt x="1247" y="144"/>
                    <a:pt x="1474" y="67"/>
                    <a:pt x="1714" y="45"/>
                  </a:cubicBezTo>
                  <a:close/>
                  <a:moveTo>
                    <a:pt x="589" y="1889"/>
                  </a:moveTo>
                  <a:lnTo>
                    <a:pt x="589" y="1889"/>
                  </a:lnTo>
                  <a:cubicBezTo>
                    <a:pt x="587" y="1902"/>
                    <a:pt x="587" y="1917"/>
                    <a:pt x="585" y="1932"/>
                  </a:cubicBezTo>
                  <a:cubicBezTo>
                    <a:pt x="574" y="1930"/>
                    <a:pt x="563" y="1929"/>
                    <a:pt x="553" y="1929"/>
                  </a:cubicBezTo>
                  <a:cubicBezTo>
                    <a:pt x="399" y="1929"/>
                    <a:pt x="341" y="2144"/>
                    <a:pt x="471" y="2236"/>
                  </a:cubicBezTo>
                  <a:cubicBezTo>
                    <a:pt x="473" y="2237"/>
                    <a:pt x="474" y="2237"/>
                    <a:pt x="475" y="2237"/>
                  </a:cubicBezTo>
                  <a:cubicBezTo>
                    <a:pt x="482" y="2237"/>
                    <a:pt x="489" y="2227"/>
                    <a:pt x="482" y="2219"/>
                  </a:cubicBezTo>
                  <a:cubicBezTo>
                    <a:pt x="435" y="2179"/>
                    <a:pt x="409" y="2112"/>
                    <a:pt x="433" y="2050"/>
                  </a:cubicBezTo>
                  <a:cubicBezTo>
                    <a:pt x="437" y="2037"/>
                    <a:pt x="446" y="2027"/>
                    <a:pt x="452" y="2016"/>
                  </a:cubicBezTo>
                  <a:cubicBezTo>
                    <a:pt x="488" y="2037"/>
                    <a:pt x="510" y="2069"/>
                    <a:pt x="523" y="2112"/>
                  </a:cubicBezTo>
                  <a:cubicBezTo>
                    <a:pt x="525" y="2117"/>
                    <a:pt x="530" y="2119"/>
                    <a:pt x="534" y="2119"/>
                  </a:cubicBezTo>
                  <a:cubicBezTo>
                    <a:pt x="540" y="2119"/>
                    <a:pt x="545" y="2116"/>
                    <a:pt x="544" y="2110"/>
                  </a:cubicBezTo>
                  <a:cubicBezTo>
                    <a:pt x="540" y="2063"/>
                    <a:pt x="506" y="2022"/>
                    <a:pt x="463" y="2003"/>
                  </a:cubicBezTo>
                  <a:cubicBezTo>
                    <a:pt x="495" y="1971"/>
                    <a:pt x="538" y="1958"/>
                    <a:pt x="583" y="1954"/>
                  </a:cubicBezTo>
                  <a:lnTo>
                    <a:pt x="583" y="1954"/>
                  </a:lnTo>
                  <a:cubicBezTo>
                    <a:pt x="574" y="2084"/>
                    <a:pt x="572" y="2217"/>
                    <a:pt x="583" y="2348"/>
                  </a:cubicBezTo>
                  <a:cubicBezTo>
                    <a:pt x="461" y="2333"/>
                    <a:pt x="343" y="2247"/>
                    <a:pt x="349" y="2108"/>
                  </a:cubicBezTo>
                  <a:cubicBezTo>
                    <a:pt x="354" y="1979"/>
                    <a:pt x="471" y="1902"/>
                    <a:pt x="589" y="1889"/>
                  </a:cubicBezTo>
                  <a:close/>
                  <a:moveTo>
                    <a:pt x="3241" y="1707"/>
                  </a:moveTo>
                  <a:lnTo>
                    <a:pt x="3241" y="1707"/>
                  </a:lnTo>
                  <a:cubicBezTo>
                    <a:pt x="3264" y="1710"/>
                    <a:pt x="3290" y="1707"/>
                    <a:pt x="3313" y="1712"/>
                  </a:cubicBezTo>
                  <a:cubicBezTo>
                    <a:pt x="3322" y="1709"/>
                    <a:pt x="3331" y="1708"/>
                    <a:pt x="3339" y="1708"/>
                  </a:cubicBezTo>
                  <a:cubicBezTo>
                    <a:pt x="3364" y="1708"/>
                    <a:pt x="3385" y="1721"/>
                    <a:pt x="3401" y="1748"/>
                  </a:cubicBezTo>
                  <a:cubicBezTo>
                    <a:pt x="3442" y="1763"/>
                    <a:pt x="3457" y="1791"/>
                    <a:pt x="3446" y="1829"/>
                  </a:cubicBezTo>
                  <a:cubicBezTo>
                    <a:pt x="3461" y="1915"/>
                    <a:pt x="3448" y="2009"/>
                    <a:pt x="3450" y="2095"/>
                  </a:cubicBezTo>
                  <a:cubicBezTo>
                    <a:pt x="3450" y="2181"/>
                    <a:pt x="3465" y="2277"/>
                    <a:pt x="3455" y="2361"/>
                  </a:cubicBezTo>
                  <a:cubicBezTo>
                    <a:pt x="3446" y="2421"/>
                    <a:pt x="3438" y="2421"/>
                    <a:pt x="3380" y="2421"/>
                  </a:cubicBezTo>
                  <a:cubicBezTo>
                    <a:pt x="3335" y="2421"/>
                    <a:pt x="3288" y="2423"/>
                    <a:pt x="3243" y="2423"/>
                  </a:cubicBezTo>
                  <a:cubicBezTo>
                    <a:pt x="3236" y="2423"/>
                    <a:pt x="3230" y="2425"/>
                    <a:pt x="3228" y="2429"/>
                  </a:cubicBezTo>
                  <a:cubicBezTo>
                    <a:pt x="3228" y="2410"/>
                    <a:pt x="3230" y="2391"/>
                    <a:pt x="3230" y="2369"/>
                  </a:cubicBezTo>
                  <a:cubicBezTo>
                    <a:pt x="3241" y="2149"/>
                    <a:pt x="3243" y="1928"/>
                    <a:pt x="3241" y="1707"/>
                  </a:cubicBezTo>
                  <a:close/>
                  <a:moveTo>
                    <a:pt x="2028" y="3065"/>
                  </a:moveTo>
                  <a:cubicBezTo>
                    <a:pt x="2039" y="3065"/>
                    <a:pt x="2049" y="3065"/>
                    <a:pt x="2058" y="3067"/>
                  </a:cubicBezTo>
                  <a:cubicBezTo>
                    <a:pt x="2064" y="3066"/>
                    <a:pt x="2069" y="3065"/>
                    <a:pt x="2073" y="3065"/>
                  </a:cubicBezTo>
                  <a:cubicBezTo>
                    <a:pt x="2084" y="3065"/>
                    <a:pt x="2092" y="3071"/>
                    <a:pt x="2097" y="3085"/>
                  </a:cubicBezTo>
                  <a:cubicBezTo>
                    <a:pt x="2095" y="3095"/>
                    <a:pt x="2095" y="3106"/>
                    <a:pt x="2093" y="3117"/>
                  </a:cubicBezTo>
                  <a:cubicBezTo>
                    <a:pt x="2090" y="3138"/>
                    <a:pt x="2093" y="3185"/>
                    <a:pt x="2084" y="3202"/>
                  </a:cubicBezTo>
                  <a:cubicBezTo>
                    <a:pt x="2074" y="3218"/>
                    <a:pt x="2056" y="3222"/>
                    <a:pt x="2038" y="3222"/>
                  </a:cubicBezTo>
                  <a:cubicBezTo>
                    <a:pt x="2020" y="3222"/>
                    <a:pt x="2002" y="3218"/>
                    <a:pt x="1990" y="3217"/>
                  </a:cubicBezTo>
                  <a:cubicBezTo>
                    <a:pt x="1936" y="3215"/>
                    <a:pt x="1883" y="3213"/>
                    <a:pt x="1829" y="3213"/>
                  </a:cubicBezTo>
                  <a:cubicBezTo>
                    <a:pt x="1829" y="3211"/>
                    <a:pt x="1829" y="3209"/>
                    <a:pt x="1829" y="3209"/>
                  </a:cubicBezTo>
                  <a:cubicBezTo>
                    <a:pt x="1816" y="3162"/>
                    <a:pt x="1812" y="3115"/>
                    <a:pt x="1816" y="3067"/>
                  </a:cubicBezTo>
                  <a:lnTo>
                    <a:pt x="1964" y="3067"/>
                  </a:lnTo>
                  <a:cubicBezTo>
                    <a:pt x="1983" y="3067"/>
                    <a:pt x="2006" y="3065"/>
                    <a:pt x="2028" y="3065"/>
                  </a:cubicBezTo>
                  <a:close/>
                  <a:moveTo>
                    <a:pt x="1077" y="1215"/>
                  </a:moveTo>
                  <a:cubicBezTo>
                    <a:pt x="1259" y="1448"/>
                    <a:pt x="1508" y="1609"/>
                    <a:pt x="1797" y="1673"/>
                  </a:cubicBezTo>
                  <a:cubicBezTo>
                    <a:pt x="1799" y="1674"/>
                    <a:pt x="1800" y="1674"/>
                    <a:pt x="1802" y="1674"/>
                  </a:cubicBezTo>
                  <a:cubicBezTo>
                    <a:pt x="1817" y="1674"/>
                    <a:pt x="1830" y="1657"/>
                    <a:pt x="1821" y="1643"/>
                  </a:cubicBezTo>
                  <a:cubicBezTo>
                    <a:pt x="1801" y="1613"/>
                    <a:pt x="1782" y="1581"/>
                    <a:pt x="1761" y="1551"/>
                  </a:cubicBezTo>
                  <a:lnTo>
                    <a:pt x="1761" y="1551"/>
                  </a:lnTo>
                  <a:cubicBezTo>
                    <a:pt x="2046" y="1660"/>
                    <a:pt x="2339" y="1729"/>
                    <a:pt x="2643" y="1759"/>
                  </a:cubicBezTo>
                  <a:cubicBezTo>
                    <a:pt x="2644" y="1759"/>
                    <a:pt x="2644" y="1759"/>
                    <a:pt x="2645" y="1759"/>
                  </a:cubicBezTo>
                  <a:cubicBezTo>
                    <a:pt x="2661" y="1759"/>
                    <a:pt x="2668" y="1735"/>
                    <a:pt x="2658" y="1722"/>
                  </a:cubicBezTo>
                  <a:cubicBezTo>
                    <a:pt x="2619" y="1686"/>
                    <a:pt x="2581" y="1647"/>
                    <a:pt x="2545" y="1611"/>
                  </a:cubicBezTo>
                  <a:lnTo>
                    <a:pt x="2545" y="1611"/>
                  </a:lnTo>
                  <a:cubicBezTo>
                    <a:pt x="2671" y="1644"/>
                    <a:pt x="2799" y="1660"/>
                    <a:pt x="2928" y="1660"/>
                  </a:cubicBezTo>
                  <a:cubicBezTo>
                    <a:pt x="3017" y="1660"/>
                    <a:pt x="3106" y="1652"/>
                    <a:pt x="3196" y="1637"/>
                  </a:cubicBezTo>
                  <a:lnTo>
                    <a:pt x="3196" y="1637"/>
                  </a:lnTo>
                  <a:cubicBezTo>
                    <a:pt x="3200" y="1868"/>
                    <a:pt x="3200" y="2097"/>
                    <a:pt x="3189" y="2326"/>
                  </a:cubicBezTo>
                  <a:cubicBezTo>
                    <a:pt x="3181" y="2556"/>
                    <a:pt x="3157" y="2789"/>
                    <a:pt x="3024" y="2982"/>
                  </a:cubicBezTo>
                  <a:cubicBezTo>
                    <a:pt x="2960" y="3076"/>
                    <a:pt x="2881" y="3151"/>
                    <a:pt x="2791" y="3211"/>
                  </a:cubicBezTo>
                  <a:cubicBezTo>
                    <a:pt x="2747" y="3217"/>
                    <a:pt x="2702" y="3219"/>
                    <a:pt x="2658" y="3219"/>
                  </a:cubicBezTo>
                  <a:cubicBezTo>
                    <a:pt x="2481" y="3219"/>
                    <a:pt x="2300" y="3179"/>
                    <a:pt x="2127" y="3155"/>
                  </a:cubicBezTo>
                  <a:cubicBezTo>
                    <a:pt x="2127" y="3147"/>
                    <a:pt x="2129" y="3136"/>
                    <a:pt x="2129" y="3127"/>
                  </a:cubicBezTo>
                  <a:cubicBezTo>
                    <a:pt x="2135" y="3076"/>
                    <a:pt x="2144" y="3033"/>
                    <a:pt x="2082" y="3029"/>
                  </a:cubicBezTo>
                  <a:cubicBezTo>
                    <a:pt x="2051" y="3026"/>
                    <a:pt x="2020" y="3025"/>
                    <a:pt x="1988" y="3025"/>
                  </a:cubicBezTo>
                  <a:cubicBezTo>
                    <a:pt x="1925" y="3025"/>
                    <a:pt x="1860" y="3029"/>
                    <a:pt x="1797" y="3029"/>
                  </a:cubicBezTo>
                  <a:cubicBezTo>
                    <a:pt x="1786" y="3029"/>
                    <a:pt x="1778" y="3037"/>
                    <a:pt x="1778" y="3048"/>
                  </a:cubicBezTo>
                  <a:cubicBezTo>
                    <a:pt x="1771" y="3108"/>
                    <a:pt x="1776" y="3162"/>
                    <a:pt x="1791" y="3217"/>
                  </a:cubicBezTo>
                  <a:cubicBezTo>
                    <a:pt x="1793" y="3224"/>
                    <a:pt x="1797" y="3228"/>
                    <a:pt x="1801" y="3230"/>
                  </a:cubicBezTo>
                  <a:cubicBezTo>
                    <a:pt x="1803" y="3230"/>
                    <a:pt x="1803" y="3232"/>
                    <a:pt x="1806" y="3232"/>
                  </a:cubicBezTo>
                  <a:cubicBezTo>
                    <a:pt x="1855" y="3239"/>
                    <a:pt x="1904" y="3243"/>
                    <a:pt x="1953" y="3247"/>
                  </a:cubicBezTo>
                  <a:cubicBezTo>
                    <a:pt x="1981" y="3249"/>
                    <a:pt x="2016" y="3257"/>
                    <a:pt x="2047" y="3257"/>
                  </a:cubicBezTo>
                  <a:cubicBezTo>
                    <a:pt x="2057" y="3257"/>
                    <a:pt x="2067" y="3256"/>
                    <a:pt x="2075" y="3254"/>
                  </a:cubicBezTo>
                  <a:cubicBezTo>
                    <a:pt x="2110" y="3247"/>
                    <a:pt x="2120" y="3215"/>
                    <a:pt x="2125" y="3183"/>
                  </a:cubicBezTo>
                  <a:cubicBezTo>
                    <a:pt x="2283" y="3227"/>
                    <a:pt x="2465" y="3264"/>
                    <a:pt x="2642" y="3264"/>
                  </a:cubicBezTo>
                  <a:cubicBezTo>
                    <a:pt x="2664" y="3264"/>
                    <a:pt x="2686" y="3263"/>
                    <a:pt x="2707" y="3262"/>
                  </a:cubicBezTo>
                  <a:lnTo>
                    <a:pt x="2707" y="3262"/>
                  </a:lnTo>
                  <a:cubicBezTo>
                    <a:pt x="2474" y="3390"/>
                    <a:pt x="2187" y="3430"/>
                    <a:pt x="1918" y="3430"/>
                  </a:cubicBezTo>
                  <a:cubicBezTo>
                    <a:pt x="1877" y="3430"/>
                    <a:pt x="1835" y="3429"/>
                    <a:pt x="1795" y="3427"/>
                  </a:cubicBezTo>
                  <a:cubicBezTo>
                    <a:pt x="1352" y="3412"/>
                    <a:pt x="945" y="3260"/>
                    <a:pt x="745" y="2836"/>
                  </a:cubicBezTo>
                  <a:cubicBezTo>
                    <a:pt x="542" y="2401"/>
                    <a:pt x="632" y="1934"/>
                    <a:pt x="681" y="1480"/>
                  </a:cubicBezTo>
                  <a:cubicBezTo>
                    <a:pt x="842" y="1433"/>
                    <a:pt x="973" y="1343"/>
                    <a:pt x="1077" y="1215"/>
                  </a:cubicBezTo>
                  <a:close/>
                  <a:moveTo>
                    <a:pt x="2534" y="3695"/>
                  </a:moveTo>
                  <a:cubicBezTo>
                    <a:pt x="2570" y="3755"/>
                    <a:pt x="2611" y="3815"/>
                    <a:pt x="2609" y="3888"/>
                  </a:cubicBezTo>
                  <a:cubicBezTo>
                    <a:pt x="2605" y="3967"/>
                    <a:pt x="2557" y="4046"/>
                    <a:pt x="2521" y="4115"/>
                  </a:cubicBezTo>
                  <a:cubicBezTo>
                    <a:pt x="2465" y="4215"/>
                    <a:pt x="2405" y="4312"/>
                    <a:pt x="2335" y="4402"/>
                  </a:cubicBezTo>
                  <a:cubicBezTo>
                    <a:pt x="2270" y="4260"/>
                    <a:pt x="2133" y="4160"/>
                    <a:pt x="1979" y="4136"/>
                  </a:cubicBezTo>
                  <a:cubicBezTo>
                    <a:pt x="2180" y="4012"/>
                    <a:pt x="2362" y="3858"/>
                    <a:pt x="2534" y="3695"/>
                  </a:cubicBezTo>
                  <a:close/>
                  <a:moveTo>
                    <a:pt x="1332" y="3723"/>
                  </a:moveTo>
                  <a:cubicBezTo>
                    <a:pt x="1523" y="3843"/>
                    <a:pt x="1703" y="3975"/>
                    <a:pt x="1859" y="4140"/>
                  </a:cubicBezTo>
                  <a:cubicBezTo>
                    <a:pt x="1688" y="4177"/>
                    <a:pt x="1551" y="4295"/>
                    <a:pt x="1489" y="4462"/>
                  </a:cubicBezTo>
                  <a:cubicBezTo>
                    <a:pt x="1433" y="4357"/>
                    <a:pt x="1382" y="4252"/>
                    <a:pt x="1339" y="4140"/>
                  </a:cubicBezTo>
                  <a:cubicBezTo>
                    <a:pt x="1330" y="4117"/>
                    <a:pt x="1296" y="4035"/>
                    <a:pt x="1272" y="3950"/>
                  </a:cubicBezTo>
                  <a:cubicBezTo>
                    <a:pt x="1274" y="3943"/>
                    <a:pt x="1272" y="3937"/>
                    <a:pt x="1268" y="3933"/>
                  </a:cubicBezTo>
                  <a:cubicBezTo>
                    <a:pt x="1242" y="3832"/>
                    <a:pt x="1238" y="3736"/>
                    <a:pt x="1317" y="3736"/>
                  </a:cubicBezTo>
                  <a:cubicBezTo>
                    <a:pt x="1326" y="3736"/>
                    <a:pt x="1330" y="3729"/>
                    <a:pt x="1332" y="3723"/>
                  </a:cubicBezTo>
                  <a:close/>
                  <a:moveTo>
                    <a:pt x="2519" y="3389"/>
                  </a:moveTo>
                  <a:cubicBezTo>
                    <a:pt x="2519" y="3470"/>
                    <a:pt x="2517" y="3554"/>
                    <a:pt x="2527" y="3635"/>
                  </a:cubicBezTo>
                  <a:cubicBezTo>
                    <a:pt x="2530" y="3637"/>
                    <a:pt x="2530" y="3639"/>
                    <a:pt x="2530" y="3641"/>
                  </a:cubicBezTo>
                  <a:cubicBezTo>
                    <a:pt x="2347" y="3817"/>
                    <a:pt x="2150" y="3971"/>
                    <a:pt x="1949" y="4123"/>
                  </a:cubicBezTo>
                  <a:cubicBezTo>
                    <a:pt x="1948" y="4123"/>
                    <a:pt x="1947" y="4122"/>
                    <a:pt x="1945" y="4122"/>
                  </a:cubicBezTo>
                  <a:cubicBezTo>
                    <a:pt x="1942" y="4122"/>
                    <a:pt x="1938" y="4124"/>
                    <a:pt x="1936" y="4128"/>
                  </a:cubicBezTo>
                  <a:cubicBezTo>
                    <a:pt x="1936" y="4130"/>
                    <a:pt x="1936" y="4132"/>
                    <a:pt x="1936" y="4134"/>
                  </a:cubicBezTo>
                  <a:cubicBezTo>
                    <a:pt x="1936" y="4134"/>
                    <a:pt x="1935" y="4134"/>
                    <a:pt x="1934" y="4134"/>
                  </a:cubicBezTo>
                  <a:cubicBezTo>
                    <a:pt x="1927" y="4134"/>
                    <a:pt x="1921" y="4143"/>
                    <a:pt x="1923" y="4151"/>
                  </a:cubicBezTo>
                  <a:cubicBezTo>
                    <a:pt x="1926" y="4153"/>
                    <a:pt x="1928" y="4158"/>
                    <a:pt x="1932" y="4158"/>
                  </a:cubicBezTo>
                  <a:cubicBezTo>
                    <a:pt x="1902" y="4372"/>
                    <a:pt x="1932" y="4609"/>
                    <a:pt x="1945" y="4824"/>
                  </a:cubicBezTo>
                  <a:cubicBezTo>
                    <a:pt x="1951" y="4948"/>
                    <a:pt x="1960" y="5072"/>
                    <a:pt x="1971" y="5194"/>
                  </a:cubicBezTo>
                  <a:cubicBezTo>
                    <a:pt x="1975" y="5256"/>
                    <a:pt x="1979" y="5318"/>
                    <a:pt x="1986" y="5378"/>
                  </a:cubicBezTo>
                  <a:cubicBezTo>
                    <a:pt x="1990" y="5410"/>
                    <a:pt x="1992" y="5440"/>
                    <a:pt x="1996" y="5470"/>
                  </a:cubicBezTo>
                  <a:cubicBezTo>
                    <a:pt x="1992" y="5488"/>
                    <a:pt x="1992" y="5503"/>
                    <a:pt x="1998" y="5513"/>
                  </a:cubicBezTo>
                  <a:cubicBezTo>
                    <a:pt x="1994" y="5515"/>
                    <a:pt x="1992" y="5518"/>
                    <a:pt x="1990" y="5520"/>
                  </a:cubicBezTo>
                  <a:cubicBezTo>
                    <a:pt x="1988" y="5522"/>
                    <a:pt x="1988" y="5524"/>
                    <a:pt x="1986" y="5526"/>
                  </a:cubicBezTo>
                  <a:cubicBezTo>
                    <a:pt x="1979" y="5537"/>
                    <a:pt x="1983" y="5548"/>
                    <a:pt x="1992" y="5554"/>
                  </a:cubicBezTo>
                  <a:cubicBezTo>
                    <a:pt x="1961" y="5554"/>
                    <a:pt x="1930" y="5554"/>
                    <a:pt x="1900" y="5554"/>
                  </a:cubicBezTo>
                  <a:cubicBezTo>
                    <a:pt x="1528" y="5554"/>
                    <a:pt x="1156" y="5543"/>
                    <a:pt x="784" y="5541"/>
                  </a:cubicBezTo>
                  <a:cubicBezTo>
                    <a:pt x="790" y="5380"/>
                    <a:pt x="803" y="5226"/>
                    <a:pt x="823" y="5068"/>
                  </a:cubicBezTo>
                  <a:cubicBezTo>
                    <a:pt x="824" y="5057"/>
                    <a:pt x="814" y="5051"/>
                    <a:pt x="805" y="5051"/>
                  </a:cubicBezTo>
                  <a:cubicBezTo>
                    <a:pt x="798" y="5051"/>
                    <a:pt x="790" y="5055"/>
                    <a:pt x="788" y="5063"/>
                  </a:cubicBezTo>
                  <a:cubicBezTo>
                    <a:pt x="758" y="5218"/>
                    <a:pt x="748" y="5383"/>
                    <a:pt x="758" y="5541"/>
                  </a:cubicBezTo>
                  <a:cubicBezTo>
                    <a:pt x="679" y="5540"/>
                    <a:pt x="600" y="5540"/>
                    <a:pt x="521" y="5540"/>
                  </a:cubicBezTo>
                  <a:cubicBezTo>
                    <a:pt x="363" y="5540"/>
                    <a:pt x="206" y="5542"/>
                    <a:pt x="47" y="5548"/>
                  </a:cubicBezTo>
                  <a:cubicBezTo>
                    <a:pt x="43" y="5548"/>
                    <a:pt x="39" y="5550"/>
                    <a:pt x="37" y="5554"/>
                  </a:cubicBezTo>
                  <a:cubicBezTo>
                    <a:pt x="37" y="5554"/>
                    <a:pt x="37" y="5554"/>
                    <a:pt x="37" y="5552"/>
                  </a:cubicBezTo>
                  <a:cubicBezTo>
                    <a:pt x="107" y="5192"/>
                    <a:pt x="186" y="4858"/>
                    <a:pt x="407" y="4556"/>
                  </a:cubicBezTo>
                  <a:cubicBezTo>
                    <a:pt x="617" y="4265"/>
                    <a:pt x="900" y="4089"/>
                    <a:pt x="1230" y="3969"/>
                  </a:cubicBezTo>
                  <a:cubicBezTo>
                    <a:pt x="1289" y="4175"/>
                    <a:pt x="1431" y="4432"/>
                    <a:pt x="1469" y="4483"/>
                  </a:cubicBezTo>
                  <a:cubicBezTo>
                    <a:pt x="1473" y="4488"/>
                    <a:pt x="1477" y="4490"/>
                    <a:pt x="1481" y="4490"/>
                  </a:cubicBezTo>
                  <a:cubicBezTo>
                    <a:pt x="1484" y="4490"/>
                    <a:pt x="1488" y="4488"/>
                    <a:pt x="1491" y="4485"/>
                  </a:cubicBezTo>
                  <a:cubicBezTo>
                    <a:pt x="1495" y="4490"/>
                    <a:pt x="1501" y="4493"/>
                    <a:pt x="1507" y="4493"/>
                  </a:cubicBezTo>
                  <a:cubicBezTo>
                    <a:pt x="1515" y="4493"/>
                    <a:pt x="1524" y="4488"/>
                    <a:pt x="1527" y="4479"/>
                  </a:cubicBezTo>
                  <a:cubicBezTo>
                    <a:pt x="1589" y="4312"/>
                    <a:pt x="1729" y="4200"/>
                    <a:pt x="1906" y="4175"/>
                  </a:cubicBezTo>
                  <a:cubicBezTo>
                    <a:pt x="1917" y="4173"/>
                    <a:pt x="1921" y="4162"/>
                    <a:pt x="1919" y="4151"/>
                  </a:cubicBezTo>
                  <a:cubicBezTo>
                    <a:pt x="1919" y="4147"/>
                    <a:pt x="1917" y="4143"/>
                    <a:pt x="1915" y="4140"/>
                  </a:cubicBezTo>
                  <a:cubicBezTo>
                    <a:pt x="1746" y="3960"/>
                    <a:pt x="1553" y="3798"/>
                    <a:pt x="1330" y="3688"/>
                  </a:cubicBezTo>
                  <a:cubicBezTo>
                    <a:pt x="1334" y="3686"/>
                    <a:pt x="1337" y="3682"/>
                    <a:pt x="1337" y="3678"/>
                  </a:cubicBezTo>
                  <a:cubicBezTo>
                    <a:pt x="1345" y="3588"/>
                    <a:pt x="1341" y="3494"/>
                    <a:pt x="1334" y="3404"/>
                  </a:cubicBezTo>
                  <a:lnTo>
                    <a:pt x="1334" y="3404"/>
                  </a:lnTo>
                  <a:cubicBezTo>
                    <a:pt x="1506" y="3456"/>
                    <a:pt x="1692" y="3477"/>
                    <a:pt x="1876" y="3477"/>
                  </a:cubicBezTo>
                  <a:cubicBezTo>
                    <a:pt x="2007" y="3477"/>
                    <a:pt x="2137" y="3466"/>
                    <a:pt x="2260" y="3449"/>
                  </a:cubicBezTo>
                  <a:cubicBezTo>
                    <a:pt x="2345" y="3436"/>
                    <a:pt x="2433" y="3416"/>
                    <a:pt x="2519" y="3389"/>
                  </a:cubicBezTo>
                  <a:close/>
                  <a:moveTo>
                    <a:pt x="1752" y="0"/>
                  </a:moveTo>
                  <a:cubicBezTo>
                    <a:pt x="1491" y="20"/>
                    <a:pt x="1245" y="99"/>
                    <a:pt x="1026" y="245"/>
                  </a:cubicBezTo>
                  <a:cubicBezTo>
                    <a:pt x="1020" y="182"/>
                    <a:pt x="1015" y="123"/>
                    <a:pt x="1015" y="60"/>
                  </a:cubicBezTo>
                  <a:cubicBezTo>
                    <a:pt x="1015" y="48"/>
                    <a:pt x="1005" y="41"/>
                    <a:pt x="994" y="41"/>
                  </a:cubicBezTo>
                  <a:cubicBezTo>
                    <a:pt x="990" y="41"/>
                    <a:pt x="985" y="42"/>
                    <a:pt x="981" y="45"/>
                  </a:cubicBezTo>
                  <a:cubicBezTo>
                    <a:pt x="902" y="118"/>
                    <a:pt x="857" y="212"/>
                    <a:pt x="848" y="320"/>
                  </a:cubicBezTo>
                  <a:cubicBezTo>
                    <a:pt x="803" y="298"/>
                    <a:pt x="754" y="287"/>
                    <a:pt x="703" y="287"/>
                  </a:cubicBezTo>
                  <a:cubicBezTo>
                    <a:pt x="690" y="287"/>
                    <a:pt x="679" y="307"/>
                    <a:pt x="690" y="317"/>
                  </a:cubicBezTo>
                  <a:cubicBezTo>
                    <a:pt x="726" y="345"/>
                    <a:pt x="754" y="377"/>
                    <a:pt x="780" y="412"/>
                  </a:cubicBezTo>
                  <a:cubicBezTo>
                    <a:pt x="613" y="433"/>
                    <a:pt x="461" y="544"/>
                    <a:pt x="381" y="688"/>
                  </a:cubicBezTo>
                  <a:cubicBezTo>
                    <a:pt x="327" y="785"/>
                    <a:pt x="331" y="873"/>
                    <a:pt x="421" y="873"/>
                  </a:cubicBezTo>
                  <a:cubicBezTo>
                    <a:pt x="426" y="873"/>
                    <a:pt x="431" y="873"/>
                    <a:pt x="437" y="872"/>
                  </a:cubicBezTo>
                  <a:lnTo>
                    <a:pt x="437" y="872"/>
                  </a:lnTo>
                  <a:cubicBezTo>
                    <a:pt x="296" y="1076"/>
                    <a:pt x="257" y="1326"/>
                    <a:pt x="334" y="1564"/>
                  </a:cubicBezTo>
                  <a:cubicBezTo>
                    <a:pt x="337" y="1572"/>
                    <a:pt x="345" y="1578"/>
                    <a:pt x="353" y="1578"/>
                  </a:cubicBezTo>
                  <a:cubicBezTo>
                    <a:pt x="356" y="1578"/>
                    <a:pt x="359" y="1577"/>
                    <a:pt x="362" y="1575"/>
                  </a:cubicBezTo>
                  <a:cubicBezTo>
                    <a:pt x="384" y="1562"/>
                    <a:pt x="401" y="1547"/>
                    <a:pt x="418" y="1532"/>
                  </a:cubicBezTo>
                  <a:lnTo>
                    <a:pt x="418" y="1532"/>
                  </a:lnTo>
                  <a:cubicBezTo>
                    <a:pt x="407" y="1654"/>
                    <a:pt x="414" y="1772"/>
                    <a:pt x="450" y="1889"/>
                  </a:cubicBezTo>
                  <a:cubicBezTo>
                    <a:pt x="375" y="1932"/>
                    <a:pt x="317" y="2007"/>
                    <a:pt x="309" y="2095"/>
                  </a:cubicBezTo>
                  <a:cubicBezTo>
                    <a:pt x="294" y="2241"/>
                    <a:pt x="422" y="2387"/>
                    <a:pt x="569" y="2387"/>
                  </a:cubicBezTo>
                  <a:cubicBezTo>
                    <a:pt x="575" y="2387"/>
                    <a:pt x="581" y="2387"/>
                    <a:pt x="587" y="2386"/>
                  </a:cubicBezTo>
                  <a:cubicBezTo>
                    <a:pt x="628" y="2798"/>
                    <a:pt x="795" y="3174"/>
                    <a:pt x="1206" y="3354"/>
                  </a:cubicBezTo>
                  <a:cubicBezTo>
                    <a:pt x="1236" y="3369"/>
                    <a:pt x="1270" y="3380"/>
                    <a:pt x="1302" y="3393"/>
                  </a:cubicBezTo>
                  <a:cubicBezTo>
                    <a:pt x="1296" y="3485"/>
                    <a:pt x="1292" y="3586"/>
                    <a:pt x="1300" y="3678"/>
                  </a:cubicBezTo>
                  <a:cubicBezTo>
                    <a:pt x="1300" y="3678"/>
                    <a:pt x="1300" y="3678"/>
                    <a:pt x="1300" y="3680"/>
                  </a:cubicBezTo>
                  <a:cubicBezTo>
                    <a:pt x="1292" y="3682"/>
                    <a:pt x="1289" y="3695"/>
                    <a:pt x="1298" y="3701"/>
                  </a:cubicBezTo>
                  <a:cubicBezTo>
                    <a:pt x="1300" y="3703"/>
                    <a:pt x="1300" y="3703"/>
                    <a:pt x="1300" y="3703"/>
                  </a:cubicBezTo>
                  <a:cubicBezTo>
                    <a:pt x="1299" y="3703"/>
                    <a:pt x="1298" y="3703"/>
                    <a:pt x="1297" y="3703"/>
                  </a:cubicBezTo>
                  <a:cubicBezTo>
                    <a:pt x="1195" y="3703"/>
                    <a:pt x="1189" y="3805"/>
                    <a:pt x="1221" y="3937"/>
                  </a:cubicBezTo>
                  <a:cubicBezTo>
                    <a:pt x="525" y="4074"/>
                    <a:pt x="26" y="4875"/>
                    <a:pt x="0" y="5548"/>
                  </a:cubicBezTo>
                  <a:cubicBezTo>
                    <a:pt x="0" y="5558"/>
                    <a:pt x="11" y="5565"/>
                    <a:pt x="20" y="5565"/>
                  </a:cubicBezTo>
                  <a:cubicBezTo>
                    <a:pt x="26" y="5565"/>
                    <a:pt x="31" y="5563"/>
                    <a:pt x="34" y="5558"/>
                  </a:cubicBezTo>
                  <a:lnTo>
                    <a:pt x="34" y="5558"/>
                  </a:lnTo>
                  <a:cubicBezTo>
                    <a:pt x="32" y="5565"/>
                    <a:pt x="37" y="5575"/>
                    <a:pt x="47" y="5575"/>
                  </a:cubicBezTo>
                  <a:cubicBezTo>
                    <a:pt x="364" y="5599"/>
                    <a:pt x="683" y="5605"/>
                    <a:pt x="1002" y="5605"/>
                  </a:cubicBezTo>
                  <a:cubicBezTo>
                    <a:pt x="1348" y="5605"/>
                    <a:pt x="1694" y="5598"/>
                    <a:pt x="2037" y="5597"/>
                  </a:cubicBezTo>
                  <a:cubicBezTo>
                    <a:pt x="2701" y="5592"/>
                    <a:pt x="3365" y="5580"/>
                    <a:pt x="4027" y="5558"/>
                  </a:cubicBezTo>
                  <a:cubicBezTo>
                    <a:pt x="4054" y="5558"/>
                    <a:pt x="4054" y="5515"/>
                    <a:pt x="4027" y="5515"/>
                  </a:cubicBezTo>
                  <a:lnTo>
                    <a:pt x="4024" y="5515"/>
                  </a:lnTo>
                  <a:cubicBezTo>
                    <a:pt x="3727" y="5524"/>
                    <a:pt x="3431" y="5533"/>
                    <a:pt x="3136" y="5539"/>
                  </a:cubicBezTo>
                  <a:cubicBezTo>
                    <a:pt x="3161" y="5391"/>
                    <a:pt x="3161" y="5235"/>
                    <a:pt x="3138" y="5087"/>
                  </a:cubicBezTo>
                  <a:cubicBezTo>
                    <a:pt x="3137" y="5078"/>
                    <a:pt x="3130" y="5075"/>
                    <a:pt x="3122" y="5075"/>
                  </a:cubicBezTo>
                  <a:cubicBezTo>
                    <a:pt x="3112" y="5075"/>
                    <a:pt x="3102" y="5081"/>
                    <a:pt x="3104" y="5091"/>
                  </a:cubicBezTo>
                  <a:cubicBezTo>
                    <a:pt x="3119" y="5241"/>
                    <a:pt x="3119" y="5389"/>
                    <a:pt x="3112" y="5539"/>
                  </a:cubicBezTo>
                  <a:cubicBezTo>
                    <a:pt x="2754" y="5545"/>
                    <a:pt x="2395" y="5552"/>
                    <a:pt x="2037" y="5554"/>
                  </a:cubicBezTo>
                  <a:lnTo>
                    <a:pt x="2031" y="5554"/>
                  </a:lnTo>
                  <a:cubicBezTo>
                    <a:pt x="2069" y="5500"/>
                    <a:pt x="2026" y="5370"/>
                    <a:pt x="2022" y="5310"/>
                  </a:cubicBezTo>
                  <a:cubicBezTo>
                    <a:pt x="2009" y="5171"/>
                    <a:pt x="1998" y="5031"/>
                    <a:pt x="1990" y="4894"/>
                  </a:cubicBezTo>
                  <a:cubicBezTo>
                    <a:pt x="1981" y="4764"/>
                    <a:pt x="1975" y="4631"/>
                    <a:pt x="1971" y="4500"/>
                  </a:cubicBezTo>
                  <a:cubicBezTo>
                    <a:pt x="1966" y="4389"/>
                    <a:pt x="1973" y="4273"/>
                    <a:pt x="1958" y="4162"/>
                  </a:cubicBezTo>
                  <a:lnTo>
                    <a:pt x="1958" y="4162"/>
                  </a:lnTo>
                  <a:cubicBezTo>
                    <a:pt x="2112" y="4198"/>
                    <a:pt x="2232" y="4290"/>
                    <a:pt x="2303" y="4434"/>
                  </a:cubicBezTo>
                  <a:cubicBezTo>
                    <a:pt x="2306" y="4441"/>
                    <a:pt x="2312" y="4444"/>
                    <a:pt x="2318" y="4444"/>
                  </a:cubicBezTo>
                  <a:cubicBezTo>
                    <a:pt x="2323" y="4444"/>
                    <a:pt x="2327" y="4443"/>
                    <a:pt x="2330" y="4440"/>
                  </a:cubicBezTo>
                  <a:cubicBezTo>
                    <a:pt x="2333" y="4440"/>
                    <a:pt x="2337" y="4440"/>
                    <a:pt x="2339" y="4436"/>
                  </a:cubicBezTo>
                  <a:cubicBezTo>
                    <a:pt x="2461" y="4322"/>
                    <a:pt x="2555" y="4166"/>
                    <a:pt x="2617" y="4012"/>
                  </a:cubicBezTo>
                  <a:cubicBezTo>
                    <a:pt x="2632" y="3975"/>
                    <a:pt x="2641" y="3939"/>
                    <a:pt x="2645" y="3907"/>
                  </a:cubicBezTo>
                  <a:lnTo>
                    <a:pt x="2647" y="3907"/>
                  </a:lnTo>
                  <a:cubicBezTo>
                    <a:pt x="2827" y="3969"/>
                    <a:pt x="3003" y="4016"/>
                    <a:pt x="3170" y="4113"/>
                  </a:cubicBezTo>
                  <a:cubicBezTo>
                    <a:pt x="3320" y="4200"/>
                    <a:pt x="3457" y="4312"/>
                    <a:pt x="3575" y="4442"/>
                  </a:cubicBezTo>
                  <a:cubicBezTo>
                    <a:pt x="3840" y="4738"/>
                    <a:pt x="3971" y="5102"/>
                    <a:pt x="4003" y="5494"/>
                  </a:cubicBezTo>
                  <a:cubicBezTo>
                    <a:pt x="4005" y="5507"/>
                    <a:pt x="4014" y="5513"/>
                    <a:pt x="4024" y="5513"/>
                  </a:cubicBezTo>
                  <a:cubicBezTo>
                    <a:pt x="4035" y="5513"/>
                    <a:pt x="4044" y="5507"/>
                    <a:pt x="4044" y="5494"/>
                  </a:cubicBezTo>
                  <a:cubicBezTo>
                    <a:pt x="4035" y="5106"/>
                    <a:pt x="3872" y="4717"/>
                    <a:pt x="3618" y="4427"/>
                  </a:cubicBezTo>
                  <a:cubicBezTo>
                    <a:pt x="3382" y="4158"/>
                    <a:pt x="3014" y="3913"/>
                    <a:pt x="2649" y="3881"/>
                  </a:cubicBezTo>
                  <a:lnTo>
                    <a:pt x="2645" y="3881"/>
                  </a:lnTo>
                  <a:cubicBezTo>
                    <a:pt x="2645" y="3806"/>
                    <a:pt x="2615" y="3738"/>
                    <a:pt x="2560" y="3667"/>
                  </a:cubicBezTo>
                  <a:cubicBezTo>
                    <a:pt x="2562" y="3667"/>
                    <a:pt x="2562" y="3665"/>
                    <a:pt x="2564" y="3665"/>
                  </a:cubicBezTo>
                  <a:cubicBezTo>
                    <a:pt x="2572" y="3654"/>
                    <a:pt x="2570" y="3644"/>
                    <a:pt x="2564" y="3637"/>
                  </a:cubicBezTo>
                  <a:cubicBezTo>
                    <a:pt x="2564" y="3635"/>
                    <a:pt x="2566" y="3633"/>
                    <a:pt x="2566" y="3631"/>
                  </a:cubicBezTo>
                  <a:cubicBezTo>
                    <a:pt x="2566" y="3547"/>
                    <a:pt x="2553" y="3464"/>
                    <a:pt x="2542" y="3380"/>
                  </a:cubicBezTo>
                  <a:cubicBezTo>
                    <a:pt x="2542" y="3380"/>
                    <a:pt x="2542" y="3380"/>
                    <a:pt x="2542" y="3378"/>
                  </a:cubicBezTo>
                  <a:cubicBezTo>
                    <a:pt x="2632" y="3346"/>
                    <a:pt x="2720" y="3305"/>
                    <a:pt x="2799" y="3254"/>
                  </a:cubicBezTo>
                  <a:cubicBezTo>
                    <a:pt x="2883" y="3241"/>
                    <a:pt x="2962" y="3219"/>
                    <a:pt x="3037" y="3183"/>
                  </a:cubicBezTo>
                  <a:cubicBezTo>
                    <a:pt x="3316" y="3044"/>
                    <a:pt x="3350" y="2774"/>
                    <a:pt x="3331" y="2491"/>
                  </a:cubicBezTo>
                  <a:cubicBezTo>
                    <a:pt x="3328" y="2478"/>
                    <a:pt x="3320" y="2472"/>
                    <a:pt x="3311" y="2470"/>
                  </a:cubicBezTo>
                  <a:cubicBezTo>
                    <a:pt x="3310" y="2470"/>
                    <a:pt x="3308" y="2469"/>
                    <a:pt x="3307" y="2469"/>
                  </a:cubicBezTo>
                  <a:cubicBezTo>
                    <a:pt x="3295" y="2469"/>
                    <a:pt x="3286" y="2476"/>
                    <a:pt x="3288" y="2491"/>
                  </a:cubicBezTo>
                  <a:cubicBezTo>
                    <a:pt x="3298" y="2635"/>
                    <a:pt x="3309" y="2791"/>
                    <a:pt x="3245" y="2926"/>
                  </a:cubicBezTo>
                  <a:cubicBezTo>
                    <a:pt x="3185" y="3048"/>
                    <a:pt x="3065" y="3134"/>
                    <a:pt x="2936" y="3177"/>
                  </a:cubicBezTo>
                  <a:cubicBezTo>
                    <a:pt x="2919" y="3183"/>
                    <a:pt x="2900" y="3189"/>
                    <a:pt x="2883" y="3194"/>
                  </a:cubicBezTo>
                  <a:cubicBezTo>
                    <a:pt x="2969" y="3125"/>
                    <a:pt x="3041" y="3042"/>
                    <a:pt x="3097" y="2943"/>
                  </a:cubicBezTo>
                  <a:cubicBezTo>
                    <a:pt x="3183" y="2793"/>
                    <a:pt x="3211" y="2624"/>
                    <a:pt x="3226" y="2455"/>
                  </a:cubicBezTo>
                  <a:cubicBezTo>
                    <a:pt x="3228" y="2459"/>
                    <a:pt x="3234" y="2463"/>
                    <a:pt x="3241" y="2463"/>
                  </a:cubicBezTo>
                  <a:cubicBezTo>
                    <a:pt x="3260" y="2463"/>
                    <a:pt x="3283" y="2466"/>
                    <a:pt x="3311" y="2468"/>
                  </a:cubicBezTo>
                  <a:cubicBezTo>
                    <a:pt x="3334" y="2470"/>
                    <a:pt x="3359" y="2472"/>
                    <a:pt x="3383" y="2472"/>
                  </a:cubicBezTo>
                  <a:cubicBezTo>
                    <a:pt x="3426" y="2472"/>
                    <a:pt x="3466" y="2465"/>
                    <a:pt x="3487" y="2442"/>
                  </a:cubicBezTo>
                  <a:cubicBezTo>
                    <a:pt x="3510" y="2416"/>
                    <a:pt x="3495" y="2346"/>
                    <a:pt x="3495" y="2316"/>
                  </a:cubicBezTo>
                  <a:cubicBezTo>
                    <a:pt x="3493" y="2234"/>
                    <a:pt x="3493" y="2153"/>
                    <a:pt x="3491" y="2074"/>
                  </a:cubicBezTo>
                  <a:cubicBezTo>
                    <a:pt x="3491" y="1999"/>
                    <a:pt x="3489" y="1926"/>
                    <a:pt x="3487" y="1851"/>
                  </a:cubicBezTo>
                  <a:cubicBezTo>
                    <a:pt x="3487" y="1817"/>
                    <a:pt x="3495" y="1763"/>
                    <a:pt x="3476" y="1729"/>
                  </a:cubicBezTo>
                  <a:cubicBezTo>
                    <a:pt x="3461" y="1699"/>
                    <a:pt x="3438" y="1684"/>
                    <a:pt x="3410" y="1677"/>
                  </a:cubicBezTo>
                  <a:cubicBezTo>
                    <a:pt x="3410" y="1675"/>
                    <a:pt x="3410" y="1675"/>
                    <a:pt x="3410" y="1675"/>
                  </a:cubicBezTo>
                  <a:cubicBezTo>
                    <a:pt x="3388" y="1579"/>
                    <a:pt x="3367" y="1483"/>
                    <a:pt x="3346" y="1388"/>
                  </a:cubicBezTo>
                  <a:lnTo>
                    <a:pt x="3346" y="1388"/>
                  </a:lnTo>
                  <a:cubicBezTo>
                    <a:pt x="3367" y="1403"/>
                    <a:pt x="3388" y="1418"/>
                    <a:pt x="3410" y="1435"/>
                  </a:cubicBezTo>
                  <a:cubicBezTo>
                    <a:pt x="3413" y="1437"/>
                    <a:pt x="3416" y="1438"/>
                    <a:pt x="3419" y="1438"/>
                  </a:cubicBezTo>
                  <a:cubicBezTo>
                    <a:pt x="3430" y="1438"/>
                    <a:pt x="3442" y="1428"/>
                    <a:pt x="3442" y="1416"/>
                  </a:cubicBezTo>
                  <a:cubicBezTo>
                    <a:pt x="3427" y="1215"/>
                    <a:pt x="3367" y="1024"/>
                    <a:pt x="3262" y="853"/>
                  </a:cubicBezTo>
                  <a:lnTo>
                    <a:pt x="3262" y="853"/>
                  </a:lnTo>
                  <a:lnTo>
                    <a:pt x="3350" y="885"/>
                  </a:lnTo>
                  <a:cubicBezTo>
                    <a:pt x="3352" y="886"/>
                    <a:pt x="3353" y="886"/>
                    <a:pt x="3355" y="886"/>
                  </a:cubicBezTo>
                  <a:cubicBezTo>
                    <a:pt x="3368" y="886"/>
                    <a:pt x="3381" y="866"/>
                    <a:pt x="3373" y="855"/>
                  </a:cubicBezTo>
                  <a:cubicBezTo>
                    <a:pt x="3181" y="587"/>
                    <a:pt x="2919" y="390"/>
                    <a:pt x="2613" y="277"/>
                  </a:cubicBezTo>
                  <a:lnTo>
                    <a:pt x="2701" y="245"/>
                  </a:lnTo>
                  <a:cubicBezTo>
                    <a:pt x="2720" y="238"/>
                    <a:pt x="2720" y="212"/>
                    <a:pt x="2701" y="206"/>
                  </a:cubicBezTo>
                  <a:cubicBezTo>
                    <a:pt x="2458" y="127"/>
                    <a:pt x="2208" y="86"/>
                    <a:pt x="1956" y="86"/>
                  </a:cubicBezTo>
                  <a:cubicBezTo>
                    <a:pt x="1881" y="86"/>
                    <a:pt x="1806" y="89"/>
                    <a:pt x="1731" y="97"/>
                  </a:cubicBezTo>
                  <a:cubicBezTo>
                    <a:pt x="1744" y="75"/>
                    <a:pt x="1756" y="54"/>
                    <a:pt x="1769" y="30"/>
                  </a:cubicBezTo>
                  <a:cubicBezTo>
                    <a:pt x="1776" y="20"/>
                    <a:pt x="1767" y="0"/>
                    <a:pt x="17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6"/>
            <p:cNvSpPr/>
            <p:nvPr/>
          </p:nvSpPr>
          <p:spPr>
            <a:xfrm>
              <a:off x="4546159" y="2902607"/>
              <a:ext cx="584045" cy="465420"/>
            </a:xfrm>
            <a:custGeom>
              <a:avLst/>
              <a:gdLst/>
              <a:ahLst/>
              <a:cxnLst/>
              <a:rect l="l" t="t" r="r" b="b"/>
              <a:pathLst>
                <a:path w="2068" h="1648" extrusionOk="0">
                  <a:moveTo>
                    <a:pt x="1394" y="415"/>
                  </a:moveTo>
                  <a:cubicBezTo>
                    <a:pt x="1396" y="415"/>
                    <a:pt x="1398" y="415"/>
                    <a:pt x="1399" y="416"/>
                  </a:cubicBezTo>
                  <a:cubicBezTo>
                    <a:pt x="1446" y="457"/>
                    <a:pt x="1493" y="524"/>
                    <a:pt x="1502" y="588"/>
                  </a:cubicBezTo>
                  <a:cubicBezTo>
                    <a:pt x="1503" y="598"/>
                    <a:pt x="1496" y="604"/>
                    <a:pt x="1489" y="604"/>
                  </a:cubicBezTo>
                  <a:cubicBezTo>
                    <a:pt x="1484" y="604"/>
                    <a:pt x="1479" y="601"/>
                    <a:pt x="1476" y="594"/>
                  </a:cubicBezTo>
                  <a:cubicBezTo>
                    <a:pt x="1466" y="564"/>
                    <a:pt x="1457" y="534"/>
                    <a:pt x="1442" y="506"/>
                  </a:cubicBezTo>
                  <a:cubicBezTo>
                    <a:pt x="1427" y="479"/>
                    <a:pt x="1408" y="455"/>
                    <a:pt x="1386" y="431"/>
                  </a:cubicBezTo>
                  <a:cubicBezTo>
                    <a:pt x="1379" y="424"/>
                    <a:pt x="1387" y="415"/>
                    <a:pt x="1394" y="415"/>
                  </a:cubicBezTo>
                  <a:close/>
                  <a:moveTo>
                    <a:pt x="1384" y="484"/>
                  </a:moveTo>
                  <a:cubicBezTo>
                    <a:pt x="1387" y="484"/>
                    <a:pt x="1389" y="485"/>
                    <a:pt x="1391" y="487"/>
                  </a:cubicBezTo>
                  <a:cubicBezTo>
                    <a:pt x="1423" y="530"/>
                    <a:pt x="1459" y="573"/>
                    <a:pt x="1489" y="620"/>
                  </a:cubicBezTo>
                  <a:cubicBezTo>
                    <a:pt x="1494" y="628"/>
                    <a:pt x="1485" y="639"/>
                    <a:pt x="1477" y="639"/>
                  </a:cubicBezTo>
                  <a:cubicBezTo>
                    <a:pt x="1475" y="639"/>
                    <a:pt x="1472" y="637"/>
                    <a:pt x="1470" y="635"/>
                  </a:cubicBezTo>
                  <a:cubicBezTo>
                    <a:pt x="1436" y="592"/>
                    <a:pt x="1406" y="545"/>
                    <a:pt x="1376" y="498"/>
                  </a:cubicBezTo>
                  <a:cubicBezTo>
                    <a:pt x="1371" y="491"/>
                    <a:pt x="1378" y="484"/>
                    <a:pt x="1384" y="484"/>
                  </a:cubicBezTo>
                  <a:close/>
                  <a:moveTo>
                    <a:pt x="688" y="1"/>
                  </a:moveTo>
                  <a:cubicBezTo>
                    <a:pt x="684" y="33"/>
                    <a:pt x="675" y="69"/>
                    <a:pt x="660" y="106"/>
                  </a:cubicBezTo>
                  <a:cubicBezTo>
                    <a:pt x="598" y="260"/>
                    <a:pt x="504" y="416"/>
                    <a:pt x="382" y="530"/>
                  </a:cubicBezTo>
                  <a:cubicBezTo>
                    <a:pt x="380" y="534"/>
                    <a:pt x="376" y="534"/>
                    <a:pt x="373" y="534"/>
                  </a:cubicBezTo>
                  <a:cubicBezTo>
                    <a:pt x="370" y="537"/>
                    <a:pt x="366" y="538"/>
                    <a:pt x="361" y="538"/>
                  </a:cubicBezTo>
                  <a:cubicBezTo>
                    <a:pt x="356" y="538"/>
                    <a:pt x="350" y="535"/>
                    <a:pt x="348" y="528"/>
                  </a:cubicBezTo>
                  <a:cubicBezTo>
                    <a:pt x="275" y="386"/>
                    <a:pt x="155" y="292"/>
                    <a:pt x="1" y="256"/>
                  </a:cubicBezTo>
                  <a:lnTo>
                    <a:pt x="1" y="256"/>
                  </a:lnTo>
                  <a:cubicBezTo>
                    <a:pt x="16" y="367"/>
                    <a:pt x="11" y="483"/>
                    <a:pt x="14" y="594"/>
                  </a:cubicBezTo>
                  <a:cubicBezTo>
                    <a:pt x="20" y="725"/>
                    <a:pt x="26" y="858"/>
                    <a:pt x="33" y="988"/>
                  </a:cubicBezTo>
                  <a:cubicBezTo>
                    <a:pt x="41" y="1125"/>
                    <a:pt x="52" y="1265"/>
                    <a:pt x="65" y="1404"/>
                  </a:cubicBezTo>
                  <a:cubicBezTo>
                    <a:pt x="71" y="1464"/>
                    <a:pt x="112" y="1597"/>
                    <a:pt x="74" y="1648"/>
                  </a:cubicBezTo>
                  <a:lnTo>
                    <a:pt x="82" y="1648"/>
                  </a:lnTo>
                  <a:cubicBezTo>
                    <a:pt x="440" y="1646"/>
                    <a:pt x="797" y="1642"/>
                    <a:pt x="1155" y="1633"/>
                  </a:cubicBezTo>
                  <a:cubicBezTo>
                    <a:pt x="1162" y="1483"/>
                    <a:pt x="1162" y="1335"/>
                    <a:pt x="1147" y="1185"/>
                  </a:cubicBezTo>
                  <a:cubicBezTo>
                    <a:pt x="1145" y="1175"/>
                    <a:pt x="1155" y="1169"/>
                    <a:pt x="1165" y="1169"/>
                  </a:cubicBezTo>
                  <a:cubicBezTo>
                    <a:pt x="1173" y="1169"/>
                    <a:pt x="1180" y="1172"/>
                    <a:pt x="1181" y="1181"/>
                  </a:cubicBezTo>
                  <a:cubicBezTo>
                    <a:pt x="1204" y="1329"/>
                    <a:pt x="1204" y="1485"/>
                    <a:pt x="1179" y="1633"/>
                  </a:cubicBezTo>
                  <a:cubicBezTo>
                    <a:pt x="1474" y="1627"/>
                    <a:pt x="1772" y="1620"/>
                    <a:pt x="2067" y="1609"/>
                  </a:cubicBezTo>
                  <a:lnTo>
                    <a:pt x="2067" y="1607"/>
                  </a:lnTo>
                  <a:cubicBezTo>
                    <a:pt x="2057" y="1607"/>
                    <a:pt x="2048" y="1601"/>
                    <a:pt x="2046" y="1588"/>
                  </a:cubicBezTo>
                  <a:cubicBezTo>
                    <a:pt x="2014" y="1196"/>
                    <a:pt x="1883" y="832"/>
                    <a:pt x="1618" y="536"/>
                  </a:cubicBezTo>
                  <a:cubicBezTo>
                    <a:pt x="1502" y="406"/>
                    <a:pt x="1363" y="294"/>
                    <a:pt x="1213" y="207"/>
                  </a:cubicBezTo>
                  <a:cubicBezTo>
                    <a:pt x="1046" y="110"/>
                    <a:pt x="870" y="63"/>
                    <a:pt x="6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6"/>
            <p:cNvSpPr/>
            <p:nvPr/>
          </p:nvSpPr>
          <p:spPr>
            <a:xfrm>
              <a:off x="4935611" y="3019810"/>
              <a:ext cx="35303" cy="53659"/>
            </a:xfrm>
            <a:custGeom>
              <a:avLst/>
              <a:gdLst/>
              <a:ahLst/>
              <a:cxnLst/>
              <a:rect l="l" t="t" r="r" b="b"/>
              <a:pathLst>
                <a:path w="125" h="190" extrusionOk="0">
                  <a:moveTo>
                    <a:pt x="14" y="1"/>
                  </a:moveTo>
                  <a:cubicBezTo>
                    <a:pt x="7" y="1"/>
                    <a:pt x="1" y="10"/>
                    <a:pt x="7" y="16"/>
                  </a:cubicBezTo>
                  <a:cubicBezTo>
                    <a:pt x="29" y="40"/>
                    <a:pt x="48" y="64"/>
                    <a:pt x="63" y="91"/>
                  </a:cubicBezTo>
                  <a:cubicBezTo>
                    <a:pt x="78" y="121"/>
                    <a:pt x="87" y="149"/>
                    <a:pt x="97" y="179"/>
                  </a:cubicBezTo>
                  <a:cubicBezTo>
                    <a:pt x="100" y="186"/>
                    <a:pt x="105" y="189"/>
                    <a:pt x="110" y="189"/>
                  </a:cubicBezTo>
                  <a:cubicBezTo>
                    <a:pt x="117" y="189"/>
                    <a:pt x="124" y="183"/>
                    <a:pt x="123" y="173"/>
                  </a:cubicBezTo>
                  <a:cubicBezTo>
                    <a:pt x="114" y="109"/>
                    <a:pt x="67" y="44"/>
                    <a:pt x="20" y="4"/>
                  </a:cubicBezTo>
                  <a:cubicBezTo>
                    <a:pt x="18" y="2"/>
                    <a:pt x="16"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6"/>
            <p:cNvSpPr/>
            <p:nvPr/>
          </p:nvSpPr>
          <p:spPr>
            <a:xfrm>
              <a:off x="4904828" y="2281012"/>
              <a:ext cx="67498" cy="204751"/>
            </a:xfrm>
            <a:custGeom>
              <a:avLst/>
              <a:gdLst/>
              <a:ahLst/>
              <a:cxnLst/>
              <a:rect l="l" t="t" r="r" b="b"/>
              <a:pathLst>
                <a:path w="239" h="725" extrusionOk="0">
                  <a:moveTo>
                    <a:pt x="14" y="0"/>
                  </a:moveTo>
                  <a:lnTo>
                    <a:pt x="14" y="0"/>
                  </a:lnTo>
                  <a:cubicBezTo>
                    <a:pt x="16" y="223"/>
                    <a:pt x="14" y="444"/>
                    <a:pt x="3" y="664"/>
                  </a:cubicBezTo>
                  <a:cubicBezTo>
                    <a:pt x="3" y="683"/>
                    <a:pt x="1" y="703"/>
                    <a:pt x="1" y="724"/>
                  </a:cubicBezTo>
                  <a:cubicBezTo>
                    <a:pt x="3" y="720"/>
                    <a:pt x="9" y="718"/>
                    <a:pt x="16" y="718"/>
                  </a:cubicBezTo>
                  <a:cubicBezTo>
                    <a:pt x="61" y="716"/>
                    <a:pt x="108" y="716"/>
                    <a:pt x="153" y="716"/>
                  </a:cubicBezTo>
                  <a:cubicBezTo>
                    <a:pt x="211" y="716"/>
                    <a:pt x="219" y="716"/>
                    <a:pt x="228" y="656"/>
                  </a:cubicBezTo>
                  <a:cubicBezTo>
                    <a:pt x="238" y="570"/>
                    <a:pt x="223" y="476"/>
                    <a:pt x="223" y="390"/>
                  </a:cubicBezTo>
                  <a:cubicBezTo>
                    <a:pt x="221" y="304"/>
                    <a:pt x="234" y="210"/>
                    <a:pt x="219" y="124"/>
                  </a:cubicBezTo>
                  <a:cubicBezTo>
                    <a:pt x="230" y="84"/>
                    <a:pt x="215" y="58"/>
                    <a:pt x="172" y="43"/>
                  </a:cubicBezTo>
                  <a:cubicBezTo>
                    <a:pt x="156" y="16"/>
                    <a:pt x="136" y="2"/>
                    <a:pt x="112" y="2"/>
                  </a:cubicBezTo>
                  <a:cubicBezTo>
                    <a:pt x="104" y="2"/>
                    <a:pt x="96" y="3"/>
                    <a:pt x="86" y="7"/>
                  </a:cubicBezTo>
                  <a:cubicBezTo>
                    <a:pt x="65" y="2"/>
                    <a:pt x="37" y="5"/>
                    <a:pt x="1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6"/>
            <p:cNvSpPr/>
            <p:nvPr/>
          </p:nvSpPr>
          <p:spPr>
            <a:xfrm>
              <a:off x="4933069" y="3039014"/>
              <a:ext cx="35303" cy="44057"/>
            </a:xfrm>
            <a:custGeom>
              <a:avLst/>
              <a:gdLst/>
              <a:ahLst/>
              <a:cxnLst/>
              <a:rect l="l" t="t" r="r" b="b"/>
              <a:pathLst>
                <a:path w="125" h="156" extrusionOk="0">
                  <a:moveTo>
                    <a:pt x="14" y="1"/>
                  </a:moveTo>
                  <a:cubicBezTo>
                    <a:pt x="8" y="1"/>
                    <a:pt x="1" y="8"/>
                    <a:pt x="6" y="15"/>
                  </a:cubicBezTo>
                  <a:cubicBezTo>
                    <a:pt x="36" y="62"/>
                    <a:pt x="64" y="109"/>
                    <a:pt x="100" y="152"/>
                  </a:cubicBezTo>
                  <a:cubicBezTo>
                    <a:pt x="102" y="154"/>
                    <a:pt x="105" y="156"/>
                    <a:pt x="107" y="156"/>
                  </a:cubicBezTo>
                  <a:cubicBezTo>
                    <a:pt x="115" y="156"/>
                    <a:pt x="124" y="145"/>
                    <a:pt x="119" y="137"/>
                  </a:cubicBezTo>
                  <a:cubicBezTo>
                    <a:pt x="89" y="90"/>
                    <a:pt x="53" y="47"/>
                    <a:pt x="21" y="4"/>
                  </a:cubicBezTo>
                  <a:cubicBezTo>
                    <a:pt x="19" y="2"/>
                    <a:pt x="17"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6"/>
            <p:cNvSpPr/>
            <p:nvPr/>
          </p:nvSpPr>
          <p:spPr>
            <a:xfrm>
              <a:off x="4077348" y="1812202"/>
              <a:ext cx="875502" cy="519079"/>
            </a:xfrm>
            <a:custGeom>
              <a:avLst/>
              <a:gdLst/>
              <a:ahLst/>
              <a:cxnLst/>
              <a:rect l="l" t="t" r="r" b="b"/>
              <a:pathLst>
                <a:path w="3100" h="1838" extrusionOk="0">
                  <a:moveTo>
                    <a:pt x="1819" y="155"/>
                  </a:moveTo>
                  <a:cubicBezTo>
                    <a:pt x="1882" y="155"/>
                    <a:pt x="1946" y="158"/>
                    <a:pt x="2010" y="167"/>
                  </a:cubicBezTo>
                  <a:cubicBezTo>
                    <a:pt x="2022" y="169"/>
                    <a:pt x="2017" y="187"/>
                    <a:pt x="2007" y="187"/>
                  </a:cubicBezTo>
                  <a:cubicBezTo>
                    <a:pt x="2007" y="187"/>
                    <a:pt x="2006" y="187"/>
                    <a:pt x="2006" y="187"/>
                  </a:cubicBezTo>
                  <a:cubicBezTo>
                    <a:pt x="1934" y="177"/>
                    <a:pt x="1863" y="170"/>
                    <a:pt x="1792" y="170"/>
                  </a:cubicBezTo>
                  <a:cubicBezTo>
                    <a:pt x="1773" y="170"/>
                    <a:pt x="1754" y="171"/>
                    <a:pt x="1736" y="172"/>
                  </a:cubicBezTo>
                  <a:cubicBezTo>
                    <a:pt x="1725" y="172"/>
                    <a:pt x="1727" y="159"/>
                    <a:pt x="1736" y="157"/>
                  </a:cubicBezTo>
                  <a:cubicBezTo>
                    <a:pt x="1764" y="155"/>
                    <a:pt x="1791" y="155"/>
                    <a:pt x="1819" y="155"/>
                  </a:cubicBezTo>
                  <a:close/>
                  <a:moveTo>
                    <a:pt x="1894" y="214"/>
                  </a:moveTo>
                  <a:cubicBezTo>
                    <a:pt x="1941" y="214"/>
                    <a:pt x="1987" y="218"/>
                    <a:pt x="2033" y="225"/>
                  </a:cubicBezTo>
                  <a:cubicBezTo>
                    <a:pt x="2045" y="227"/>
                    <a:pt x="2043" y="245"/>
                    <a:pt x="2032" y="245"/>
                  </a:cubicBezTo>
                  <a:cubicBezTo>
                    <a:pt x="2031" y="245"/>
                    <a:pt x="2030" y="245"/>
                    <a:pt x="2029" y="245"/>
                  </a:cubicBezTo>
                  <a:cubicBezTo>
                    <a:pt x="1973" y="236"/>
                    <a:pt x="1920" y="232"/>
                    <a:pt x="1864" y="232"/>
                  </a:cubicBezTo>
                  <a:cubicBezTo>
                    <a:pt x="1856" y="232"/>
                    <a:pt x="1856" y="215"/>
                    <a:pt x="1864" y="215"/>
                  </a:cubicBezTo>
                  <a:cubicBezTo>
                    <a:pt x="1874" y="214"/>
                    <a:pt x="1884" y="214"/>
                    <a:pt x="1894" y="214"/>
                  </a:cubicBezTo>
                  <a:close/>
                  <a:moveTo>
                    <a:pt x="2807" y="816"/>
                  </a:moveTo>
                  <a:cubicBezTo>
                    <a:pt x="2808" y="816"/>
                    <a:pt x="2810" y="816"/>
                    <a:pt x="2811" y="816"/>
                  </a:cubicBezTo>
                  <a:cubicBezTo>
                    <a:pt x="2869" y="851"/>
                    <a:pt x="2933" y="913"/>
                    <a:pt x="2946" y="981"/>
                  </a:cubicBezTo>
                  <a:cubicBezTo>
                    <a:pt x="2947" y="990"/>
                    <a:pt x="2939" y="996"/>
                    <a:pt x="2932" y="996"/>
                  </a:cubicBezTo>
                  <a:cubicBezTo>
                    <a:pt x="2928" y="996"/>
                    <a:pt x="2924" y="994"/>
                    <a:pt x="2922" y="990"/>
                  </a:cubicBezTo>
                  <a:cubicBezTo>
                    <a:pt x="2907" y="962"/>
                    <a:pt x="2899" y="932"/>
                    <a:pt x="2879" y="906"/>
                  </a:cubicBezTo>
                  <a:cubicBezTo>
                    <a:pt x="2858" y="879"/>
                    <a:pt x="2832" y="853"/>
                    <a:pt x="2800" y="834"/>
                  </a:cubicBezTo>
                  <a:cubicBezTo>
                    <a:pt x="2791" y="828"/>
                    <a:pt x="2798" y="816"/>
                    <a:pt x="2807" y="816"/>
                  </a:cubicBezTo>
                  <a:close/>
                  <a:moveTo>
                    <a:pt x="2813" y="892"/>
                  </a:moveTo>
                  <a:cubicBezTo>
                    <a:pt x="2815" y="892"/>
                    <a:pt x="2818" y="893"/>
                    <a:pt x="2819" y="896"/>
                  </a:cubicBezTo>
                  <a:cubicBezTo>
                    <a:pt x="2849" y="930"/>
                    <a:pt x="2879" y="964"/>
                    <a:pt x="2909" y="1003"/>
                  </a:cubicBezTo>
                  <a:cubicBezTo>
                    <a:pt x="2916" y="1011"/>
                    <a:pt x="2905" y="1021"/>
                    <a:pt x="2896" y="1021"/>
                  </a:cubicBezTo>
                  <a:cubicBezTo>
                    <a:pt x="2893" y="1021"/>
                    <a:pt x="2890" y="1020"/>
                    <a:pt x="2888" y="1018"/>
                  </a:cubicBezTo>
                  <a:cubicBezTo>
                    <a:pt x="2858" y="981"/>
                    <a:pt x="2832" y="945"/>
                    <a:pt x="2804" y="906"/>
                  </a:cubicBezTo>
                  <a:cubicBezTo>
                    <a:pt x="2800" y="900"/>
                    <a:pt x="2807" y="892"/>
                    <a:pt x="2813" y="892"/>
                  </a:cubicBezTo>
                  <a:close/>
                  <a:moveTo>
                    <a:pt x="546" y="1149"/>
                  </a:moveTo>
                  <a:cubicBezTo>
                    <a:pt x="558" y="1149"/>
                    <a:pt x="564" y="1166"/>
                    <a:pt x="549" y="1172"/>
                  </a:cubicBezTo>
                  <a:cubicBezTo>
                    <a:pt x="493" y="1195"/>
                    <a:pt x="440" y="1219"/>
                    <a:pt x="382" y="1243"/>
                  </a:cubicBezTo>
                  <a:cubicBezTo>
                    <a:pt x="382" y="1243"/>
                    <a:pt x="381" y="1243"/>
                    <a:pt x="381" y="1243"/>
                  </a:cubicBezTo>
                  <a:cubicBezTo>
                    <a:pt x="375" y="1243"/>
                    <a:pt x="370" y="1232"/>
                    <a:pt x="378" y="1228"/>
                  </a:cubicBezTo>
                  <a:cubicBezTo>
                    <a:pt x="431" y="1202"/>
                    <a:pt x="487" y="1176"/>
                    <a:pt x="541" y="1151"/>
                  </a:cubicBezTo>
                  <a:cubicBezTo>
                    <a:pt x="542" y="1150"/>
                    <a:pt x="544" y="1149"/>
                    <a:pt x="546" y="1149"/>
                  </a:cubicBezTo>
                  <a:close/>
                  <a:moveTo>
                    <a:pt x="571" y="1198"/>
                  </a:moveTo>
                  <a:cubicBezTo>
                    <a:pt x="578" y="1198"/>
                    <a:pt x="584" y="1210"/>
                    <a:pt x="577" y="1217"/>
                  </a:cubicBezTo>
                  <a:cubicBezTo>
                    <a:pt x="534" y="1262"/>
                    <a:pt x="468" y="1296"/>
                    <a:pt x="406" y="1311"/>
                  </a:cubicBezTo>
                  <a:cubicBezTo>
                    <a:pt x="405" y="1311"/>
                    <a:pt x="404" y="1311"/>
                    <a:pt x="404" y="1311"/>
                  </a:cubicBezTo>
                  <a:cubicBezTo>
                    <a:pt x="397" y="1311"/>
                    <a:pt x="396" y="1300"/>
                    <a:pt x="404" y="1298"/>
                  </a:cubicBezTo>
                  <a:cubicBezTo>
                    <a:pt x="466" y="1275"/>
                    <a:pt x="513" y="1240"/>
                    <a:pt x="566" y="1200"/>
                  </a:cubicBezTo>
                  <a:cubicBezTo>
                    <a:pt x="568" y="1199"/>
                    <a:pt x="569" y="1198"/>
                    <a:pt x="571" y="1198"/>
                  </a:cubicBezTo>
                  <a:close/>
                  <a:moveTo>
                    <a:pt x="1816" y="1450"/>
                  </a:moveTo>
                  <a:cubicBezTo>
                    <a:pt x="1817" y="1450"/>
                    <a:pt x="1818" y="1450"/>
                    <a:pt x="1819" y="1450"/>
                  </a:cubicBezTo>
                  <a:cubicBezTo>
                    <a:pt x="1877" y="1467"/>
                    <a:pt x="1933" y="1487"/>
                    <a:pt x="1988" y="1504"/>
                  </a:cubicBezTo>
                  <a:cubicBezTo>
                    <a:pt x="2004" y="1508"/>
                    <a:pt x="1998" y="1531"/>
                    <a:pt x="1986" y="1531"/>
                  </a:cubicBezTo>
                  <a:cubicBezTo>
                    <a:pt x="1985" y="1531"/>
                    <a:pt x="1983" y="1530"/>
                    <a:pt x="1982" y="1530"/>
                  </a:cubicBezTo>
                  <a:cubicBezTo>
                    <a:pt x="1926" y="1508"/>
                    <a:pt x="1871" y="1489"/>
                    <a:pt x="1815" y="1470"/>
                  </a:cubicBezTo>
                  <a:cubicBezTo>
                    <a:pt x="1805" y="1466"/>
                    <a:pt x="1808" y="1450"/>
                    <a:pt x="1816" y="1450"/>
                  </a:cubicBezTo>
                  <a:close/>
                  <a:moveTo>
                    <a:pt x="1736" y="1471"/>
                  </a:moveTo>
                  <a:cubicBezTo>
                    <a:pt x="1738" y="1471"/>
                    <a:pt x="1739" y="1471"/>
                    <a:pt x="1740" y="1472"/>
                  </a:cubicBezTo>
                  <a:cubicBezTo>
                    <a:pt x="1813" y="1504"/>
                    <a:pt x="1886" y="1521"/>
                    <a:pt x="1963" y="1534"/>
                  </a:cubicBezTo>
                  <a:cubicBezTo>
                    <a:pt x="1975" y="1536"/>
                    <a:pt x="1974" y="1555"/>
                    <a:pt x="1962" y="1555"/>
                  </a:cubicBezTo>
                  <a:cubicBezTo>
                    <a:pt x="1962" y="1555"/>
                    <a:pt x="1961" y="1555"/>
                    <a:pt x="1961" y="1555"/>
                  </a:cubicBezTo>
                  <a:cubicBezTo>
                    <a:pt x="1881" y="1549"/>
                    <a:pt x="1802" y="1523"/>
                    <a:pt x="1734" y="1485"/>
                  </a:cubicBezTo>
                  <a:cubicBezTo>
                    <a:pt x="1724" y="1481"/>
                    <a:pt x="1729" y="1471"/>
                    <a:pt x="1736" y="1471"/>
                  </a:cubicBezTo>
                  <a:close/>
                  <a:moveTo>
                    <a:pt x="1417" y="0"/>
                  </a:moveTo>
                  <a:lnTo>
                    <a:pt x="1417" y="0"/>
                  </a:lnTo>
                  <a:cubicBezTo>
                    <a:pt x="1177" y="24"/>
                    <a:pt x="950" y="99"/>
                    <a:pt x="744" y="223"/>
                  </a:cubicBezTo>
                  <a:cubicBezTo>
                    <a:pt x="741" y="225"/>
                    <a:pt x="739" y="226"/>
                    <a:pt x="736" y="226"/>
                  </a:cubicBezTo>
                  <a:cubicBezTo>
                    <a:pt x="733" y="226"/>
                    <a:pt x="730" y="224"/>
                    <a:pt x="729" y="223"/>
                  </a:cubicBezTo>
                  <a:cubicBezTo>
                    <a:pt x="725" y="228"/>
                    <a:pt x="717" y="231"/>
                    <a:pt x="710" y="231"/>
                  </a:cubicBezTo>
                  <a:cubicBezTo>
                    <a:pt x="702" y="231"/>
                    <a:pt x="694" y="227"/>
                    <a:pt x="693" y="217"/>
                  </a:cubicBezTo>
                  <a:cubicBezTo>
                    <a:pt x="684" y="167"/>
                    <a:pt x="680" y="116"/>
                    <a:pt x="680" y="65"/>
                  </a:cubicBezTo>
                  <a:cubicBezTo>
                    <a:pt x="622" y="131"/>
                    <a:pt x="590" y="212"/>
                    <a:pt x="588" y="305"/>
                  </a:cubicBezTo>
                  <a:cubicBezTo>
                    <a:pt x="588" y="314"/>
                    <a:pt x="579" y="323"/>
                    <a:pt x="570" y="323"/>
                  </a:cubicBezTo>
                  <a:cubicBezTo>
                    <a:pt x="566" y="323"/>
                    <a:pt x="563" y="322"/>
                    <a:pt x="560" y="320"/>
                  </a:cubicBezTo>
                  <a:cubicBezTo>
                    <a:pt x="526" y="300"/>
                    <a:pt x="489" y="290"/>
                    <a:pt x="453" y="283"/>
                  </a:cubicBezTo>
                  <a:lnTo>
                    <a:pt x="453" y="283"/>
                  </a:lnTo>
                  <a:cubicBezTo>
                    <a:pt x="476" y="309"/>
                    <a:pt x="498" y="339"/>
                    <a:pt x="513" y="373"/>
                  </a:cubicBezTo>
                  <a:cubicBezTo>
                    <a:pt x="513" y="373"/>
                    <a:pt x="515" y="375"/>
                    <a:pt x="515" y="377"/>
                  </a:cubicBezTo>
                  <a:cubicBezTo>
                    <a:pt x="515" y="379"/>
                    <a:pt x="517" y="382"/>
                    <a:pt x="517" y="384"/>
                  </a:cubicBezTo>
                  <a:cubicBezTo>
                    <a:pt x="521" y="390"/>
                    <a:pt x="517" y="394"/>
                    <a:pt x="511" y="394"/>
                  </a:cubicBezTo>
                  <a:cubicBezTo>
                    <a:pt x="508" y="397"/>
                    <a:pt x="506" y="399"/>
                    <a:pt x="504" y="399"/>
                  </a:cubicBezTo>
                  <a:cubicBezTo>
                    <a:pt x="397" y="424"/>
                    <a:pt x="303" y="459"/>
                    <a:pt x="221" y="534"/>
                  </a:cubicBezTo>
                  <a:cubicBezTo>
                    <a:pt x="183" y="568"/>
                    <a:pt x="151" y="607"/>
                    <a:pt x="125" y="649"/>
                  </a:cubicBezTo>
                  <a:cubicBezTo>
                    <a:pt x="108" y="677"/>
                    <a:pt x="95" y="707"/>
                    <a:pt x="84" y="737"/>
                  </a:cubicBezTo>
                  <a:cubicBezTo>
                    <a:pt x="104" y="770"/>
                    <a:pt x="126" y="786"/>
                    <a:pt x="149" y="786"/>
                  </a:cubicBezTo>
                  <a:cubicBezTo>
                    <a:pt x="160" y="786"/>
                    <a:pt x="170" y="784"/>
                    <a:pt x="181" y="778"/>
                  </a:cubicBezTo>
                  <a:cubicBezTo>
                    <a:pt x="184" y="777"/>
                    <a:pt x="186" y="776"/>
                    <a:pt x="188" y="776"/>
                  </a:cubicBezTo>
                  <a:cubicBezTo>
                    <a:pt x="204" y="776"/>
                    <a:pt x="209" y="799"/>
                    <a:pt x="200" y="810"/>
                  </a:cubicBezTo>
                  <a:cubicBezTo>
                    <a:pt x="48" y="1003"/>
                    <a:pt x="1" y="1249"/>
                    <a:pt x="67" y="1485"/>
                  </a:cubicBezTo>
                  <a:cubicBezTo>
                    <a:pt x="91" y="1467"/>
                    <a:pt x="112" y="1448"/>
                    <a:pt x="132" y="1427"/>
                  </a:cubicBezTo>
                  <a:cubicBezTo>
                    <a:pt x="136" y="1423"/>
                    <a:pt x="140" y="1422"/>
                    <a:pt x="145" y="1422"/>
                  </a:cubicBezTo>
                  <a:cubicBezTo>
                    <a:pt x="156" y="1422"/>
                    <a:pt x="165" y="1432"/>
                    <a:pt x="164" y="1444"/>
                  </a:cubicBezTo>
                  <a:cubicBezTo>
                    <a:pt x="138" y="1577"/>
                    <a:pt x="144" y="1705"/>
                    <a:pt x="170" y="1838"/>
                  </a:cubicBezTo>
                  <a:cubicBezTo>
                    <a:pt x="202" y="1824"/>
                    <a:pt x="237" y="1815"/>
                    <a:pt x="272" y="1815"/>
                  </a:cubicBezTo>
                  <a:cubicBezTo>
                    <a:pt x="280" y="1815"/>
                    <a:pt x="287" y="1816"/>
                    <a:pt x="294" y="1817"/>
                  </a:cubicBezTo>
                  <a:cubicBezTo>
                    <a:pt x="309" y="1673"/>
                    <a:pt x="333" y="1532"/>
                    <a:pt x="361" y="1403"/>
                  </a:cubicBezTo>
                  <a:cubicBezTo>
                    <a:pt x="362" y="1396"/>
                    <a:pt x="367" y="1393"/>
                    <a:pt x="373" y="1393"/>
                  </a:cubicBezTo>
                  <a:cubicBezTo>
                    <a:pt x="380" y="1393"/>
                    <a:pt x="387" y="1397"/>
                    <a:pt x="389" y="1405"/>
                  </a:cubicBezTo>
                  <a:cubicBezTo>
                    <a:pt x="538" y="1345"/>
                    <a:pt x="667" y="1251"/>
                    <a:pt x="768" y="1123"/>
                  </a:cubicBezTo>
                  <a:cubicBezTo>
                    <a:pt x="771" y="1119"/>
                    <a:pt x="775" y="1117"/>
                    <a:pt x="779" y="1117"/>
                  </a:cubicBezTo>
                  <a:cubicBezTo>
                    <a:pt x="786" y="1117"/>
                    <a:pt x="794" y="1122"/>
                    <a:pt x="798" y="1127"/>
                  </a:cubicBezTo>
                  <a:cubicBezTo>
                    <a:pt x="965" y="1348"/>
                    <a:pt x="1194" y="1502"/>
                    <a:pt x="1459" y="1575"/>
                  </a:cubicBezTo>
                  <a:cubicBezTo>
                    <a:pt x="1436" y="1540"/>
                    <a:pt x="1414" y="1508"/>
                    <a:pt x="1393" y="1474"/>
                  </a:cubicBezTo>
                  <a:cubicBezTo>
                    <a:pt x="1384" y="1461"/>
                    <a:pt x="1396" y="1443"/>
                    <a:pt x="1410" y="1443"/>
                  </a:cubicBezTo>
                  <a:cubicBezTo>
                    <a:pt x="1412" y="1443"/>
                    <a:pt x="1414" y="1443"/>
                    <a:pt x="1417" y="1444"/>
                  </a:cubicBezTo>
                  <a:cubicBezTo>
                    <a:pt x="1697" y="1555"/>
                    <a:pt x="1986" y="1630"/>
                    <a:pt x="2286" y="1665"/>
                  </a:cubicBezTo>
                  <a:lnTo>
                    <a:pt x="2160" y="1538"/>
                  </a:lnTo>
                  <a:cubicBezTo>
                    <a:pt x="2146" y="1525"/>
                    <a:pt x="2157" y="1503"/>
                    <a:pt x="2173" y="1503"/>
                  </a:cubicBezTo>
                  <a:cubicBezTo>
                    <a:pt x="2175" y="1503"/>
                    <a:pt x="2177" y="1503"/>
                    <a:pt x="2179" y="1504"/>
                  </a:cubicBezTo>
                  <a:cubicBezTo>
                    <a:pt x="2329" y="1550"/>
                    <a:pt x="2482" y="1573"/>
                    <a:pt x="2635" y="1573"/>
                  </a:cubicBezTo>
                  <a:cubicBezTo>
                    <a:pt x="2723" y="1573"/>
                    <a:pt x="2811" y="1566"/>
                    <a:pt x="2899" y="1551"/>
                  </a:cubicBezTo>
                  <a:lnTo>
                    <a:pt x="2899" y="1542"/>
                  </a:lnTo>
                  <a:cubicBezTo>
                    <a:pt x="2898" y="1529"/>
                    <a:pt x="2908" y="1522"/>
                    <a:pt x="2918" y="1522"/>
                  </a:cubicBezTo>
                  <a:cubicBezTo>
                    <a:pt x="2929" y="1522"/>
                    <a:pt x="2940" y="1529"/>
                    <a:pt x="2941" y="1542"/>
                  </a:cubicBezTo>
                  <a:cubicBezTo>
                    <a:pt x="2941" y="1547"/>
                    <a:pt x="2941" y="1553"/>
                    <a:pt x="2941" y="1560"/>
                  </a:cubicBezTo>
                  <a:cubicBezTo>
                    <a:pt x="2944" y="1566"/>
                    <a:pt x="2944" y="1572"/>
                    <a:pt x="2941" y="1579"/>
                  </a:cubicBezTo>
                  <a:cubicBezTo>
                    <a:pt x="2941" y="1598"/>
                    <a:pt x="2941" y="1615"/>
                    <a:pt x="2941" y="1635"/>
                  </a:cubicBezTo>
                  <a:cubicBezTo>
                    <a:pt x="2976" y="1635"/>
                    <a:pt x="3017" y="1628"/>
                    <a:pt x="3057" y="1628"/>
                  </a:cubicBezTo>
                  <a:cubicBezTo>
                    <a:pt x="3062" y="1628"/>
                    <a:pt x="3067" y="1628"/>
                    <a:pt x="3072" y="1628"/>
                  </a:cubicBezTo>
                  <a:cubicBezTo>
                    <a:pt x="3046" y="1519"/>
                    <a:pt x="3023" y="1410"/>
                    <a:pt x="2999" y="1300"/>
                  </a:cubicBezTo>
                  <a:cubicBezTo>
                    <a:pt x="2996" y="1288"/>
                    <a:pt x="3006" y="1274"/>
                    <a:pt x="3018" y="1274"/>
                  </a:cubicBezTo>
                  <a:cubicBezTo>
                    <a:pt x="3021" y="1274"/>
                    <a:pt x="3024" y="1275"/>
                    <a:pt x="3027" y="1277"/>
                  </a:cubicBezTo>
                  <a:cubicBezTo>
                    <a:pt x="3053" y="1294"/>
                    <a:pt x="3076" y="1313"/>
                    <a:pt x="3100" y="1330"/>
                  </a:cubicBezTo>
                  <a:cubicBezTo>
                    <a:pt x="3079" y="1131"/>
                    <a:pt x="3012" y="947"/>
                    <a:pt x="2901" y="780"/>
                  </a:cubicBezTo>
                  <a:cubicBezTo>
                    <a:pt x="2891" y="767"/>
                    <a:pt x="2903" y="749"/>
                    <a:pt x="2917" y="749"/>
                  </a:cubicBezTo>
                  <a:cubicBezTo>
                    <a:pt x="2918" y="749"/>
                    <a:pt x="2920" y="749"/>
                    <a:pt x="2922" y="750"/>
                  </a:cubicBezTo>
                  <a:cubicBezTo>
                    <a:pt x="2950" y="761"/>
                    <a:pt x="2976" y="769"/>
                    <a:pt x="3001" y="778"/>
                  </a:cubicBezTo>
                  <a:cubicBezTo>
                    <a:pt x="2807" y="532"/>
                    <a:pt x="2547" y="352"/>
                    <a:pt x="2248" y="251"/>
                  </a:cubicBezTo>
                  <a:cubicBezTo>
                    <a:pt x="2228" y="245"/>
                    <a:pt x="2230" y="219"/>
                    <a:pt x="2248" y="212"/>
                  </a:cubicBezTo>
                  <a:cubicBezTo>
                    <a:pt x="2278" y="202"/>
                    <a:pt x="2305" y="193"/>
                    <a:pt x="2333" y="182"/>
                  </a:cubicBezTo>
                  <a:cubicBezTo>
                    <a:pt x="2113" y="116"/>
                    <a:pt x="1885" y="83"/>
                    <a:pt x="1656" y="83"/>
                  </a:cubicBezTo>
                  <a:cubicBezTo>
                    <a:pt x="1569" y="83"/>
                    <a:pt x="1482" y="87"/>
                    <a:pt x="1395" y="97"/>
                  </a:cubicBezTo>
                  <a:cubicBezTo>
                    <a:pt x="1394" y="97"/>
                    <a:pt x="1394" y="97"/>
                    <a:pt x="1393" y="97"/>
                  </a:cubicBezTo>
                  <a:cubicBezTo>
                    <a:pt x="1379" y="97"/>
                    <a:pt x="1370" y="79"/>
                    <a:pt x="1378" y="67"/>
                  </a:cubicBezTo>
                  <a:cubicBezTo>
                    <a:pt x="1391" y="45"/>
                    <a:pt x="1404" y="22"/>
                    <a:pt x="1417"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6"/>
            <p:cNvSpPr/>
            <p:nvPr/>
          </p:nvSpPr>
          <p:spPr>
            <a:xfrm>
              <a:off x="4865572" y="2042088"/>
              <a:ext cx="44340" cy="51682"/>
            </a:xfrm>
            <a:custGeom>
              <a:avLst/>
              <a:gdLst/>
              <a:ahLst/>
              <a:cxnLst/>
              <a:rect l="l" t="t" r="r" b="b"/>
              <a:pathLst>
                <a:path w="157" h="183" extrusionOk="0">
                  <a:moveTo>
                    <a:pt x="15" y="1"/>
                  </a:moveTo>
                  <a:cubicBezTo>
                    <a:pt x="6" y="1"/>
                    <a:pt x="0" y="14"/>
                    <a:pt x="9" y="20"/>
                  </a:cubicBezTo>
                  <a:cubicBezTo>
                    <a:pt x="39" y="39"/>
                    <a:pt x="67" y="62"/>
                    <a:pt x="88" y="92"/>
                  </a:cubicBezTo>
                  <a:cubicBezTo>
                    <a:pt x="108" y="118"/>
                    <a:pt x="116" y="148"/>
                    <a:pt x="131" y="176"/>
                  </a:cubicBezTo>
                  <a:cubicBezTo>
                    <a:pt x="133" y="180"/>
                    <a:pt x="137" y="182"/>
                    <a:pt x="141" y="182"/>
                  </a:cubicBezTo>
                  <a:cubicBezTo>
                    <a:pt x="148" y="182"/>
                    <a:pt x="156" y="176"/>
                    <a:pt x="155" y="167"/>
                  </a:cubicBezTo>
                  <a:cubicBezTo>
                    <a:pt x="142" y="99"/>
                    <a:pt x="78" y="37"/>
                    <a:pt x="20" y="2"/>
                  </a:cubicBezTo>
                  <a:cubicBezTo>
                    <a:pt x="18" y="1"/>
                    <a:pt x="17"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6"/>
            <p:cNvSpPr/>
            <p:nvPr/>
          </p:nvSpPr>
          <p:spPr>
            <a:xfrm>
              <a:off x="4867831" y="2064117"/>
              <a:ext cx="33043" cy="36714"/>
            </a:xfrm>
            <a:custGeom>
              <a:avLst/>
              <a:gdLst/>
              <a:ahLst/>
              <a:cxnLst/>
              <a:rect l="l" t="t" r="r" b="b"/>
              <a:pathLst>
                <a:path w="117" h="130" extrusionOk="0">
                  <a:moveTo>
                    <a:pt x="14" y="1"/>
                  </a:moveTo>
                  <a:cubicBezTo>
                    <a:pt x="8" y="1"/>
                    <a:pt x="1" y="9"/>
                    <a:pt x="5" y="16"/>
                  </a:cubicBezTo>
                  <a:cubicBezTo>
                    <a:pt x="33" y="53"/>
                    <a:pt x="61" y="89"/>
                    <a:pt x="89" y="126"/>
                  </a:cubicBezTo>
                  <a:cubicBezTo>
                    <a:pt x="91" y="128"/>
                    <a:pt x="94" y="129"/>
                    <a:pt x="97" y="129"/>
                  </a:cubicBezTo>
                  <a:cubicBezTo>
                    <a:pt x="106" y="129"/>
                    <a:pt x="117" y="119"/>
                    <a:pt x="110" y="111"/>
                  </a:cubicBezTo>
                  <a:cubicBezTo>
                    <a:pt x="80" y="74"/>
                    <a:pt x="50" y="38"/>
                    <a:pt x="20" y="4"/>
                  </a:cubicBezTo>
                  <a:cubicBezTo>
                    <a:pt x="19" y="1"/>
                    <a:pt x="17"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6"/>
            <p:cNvSpPr/>
            <p:nvPr/>
          </p:nvSpPr>
          <p:spPr>
            <a:xfrm>
              <a:off x="4146540" y="2142346"/>
              <a:ext cx="750672" cy="625832"/>
            </a:xfrm>
            <a:custGeom>
              <a:avLst/>
              <a:gdLst/>
              <a:ahLst/>
              <a:cxnLst/>
              <a:rect l="l" t="t" r="r" b="b"/>
              <a:pathLst>
                <a:path w="2658" h="2216" extrusionOk="0">
                  <a:moveTo>
                    <a:pt x="600" y="785"/>
                  </a:moveTo>
                  <a:cubicBezTo>
                    <a:pt x="636" y="785"/>
                    <a:pt x="673" y="808"/>
                    <a:pt x="688" y="842"/>
                  </a:cubicBezTo>
                  <a:cubicBezTo>
                    <a:pt x="713" y="894"/>
                    <a:pt x="681" y="958"/>
                    <a:pt x="628" y="977"/>
                  </a:cubicBezTo>
                  <a:cubicBezTo>
                    <a:pt x="618" y="981"/>
                    <a:pt x="608" y="982"/>
                    <a:pt x="598" y="982"/>
                  </a:cubicBezTo>
                  <a:cubicBezTo>
                    <a:pt x="553" y="982"/>
                    <a:pt x="508" y="948"/>
                    <a:pt x="499" y="900"/>
                  </a:cubicBezTo>
                  <a:cubicBezTo>
                    <a:pt x="488" y="851"/>
                    <a:pt x="523" y="804"/>
                    <a:pt x="570" y="791"/>
                  </a:cubicBezTo>
                  <a:cubicBezTo>
                    <a:pt x="579" y="787"/>
                    <a:pt x="589" y="785"/>
                    <a:pt x="600" y="785"/>
                  </a:cubicBezTo>
                  <a:close/>
                  <a:moveTo>
                    <a:pt x="2217" y="813"/>
                  </a:moveTo>
                  <a:cubicBezTo>
                    <a:pt x="2265" y="813"/>
                    <a:pt x="2307" y="855"/>
                    <a:pt x="2307" y="905"/>
                  </a:cubicBezTo>
                  <a:cubicBezTo>
                    <a:pt x="2309" y="958"/>
                    <a:pt x="2260" y="999"/>
                    <a:pt x="2207" y="999"/>
                  </a:cubicBezTo>
                  <a:cubicBezTo>
                    <a:pt x="2205" y="999"/>
                    <a:pt x="2202" y="999"/>
                    <a:pt x="2200" y="999"/>
                  </a:cubicBezTo>
                  <a:cubicBezTo>
                    <a:pt x="2144" y="992"/>
                    <a:pt x="2112" y="937"/>
                    <a:pt x="2122" y="883"/>
                  </a:cubicBezTo>
                  <a:cubicBezTo>
                    <a:pt x="2127" y="860"/>
                    <a:pt x="2144" y="836"/>
                    <a:pt x="2167" y="827"/>
                  </a:cubicBezTo>
                  <a:cubicBezTo>
                    <a:pt x="2167" y="827"/>
                    <a:pt x="2170" y="827"/>
                    <a:pt x="2172" y="825"/>
                  </a:cubicBezTo>
                  <a:cubicBezTo>
                    <a:pt x="2178" y="821"/>
                    <a:pt x="2185" y="819"/>
                    <a:pt x="2191" y="817"/>
                  </a:cubicBezTo>
                  <a:cubicBezTo>
                    <a:pt x="2200" y="814"/>
                    <a:pt x="2208" y="813"/>
                    <a:pt x="2217" y="813"/>
                  </a:cubicBezTo>
                  <a:close/>
                  <a:moveTo>
                    <a:pt x="1373" y="598"/>
                  </a:moveTo>
                  <a:cubicBezTo>
                    <a:pt x="1378" y="598"/>
                    <a:pt x="1384" y="603"/>
                    <a:pt x="1384" y="611"/>
                  </a:cubicBezTo>
                  <a:cubicBezTo>
                    <a:pt x="1392" y="808"/>
                    <a:pt x="1360" y="1016"/>
                    <a:pt x="1313" y="1209"/>
                  </a:cubicBezTo>
                  <a:cubicBezTo>
                    <a:pt x="1310" y="1219"/>
                    <a:pt x="1302" y="1223"/>
                    <a:pt x="1295" y="1223"/>
                  </a:cubicBezTo>
                  <a:cubicBezTo>
                    <a:pt x="1288" y="1223"/>
                    <a:pt x="1281" y="1219"/>
                    <a:pt x="1276" y="1213"/>
                  </a:cubicBezTo>
                  <a:cubicBezTo>
                    <a:pt x="1274" y="1217"/>
                    <a:pt x="1272" y="1222"/>
                    <a:pt x="1266" y="1222"/>
                  </a:cubicBezTo>
                  <a:cubicBezTo>
                    <a:pt x="1219" y="1228"/>
                    <a:pt x="1169" y="1234"/>
                    <a:pt x="1152" y="1286"/>
                  </a:cubicBezTo>
                  <a:cubicBezTo>
                    <a:pt x="1139" y="1327"/>
                    <a:pt x="1154" y="1367"/>
                    <a:pt x="1189" y="1389"/>
                  </a:cubicBezTo>
                  <a:cubicBezTo>
                    <a:pt x="1210" y="1404"/>
                    <a:pt x="1232" y="1411"/>
                    <a:pt x="1252" y="1411"/>
                  </a:cubicBezTo>
                  <a:cubicBezTo>
                    <a:pt x="1308" y="1411"/>
                    <a:pt x="1356" y="1362"/>
                    <a:pt x="1386" y="1312"/>
                  </a:cubicBezTo>
                  <a:cubicBezTo>
                    <a:pt x="1390" y="1305"/>
                    <a:pt x="1397" y="1302"/>
                    <a:pt x="1403" y="1302"/>
                  </a:cubicBezTo>
                  <a:cubicBezTo>
                    <a:pt x="1415" y="1302"/>
                    <a:pt x="1426" y="1312"/>
                    <a:pt x="1422" y="1327"/>
                  </a:cubicBezTo>
                  <a:cubicBezTo>
                    <a:pt x="1398" y="1401"/>
                    <a:pt x="1323" y="1451"/>
                    <a:pt x="1249" y="1451"/>
                  </a:cubicBezTo>
                  <a:cubicBezTo>
                    <a:pt x="1210" y="1451"/>
                    <a:pt x="1172" y="1437"/>
                    <a:pt x="1142" y="1406"/>
                  </a:cubicBezTo>
                  <a:cubicBezTo>
                    <a:pt x="1107" y="1367"/>
                    <a:pt x="1097" y="1312"/>
                    <a:pt x="1118" y="1264"/>
                  </a:cubicBezTo>
                  <a:cubicBezTo>
                    <a:pt x="1141" y="1211"/>
                    <a:pt x="1190" y="1193"/>
                    <a:pt x="1243" y="1193"/>
                  </a:cubicBezTo>
                  <a:cubicBezTo>
                    <a:pt x="1249" y="1193"/>
                    <a:pt x="1255" y="1193"/>
                    <a:pt x="1261" y="1194"/>
                  </a:cubicBezTo>
                  <a:cubicBezTo>
                    <a:pt x="1268" y="1194"/>
                    <a:pt x="1270" y="1196"/>
                    <a:pt x="1274" y="1200"/>
                  </a:cubicBezTo>
                  <a:cubicBezTo>
                    <a:pt x="1274" y="1200"/>
                    <a:pt x="1272" y="1198"/>
                    <a:pt x="1274" y="1198"/>
                  </a:cubicBezTo>
                  <a:cubicBezTo>
                    <a:pt x="1313" y="1003"/>
                    <a:pt x="1332" y="808"/>
                    <a:pt x="1360" y="611"/>
                  </a:cubicBezTo>
                  <a:cubicBezTo>
                    <a:pt x="1361" y="603"/>
                    <a:pt x="1367" y="598"/>
                    <a:pt x="1373" y="598"/>
                  </a:cubicBezTo>
                  <a:close/>
                  <a:moveTo>
                    <a:pt x="535" y="1"/>
                  </a:moveTo>
                  <a:cubicBezTo>
                    <a:pt x="431" y="127"/>
                    <a:pt x="300" y="217"/>
                    <a:pt x="139" y="266"/>
                  </a:cubicBezTo>
                  <a:cubicBezTo>
                    <a:pt x="90" y="720"/>
                    <a:pt x="0" y="1187"/>
                    <a:pt x="203" y="1620"/>
                  </a:cubicBezTo>
                  <a:cubicBezTo>
                    <a:pt x="403" y="2046"/>
                    <a:pt x="810" y="2198"/>
                    <a:pt x="1253" y="2213"/>
                  </a:cubicBezTo>
                  <a:cubicBezTo>
                    <a:pt x="1289" y="2214"/>
                    <a:pt x="1325" y="2215"/>
                    <a:pt x="1362" y="2215"/>
                  </a:cubicBezTo>
                  <a:cubicBezTo>
                    <a:pt x="1635" y="2215"/>
                    <a:pt x="1927" y="2177"/>
                    <a:pt x="2165" y="2048"/>
                  </a:cubicBezTo>
                  <a:lnTo>
                    <a:pt x="2165" y="2048"/>
                  </a:lnTo>
                  <a:cubicBezTo>
                    <a:pt x="2144" y="2049"/>
                    <a:pt x="2122" y="2050"/>
                    <a:pt x="2100" y="2050"/>
                  </a:cubicBezTo>
                  <a:cubicBezTo>
                    <a:pt x="1923" y="2050"/>
                    <a:pt x="1741" y="2013"/>
                    <a:pt x="1583" y="1969"/>
                  </a:cubicBezTo>
                  <a:cubicBezTo>
                    <a:pt x="1578" y="2001"/>
                    <a:pt x="1568" y="2031"/>
                    <a:pt x="1533" y="2040"/>
                  </a:cubicBezTo>
                  <a:cubicBezTo>
                    <a:pt x="1525" y="2042"/>
                    <a:pt x="1515" y="2043"/>
                    <a:pt x="1505" y="2043"/>
                  </a:cubicBezTo>
                  <a:cubicBezTo>
                    <a:pt x="1474" y="2043"/>
                    <a:pt x="1439" y="2035"/>
                    <a:pt x="1411" y="2033"/>
                  </a:cubicBezTo>
                  <a:cubicBezTo>
                    <a:pt x="1362" y="2029"/>
                    <a:pt x="1313" y="2025"/>
                    <a:pt x="1264" y="2018"/>
                  </a:cubicBezTo>
                  <a:cubicBezTo>
                    <a:pt x="1261" y="2018"/>
                    <a:pt x="1261" y="2016"/>
                    <a:pt x="1259" y="2016"/>
                  </a:cubicBezTo>
                  <a:cubicBezTo>
                    <a:pt x="1255" y="2014"/>
                    <a:pt x="1251" y="2010"/>
                    <a:pt x="1249" y="2003"/>
                  </a:cubicBezTo>
                  <a:cubicBezTo>
                    <a:pt x="1234" y="1948"/>
                    <a:pt x="1229" y="1892"/>
                    <a:pt x="1236" y="1834"/>
                  </a:cubicBezTo>
                  <a:cubicBezTo>
                    <a:pt x="1238" y="1823"/>
                    <a:pt x="1244" y="1815"/>
                    <a:pt x="1255" y="1815"/>
                  </a:cubicBezTo>
                  <a:cubicBezTo>
                    <a:pt x="1318" y="1815"/>
                    <a:pt x="1383" y="1811"/>
                    <a:pt x="1446" y="1811"/>
                  </a:cubicBezTo>
                  <a:cubicBezTo>
                    <a:pt x="1478" y="1811"/>
                    <a:pt x="1509" y="1812"/>
                    <a:pt x="1540" y="1815"/>
                  </a:cubicBezTo>
                  <a:cubicBezTo>
                    <a:pt x="1602" y="1819"/>
                    <a:pt x="1593" y="1862"/>
                    <a:pt x="1587" y="1913"/>
                  </a:cubicBezTo>
                  <a:cubicBezTo>
                    <a:pt x="1587" y="1922"/>
                    <a:pt x="1585" y="1930"/>
                    <a:pt x="1585" y="1941"/>
                  </a:cubicBezTo>
                  <a:cubicBezTo>
                    <a:pt x="1758" y="1965"/>
                    <a:pt x="1939" y="2005"/>
                    <a:pt x="2116" y="2005"/>
                  </a:cubicBezTo>
                  <a:cubicBezTo>
                    <a:pt x="2160" y="2005"/>
                    <a:pt x="2205" y="2003"/>
                    <a:pt x="2249" y="1997"/>
                  </a:cubicBezTo>
                  <a:cubicBezTo>
                    <a:pt x="2339" y="1937"/>
                    <a:pt x="2418" y="1862"/>
                    <a:pt x="2482" y="1768"/>
                  </a:cubicBezTo>
                  <a:cubicBezTo>
                    <a:pt x="2615" y="1575"/>
                    <a:pt x="2639" y="1339"/>
                    <a:pt x="2647" y="1112"/>
                  </a:cubicBezTo>
                  <a:cubicBezTo>
                    <a:pt x="2658" y="883"/>
                    <a:pt x="2658" y="654"/>
                    <a:pt x="2654" y="423"/>
                  </a:cubicBezTo>
                  <a:lnTo>
                    <a:pt x="2654" y="423"/>
                  </a:lnTo>
                  <a:cubicBezTo>
                    <a:pt x="2564" y="438"/>
                    <a:pt x="2475" y="446"/>
                    <a:pt x="2386" y="446"/>
                  </a:cubicBezTo>
                  <a:cubicBezTo>
                    <a:pt x="2257" y="446"/>
                    <a:pt x="2129" y="430"/>
                    <a:pt x="2003" y="397"/>
                  </a:cubicBezTo>
                  <a:lnTo>
                    <a:pt x="2003" y="397"/>
                  </a:lnTo>
                  <a:cubicBezTo>
                    <a:pt x="2041" y="433"/>
                    <a:pt x="2077" y="472"/>
                    <a:pt x="2116" y="508"/>
                  </a:cubicBezTo>
                  <a:cubicBezTo>
                    <a:pt x="2126" y="521"/>
                    <a:pt x="2119" y="545"/>
                    <a:pt x="2103" y="545"/>
                  </a:cubicBezTo>
                  <a:cubicBezTo>
                    <a:pt x="2102" y="545"/>
                    <a:pt x="2102" y="545"/>
                    <a:pt x="2101" y="545"/>
                  </a:cubicBezTo>
                  <a:cubicBezTo>
                    <a:pt x="1797" y="515"/>
                    <a:pt x="1504" y="444"/>
                    <a:pt x="1219" y="337"/>
                  </a:cubicBezTo>
                  <a:lnTo>
                    <a:pt x="1219" y="337"/>
                  </a:lnTo>
                  <a:cubicBezTo>
                    <a:pt x="1240" y="367"/>
                    <a:pt x="1259" y="399"/>
                    <a:pt x="1279" y="429"/>
                  </a:cubicBezTo>
                  <a:cubicBezTo>
                    <a:pt x="1288" y="443"/>
                    <a:pt x="1275" y="460"/>
                    <a:pt x="1260" y="460"/>
                  </a:cubicBezTo>
                  <a:cubicBezTo>
                    <a:pt x="1258" y="460"/>
                    <a:pt x="1257" y="460"/>
                    <a:pt x="1255" y="459"/>
                  </a:cubicBezTo>
                  <a:cubicBezTo>
                    <a:pt x="966" y="393"/>
                    <a:pt x="717" y="234"/>
                    <a:pt x="535"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6"/>
            <p:cNvSpPr/>
            <p:nvPr/>
          </p:nvSpPr>
          <p:spPr>
            <a:xfrm>
              <a:off x="4742721" y="2371667"/>
              <a:ext cx="55919" cy="53094"/>
            </a:xfrm>
            <a:custGeom>
              <a:avLst/>
              <a:gdLst/>
              <a:ahLst/>
              <a:cxnLst/>
              <a:rect l="l" t="t" r="r" b="b"/>
              <a:pathLst>
                <a:path w="198" h="188" extrusionOk="0">
                  <a:moveTo>
                    <a:pt x="106" y="1"/>
                  </a:moveTo>
                  <a:cubicBezTo>
                    <a:pt x="97" y="1"/>
                    <a:pt x="89" y="2"/>
                    <a:pt x="80" y="5"/>
                  </a:cubicBezTo>
                  <a:cubicBezTo>
                    <a:pt x="74" y="7"/>
                    <a:pt x="67" y="11"/>
                    <a:pt x="61" y="13"/>
                  </a:cubicBezTo>
                  <a:cubicBezTo>
                    <a:pt x="59" y="13"/>
                    <a:pt x="56" y="15"/>
                    <a:pt x="56" y="15"/>
                  </a:cubicBezTo>
                  <a:cubicBezTo>
                    <a:pt x="33" y="24"/>
                    <a:pt x="16" y="48"/>
                    <a:pt x="11" y="71"/>
                  </a:cubicBezTo>
                  <a:cubicBezTo>
                    <a:pt x="1" y="125"/>
                    <a:pt x="33" y="180"/>
                    <a:pt x="89" y="187"/>
                  </a:cubicBezTo>
                  <a:cubicBezTo>
                    <a:pt x="91" y="187"/>
                    <a:pt x="94" y="187"/>
                    <a:pt x="96" y="187"/>
                  </a:cubicBezTo>
                  <a:cubicBezTo>
                    <a:pt x="149" y="187"/>
                    <a:pt x="198" y="146"/>
                    <a:pt x="196" y="93"/>
                  </a:cubicBezTo>
                  <a:cubicBezTo>
                    <a:pt x="196" y="43"/>
                    <a:pt x="154" y="1"/>
                    <a:pt x="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6"/>
            <p:cNvSpPr/>
            <p:nvPr/>
          </p:nvSpPr>
          <p:spPr>
            <a:xfrm>
              <a:off x="4552372" y="2842735"/>
              <a:ext cx="178489" cy="199950"/>
            </a:xfrm>
            <a:custGeom>
              <a:avLst/>
              <a:gdLst/>
              <a:ahLst/>
              <a:cxnLst/>
              <a:rect l="l" t="t" r="r" b="b"/>
              <a:pathLst>
                <a:path w="632" h="708" extrusionOk="0">
                  <a:moveTo>
                    <a:pt x="555" y="1"/>
                  </a:moveTo>
                  <a:cubicBezTo>
                    <a:pt x="383" y="164"/>
                    <a:pt x="201" y="318"/>
                    <a:pt x="0" y="444"/>
                  </a:cubicBezTo>
                  <a:cubicBezTo>
                    <a:pt x="152" y="466"/>
                    <a:pt x="289" y="566"/>
                    <a:pt x="356" y="708"/>
                  </a:cubicBezTo>
                  <a:cubicBezTo>
                    <a:pt x="426" y="618"/>
                    <a:pt x="486" y="521"/>
                    <a:pt x="542" y="421"/>
                  </a:cubicBezTo>
                  <a:cubicBezTo>
                    <a:pt x="578" y="352"/>
                    <a:pt x="626" y="273"/>
                    <a:pt x="630" y="194"/>
                  </a:cubicBezTo>
                  <a:cubicBezTo>
                    <a:pt x="632" y="121"/>
                    <a:pt x="591" y="61"/>
                    <a:pt x="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6"/>
            <p:cNvSpPr/>
            <p:nvPr/>
          </p:nvSpPr>
          <p:spPr>
            <a:xfrm>
              <a:off x="4369649" y="2755752"/>
              <a:ext cx="338339" cy="216330"/>
            </a:xfrm>
            <a:custGeom>
              <a:avLst/>
              <a:gdLst/>
              <a:ahLst/>
              <a:cxnLst/>
              <a:rect l="l" t="t" r="r" b="b"/>
              <a:pathLst>
                <a:path w="1198" h="766" extrusionOk="0">
                  <a:moveTo>
                    <a:pt x="925" y="150"/>
                  </a:moveTo>
                  <a:cubicBezTo>
                    <a:pt x="937" y="150"/>
                    <a:pt x="942" y="168"/>
                    <a:pt x="928" y="172"/>
                  </a:cubicBezTo>
                  <a:cubicBezTo>
                    <a:pt x="890" y="181"/>
                    <a:pt x="851" y="184"/>
                    <a:pt x="812" y="184"/>
                  </a:cubicBezTo>
                  <a:cubicBezTo>
                    <a:pt x="786" y="184"/>
                    <a:pt x="760" y="183"/>
                    <a:pt x="735" y="180"/>
                  </a:cubicBezTo>
                  <a:cubicBezTo>
                    <a:pt x="724" y="180"/>
                    <a:pt x="724" y="163"/>
                    <a:pt x="735" y="163"/>
                  </a:cubicBezTo>
                  <a:cubicBezTo>
                    <a:pt x="747" y="164"/>
                    <a:pt x="758" y="164"/>
                    <a:pt x="770" y="164"/>
                  </a:cubicBezTo>
                  <a:cubicBezTo>
                    <a:pt x="821" y="164"/>
                    <a:pt x="871" y="157"/>
                    <a:pt x="923" y="150"/>
                  </a:cubicBezTo>
                  <a:cubicBezTo>
                    <a:pt x="924" y="150"/>
                    <a:pt x="925" y="150"/>
                    <a:pt x="925" y="150"/>
                  </a:cubicBezTo>
                  <a:close/>
                  <a:moveTo>
                    <a:pt x="949" y="196"/>
                  </a:moveTo>
                  <a:cubicBezTo>
                    <a:pt x="962" y="196"/>
                    <a:pt x="968" y="216"/>
                    <a:pt x="953" y="221"/>
                  </a:cubicBezTo>
                  <a:cubicBezTo>
                    <a:pt x="915" y="236"/>
                    <a:pt x="875" y="243"/>
                    <a:pt x="835" y="243"/>
                  </a:cubicBezTo>
                  <a:cubicBezTo>
                    <a:pt x="822" y="243"/>
                    <a:pt x="808" y="242"/>
                    <a:pt x="795" y="240"/>
                  </a:cubicBezTo>
                  <a:cubicBezTo>
                    <a:pt x="785" y="240"/>
                    <a:pt x="782" y="223"/>
                    <a:pt x="793" y="223"/>
                  </a:cubicBezTo>
                  <a:cubicBezTo>
                    <a:pt x="794" y="223"/>
                    <a:pt x="794" y="223"/>
                    <a:pt x="795" y="223"/>
                  </a:cubicBezTo>
                  <a:cubicBezTo>
                    <a:pt x="801" y="223"/>
                    <a:pt x="807" y="224"/>
                    <a:pt x="813" y="224"/>
                  </a:cubicBezTo>
                  <a:cubicBezTo>
                    <a:pt x="858" y="224"/>
                    <a:pt x="901" y="216"/>
                    <a:pt x="943" y="198"/>
                  </a:cubicBezTo>
                  <a:cubicBezTo>
                    <a:pt x="945" y="196"/>
                    <a:pt x="947" y="196"/>
                    <a:pt x="949" y="196"/>
                  </a:cubicBezTo>
                  <a:close/>
                  <a:moveTo>
                    <a:pt x="1187" y="1"/>
                  </a:moveTo>
                  <a:lnTo>
                    <a:pt x="1187" y="1"/>
                  </a:lnTo>
                  <a:cubicBezTo>
                    <a:pt x="1101" y="30"/>
                    <a:pt x="1015" y="50"/>
                    <a:pt x="928" y="63"/>
                  </a:cubicBezTo>
                  <a:cubicBezTo>
                    <a:pt x="805" y="80"/>
                    <a:pt x="675" y="91"/>
                    <a:pt x="544" y="91"/>
                  </a:cubicBezTo>
                  <a:cubicBezTo>
                    <a:pt x="360" y="91"/>
                    <a:pt x="175" y="70"/>
                    <a:pt x="5" y="18"/>
                  </a:cubicBezTo>
                  <a:lnTo>
                    <a:pt x="5" y="18"/>
                  </a:lnTo>
                  <a:cubicBezTo>
                    <a:pt x="9" y="108"/>
                    <a:pt x="15" y="202"/>
                    <a:pt x="5" y="292"/>
                  </a:cubicBezTo>
                  <a:cubicBezTo>
                    <a:pt x="5" y="296"/>
                    <a:pt x="2" y="300"/>
                    <a:pt x="0" y="302"/>
                  </a:cubicBezTo>
                  <a:cubicBezTo>
                    <a:pt x="223" y="412"/>
                    <a:pt x="414" y="574"/>
                    <a:pt x="583" y="754"/>
                  </a:cubicBezTo>
                  <a:cubicBezTo>
                    <a:pt x="585" y="757"/>
                    <a:pt x="587" y="761"/>
                    <a:pt x="589" y="765"/>
                  </a:cubicBezTo>
                  <a:lnTo>
                    <a:pt x="591" y="763"/>
                  </a:lnTo>
                  <a:cubicBezTo>
                    <a:pt x="589" y="757"/>
                    <a:pt x="596" y="746"/>
                    <a:pt x="604" y="746"/>
                  </a:cubicBezTo>
                  <a:cubicBezTo>
                    <a:pt x="604" y="746"/>
                    <a:pt x="604" y="744"/>
                    <a:pt x="604" y="742"/>
                  </a:cubicBezTo>
                  <a:cubicBezTo>
                    <a:pt x="606" y="737"/>
                    <a:pt x="609" y="736"/>
                    <a:pt x="612" y="736"/>
                  </a:cubicBezTo>
                  <a:cubicBezTo>
                    <a:pt x="614" y="736"/>
                    <a:pt x="616" y="736"/>
                    <a:pt x="617" y="737"/>
                  </a:cubicBezTo>
                  <a:cubicBezTo>
                    <a:pt x="818" y="585"/>
                    <a:pt x="1015" y="431"/>
                    <a:pt x="1198" y="255"/>
                  </a:cubicBezTo>
                  <a:cubicBezTo>
                    <a:pt x="1198" y="253"/>
                    <a:pt x="1198" y="251"/>
                    <a:pt x="1198" y="249"/>
                  </a:cubicBezTo>
                  <a:cubicBezTo>
                    <a:pt x="1185" y="168"/>
                    <a:pt x="1187" y="84"/>
                    <a:pt x="1187"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6"/>
            <p:cNvSpPr/>
            <p:nvPr/>
          </p:nvSpPr>
          <p:spPr>
            <a:xfrm>
              <a:off x="4601230" y="1872639"/>
              <a:ext cx="53942" cy="9320"/>
            </a:xfrm>
            <a:custGeom>
              <a:avLst/>
              <a:gdLst/>
              <a:ahLst/>
              <a:cxnLst/>
              <a:rect l="l" t="t" r="r" b="b"/>
              <a:pathLst>
                <a:path w="191" h="33" extrusionOk="0">
                  <a:moveTo>
                    <a:pt x="40" y="0"/>
                  </a:moveTo>
                  <a:cubicBezTo>
                    <a:pt x="30" y="0"/>
                    <a:pt x="21" y="0"/>
                    <a:pt x="11" y="1"/>
                  </a:cubicBezTo>
                  <a:cubicBezTo>
                    <a:pt x="1" y="3"/>
                    <a:pt x="1" y="18"/>
                    <a:pt x="11" y="18"/>
                  </a:cubicBezTo>
                  <a:cubicBezTo>
                    <a:pt x="65" y="18"/>
                    <a:pt x="121" y="22"/>
                    <a:pt x="174" y="33"/>
                  </a:cubicBezTo>
                  <a:cubicBezTo>
                    <a:pt x="175" y="33"/>
                    <a:pt x="175" y="33"/>
                    <a:pt x="176" y="33"/>
                  </a:cubicBezTo>
                  <a:cubicBezTo>
                    <a:pt x="187" y="33"/>
                    <a:pt x="191" y="13"/>
                    <a:pt x="178" y="11"/>
                  </a:cubicBezTo>
                  <a:cubicBezTo>
                    <a:pt x="132" y="4"/>
                    <a:pt x="86" y="0"/>
                    <a:pt x="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6"/>
            <p:cNvSpPr/>
            <p:nvPr/>
          </p:nvSpPr>
          <p:spPr>
            <a:xfrm>
              <a:off x="4564234" y="1855694"/>
              <a:ext cx="84161" cy="9320"/>
            </a:xfrm>
            <a:custGeom>
              <a:avLst/>
              <a:gdLst/>
              <a:ahLst/>
              <a:cxnLst/>
              <a:rect l="l" t="t" r="r" b="b"/>
              <a:pathLst>
                <a:path w="298" h="33" extrusionOk="0">
                  <a:moveTo>
                    <a:pt x="94" y="1"/>
                  </a:moveTo>
                  <a:cubicBezTo>
                    <a:pt x="66" y="1"/>
                    <a:pt x="38" y="1"/>
                    <a:pt x="10" y="3"/>
                  </a:cubicBezTo>
                  <a:cubicBezTo>
                    <a:pt x="2" y="3"/>
                    <a:pt x="1" y="16"/>
                    <a:pt x="8" y="16"/>
                  </a:cubicBezTo>
                  <a:cubicBezTo>
                    <a:pt x="8" y="16"/>
                    <a:pt x="9" y="16"/>
                    <a:pt x="10" y="16"/>
                  </a:cubicBezTo>
                  <a:cubicBezTo>
                    <a:pt x="21" y="15"/>
                    <a:pt x="33" y="15"/>
                    <a:pt x="45" y="15"/>
                  </a:cubicBezTo>
                  <a:cubicBezTo>
                    <a:pt x="124" y="15"/>
                    <a:pt x="203" y="22"/>
                    <a:pt x="282" y="33"/>
                  </a:cubicBezTo>
                  <a:cubicBezTo>
                    <a:pt x="282" y="33"/>
                    <a:pt x="283" y="33"/>
                    <a:pt x="283" y="33"/>
                  </a:cubicBezTo>
                  <a:cubicBezTo>
                    <a:pt x="293" y="33"/>
                    <a:pt x="298" y="15"/>
                    <a:pt x="286" y="13"/>
                  </a:cubicBezTo>
                  <a:cubicBezTo>
                    <a:pt x="222" y="4"/>
                    <a:pt x="158"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6"/>
            <p:cNvSpPr/>
            <p:nvPr/>
          </p:nvSpPr>
          <p:spPr>
            <a:xfrm>
              <a:off x="4586544" y="2221422"/>
              <a:ext cx="56766" cy="23158"/>
            </a:xfrm>
            <a:custGeom>
              <a:avLst/>
              <a:gdLst/>
              <a:ahLst/>
              <a:cxnLst/>
              <a:rect l="l" t="t" r="r" b="b"/>
              <a:pathLst>
                <a:path w="201" h="82" extrusionOk="0">
                  <a:moveTo>
                    <a:pt x="13" y="1"/>
                  </a:moveTo>
                  <a:cubicBezTo>
                    <a:pt x="4" y="1"/>
                    <a:pt x="0" y="17"/>
                    <a:pt x="12" y="21"/>
                  </a:cubicBezTo>
                  <a:cubicBezTo>
                    <a:pt x="68" y="40"/>
                    <a:pt x="123" y="59"/>
                    <a:pt x="177" y="81"/>
                  </a:cubicBezTo>
                  <a:cubicBezTo>
                    <a:pt x="179" y="81"/>
                    <a:pt x="180" y="82"/>
                    <a:pt x="182" y="82"/>
                  </a:cubicBezTo>
                  <a:cubicBezTo>
                    <a:pt x="195" y="82"/>
                    <a:pt x="201" y="59"/>
                    <a:pt x="185" y="55"/>
                  </a:cubicBezTo>
                  <a:cubicBezTo>
                    <a:pt x="130" y="38"/>
                    <a:pt x="74" y="18"/>
                    <a:pt x="16" y="1"/>
                  </a:cubicBezTo>
                  <a:cubicBezTo>
                    <a:pt x="15" y="1"/>
                    <a:pt x="14" y="1"/>
                    <a:pt x="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6"/>
            <p:cNvSpPr/>
            <p:nvPr/>
          </p:nvSpPr>
          <p:spPr>
            <a:xfrm>
              <a:off x="4590498" y="2810822"/>
              <a:ext cx="52813" cy="13556"/>
            </a:xfrm>
            <a:custGeom>
              <a:avLst/>
              <a:gdLst/>
              <a:ahLst/>
              <a:cxnLst/>
              <a:rect l="l" t="t" r="r" b="b"/>
              <a:pathLst>
                <a:path w="187" h="48" extrusionOk="0">
                  <a:moveTo>
                    <a:pt x="167" y="1"/>
                  </a:moveTo>
                  <a:cubicBezTo>
                    <a:pt x="165" y="1"/>
                    <a:pt x="163" y="1"/>
                    <a:pt x="161" y="3"/>
                  </a:cubicBezTo>
                  <a:cubicBezTo>
                    <a:pt x="119" y="21"/>
                    <a:pt x="76" y="29"/>
                    <a:pt x="31" y="29"/>
                  </a:cubicBezTo>
                  <a:cubicBezTo>
                    <a:pt x="25" y="29"/>
                    <a:pt x="19" y="28"/>
                    <a:pt x="13" y="28"/>
                  </a:cubicBezTo>
                  <a:cubicBezTo>
                    <a:pt x="12" y="28"/>
                    <a:pt x="12" y="28"/>
                    <a:pt x="11" y="28"/>
                  </a:cubicBezTo>
                  <a:cubicBezTo>
                    <a:pt x="0" y="28"/>
                    <a:pt x="1" y="45"/>
                    <a:pt x="13" y="45"/>
                  </a:cubicBezTo>
                  <a:cubicBezTo>
                    <a:pt x="26" y="47"/>
                    <a:pt x="40" y="48"/>
                    <a:pt x="53" y="48"/>
                  </a:cubicBezTo>
                  <a:cubicBezTo>
                    <a:pt x="93" y="48"/>
                    <a:pt x="133" y="41"/>
                    <a:pt x="171" y="26"/>
                  </a:cubicBezTo>
                  <a:cubicBezTo>
                    <a:pt x="186" y="21"/>
                    <a:pt x="180"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6"/>
            <p:cNvSpPr/>
            <p:nvPr/>
          </p:nvSpPr>
          <p:spPr>
            <a:xfrm>
              <a:off x="4564234" y="2227353"/>
              <a:ext cx="70887" cy="24288"/>
            </a:xfrm>
            <a:custGeom>
              <a:avLst/>
              <a:gdLst/>
              <a:ahLst/>
              <a:cxnLst/>
              <a:rect l="l" t="t" r="r" b="b"/>
              <a:pathLst>
                <a:path w="251" h="86" extrusionOk="0">
                  <a:moveTo>
                    <a:pt x="12" y="1"/>
                  </a:moveTo>
                  <a:cubicBezTo>
                    <a:pt x="5" y="1"/>
                    <a:pt x="0" y="11"/>
                    <a:pt x="10" y="15"/>
                  </a:cubicBezTo>
                  <a:cubicBezTo>
                    <a:pt x="78" y="53"/>
                    <a:pt x="157" y="79"/>
                    <a:pt x="237" y="85"/>
                  </a:cubicBezTo>
                  <a:cubicBezTo>
                    <a:pt x="237" y="85"/>
                    <a:pt x="238" y="85"/>
                    <a:pt x="238" y="85"/>
                  </a:cubicBezTo>
                  <a:cubicBezTo>
                    <a:pt x="250" y="85"/>
                    <a:pt x="251" y="66"/>
                    <a:pt x="239" y="64"/>
                  </a:cubicBezTo>
                  <a:cubicBezTo>
                    <a:pt x="162" y="51"/>
                    <a:pt x="89" y="34"/>
                    <a:pt x="16" y="2"/>
                  </a:cubicBezTo>
                  <a:cubicBezTo>
                    <a:pt x="15" y="1"/>
                    <a:pt x="14" y="1"/>
                    <a:pt x="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6"/>
            <p:cNvSpPr/>
            <p:nvPr/>
          </p:nvSpPr>
          <p:spPr>
            <a:xfrm>
              <a:off x="4574118" y="2798114"/>
              <a:ext cx="61568" cy="9885"/>
            </a:xfrm>
            <a:custGeom>
              <a:avLst/>
              <a:gdLst/>
              <a:ahLst/>
              <a:cxnLst/>
              <a:rect l="l" t="t" r="r" b="b"/>
              <a:pathLst>
                <a:path w="218" h="35" extrusionOk="0">
                  <a:moveTo>
                    <a:pt x="201" y="0"/>
                  </a:moveTo>
                  <a:cubicBezTo>
                    <a:pt x="201" y="0"/>
                    <a:pt x="200" y="0"/>
                    <a:pt x="199" y="0"/>
                  </a:cubicBezTo>
                  <a:cubicBezTo>
                    <a:pt x="147" y="7"/>
                    <a:pt x="97" y="14"/>
                    <a:pt x="46" y="14"/>
                  </a:cubicBezTo>
                  <a:cubicBezTo>
                    <a:pt x="34" y="14"/>
                    <a:pt x="23" y="14"/>
                    <a:pt x="11" y="13"/>
                  </a:cubicBezTo>
                  <a:cubicBezTo>
                    <a:pt x="0" y="13"/>
                    <a:pt x="0" y="30"/>
                    <a:pt x="11" y="30"/>
                  </a:cubicBezTo>
                  <a:cubicBezTo>
                    <a:pt x="36" y="33"/>
                    <a:pt x="62" y="34"/>
                    <a:pt x="88" y="34"/>
                  </a:cubicBezTo>
                  <a:cubicBezTo>
                    <a:pt x="127" y="34"/>
                    <a:pt x="166" y="31"/>
                    <a:pt x="204" y="22"/>
                  </a:cubicBezTo>
                  <a:cubicBezTo>
                    <a:pt x="218" y="18"/>
                    <a:pt x="213" y="0"/>
                    <a:pt x="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6"/>
            <p:cNvSpPr/>
            <p:nvPr/>
          </p:nvSpPr>
          <p:spPr>
            <a:xfrm>
              <a:off x="4505209" y="2664814"/>
              <a:ext cx="80490" cy="44622"/>
            </a:xfrm>
            <a:custGeom>
              <a:avLst/>
              <a:gdLst/>
              <a:ahLst/>
              <a:cxnLst/>
              <a:rect l="l" t="t" r="r" b="b"/>
              <a:pathLst>
                <a:path w="285" h="158" extrusionOk="0">
                  <a:moveTo>
                    <a:pt x="216" y="1"/>
                  </a:moveTo>
                  <a:cubicBezTo>
                    <a:pt x="194" y="1"/>
                    <a:pt x="171" y="3"/>
                    <a:pt x="152" y="3"/>
                  </a:cubicBezTo>
                  <a:lnTo>
                    <a:pt x="4" y="3"/>
                  </a:lnTo>
                  <a:cubicBezTo>
                    <a:pt x="0" y="51"/>
                    <a:pt x="4" y="98"/>
                    <a:pt x="17" y="143"/>
                  </a:cubicBezTo>
                  <a:cubicBezTo>
                    <a:pt x="17" y="145"/>
                    <a:pt x="17" y="147"/>
                    <a:pt x="17" y="149"/>
                  </a:cubicBezTo>
                  <a:cubicBezTo>
                    <a:pt x="71" y="149"/>
                    <a:pt x="124" y="151"/>
                    <a:pt x="178" y="153"/>
                  </a:cubicBezTo>
                  <a:cubicBezTo>
                    <a:pt x="191" y="154"/>
                    <a:pt x="208" y="157"/>
                    <a:pt x="224" y="157"/>
                  </a:cubicBezTo>
                  <a:cubicBezTo>
                    <a:pt x="243" y="157"/>
                    <a:pt x="262" y="153"/>
                    <a:pt x="272" y="138"/>
                  </a:cubicBezTo>
                  <a:cubicBezTo>
                    <a:pt x="283" y="121"/>
                    <a:pt x="278" y="74"/>
                    <a:pt x="281" y="53"/>
                  </a:cubicBezTo>
                  <a:cubicBezTo>
                    <a:pt x="283" y="42"/>
                    <a:pt x="283" y="31"/>
                    <a:pt x="285" y="21"/>
                  </a:cubicBezTo>
                  <a:cubicBezTo>
                    <a:pt x="280" y="7"/>
                    <a:pt x="272" y="1"/>
                    <a:pt x="261" y="1"/>
                  </a:cubicBezTo>
                  <a:cubicBezTo>
                    <a:pt x="257" y="1"/>
                    <a:pt x="252" y="2"/>
                    <a:pt x="246" y="3"/>
                  </a:cubicBezTo>
                  <a:cubicBezTo>
                    <a:pt x="237" y="1"/>
                    <a:pt x="227" y="1"/>
                    <a:pt x="21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6"/>
            <p:cNvSpPr/>
            <p:nvPr/>
          </p:nvSpPr>
          <p:spPr>
            <a:xfrm>
              <a:off x="4003637" y="2920400"/>
              <a:ext cx="554390" cy="447628"/>
            </a:xfrm>
            <a:custGeom>
              <a:avLst/>
              <a:gdLst/>
              <a:ahLst/>
              <a:cxnLst/>
              <a:rect l="l" t="t" r="r" b="b"/>
              <a:pathLst>
                <a:path w="1963" h="1585" extrusionOk="0">
                  <a:moveTo>
                    <a:pt x="1259" y="223"/>
                  </a:moveTo>
                  <a:cubicBezTo>
                    <a:pt x="1263" y="223"/>
                    <a:pt x="1267" y="225"/>
                    <a:pt x="1268" y="231"/>
                  </a:cubicBezTo>
                  <a:cubicBezTo>
                    <a:pt x="1271" y="293"/>
                    <a:pt x="1290" y="338"/>
                    <a:pt x="1318" y="392"/>
                  </a:cubicBezTo>
                  <a:cubicBezTo>
                    <a:pt x="1322" y="400"/>
                    <a:pt x="1315" y="410"/>
                    <a:pt x="1307" y="410"/>
                  </a:cubicBezTo>
                  <a:cubicBezTo>
                    <a:pt x="1304" y="410"/>
                    <a:pt x="1301" y="408"/>
                    <a:pt x="1298" y="405"/>
                  </a:cubicBezTo>
                  <a:cubicBezTo>
                    <a:pt x="1262" y="360"/>
                    <a:pt x="1245" y="289"/>
                    <a:pt x="1249" y="231"/>
                  </a:cubicBezTo>
                  <a:cubicBezTo>
                    <a:pt x="1250" y="226"/>
                    <a:pt x="1255" y="223"/>
                    <a:pt x="1259" y="223"/>
                  </a:cubicBezTo>
                  <a:close/>
                  <a:moveTo>
                    <a:pt x="1192" y="282"/>
                  </a:moveTo>
                  <a:cubicBezTo>
                    <a:pt x="1196" y="282"/>
                    <a:pt x="1199" y="284"/>
                    <a:pt x="1200" y="287"/>
                  </a:cubicBezTo>
                  <a:cubicBezTo>
                    <a:pt x="1213" y="345"/>
                    <a:pt x="1247" y="388"/>
                    <a:pt x="1298" y="416"/>
                  </a:cubicBezTo>
                  <a:cubicBezTo>
                    <a:pt x="1309" y="423"/>
                    <a:pt x="1303" y="436"/>
                    <a:pt x="1293" y="436"/>
                  </a:cubicBezTo>
                  <a:cubicBezTo>
                    <a:pt x="1292" y="436"/>
                    <a:pt x="1290" y="436"/>
                    <a:pt x="1288" y="435"/>
                  </a:cubicBezTo>
                  <a:cubicBezTo>
                    <a:pt x="1230" y="409"/>
                    <a:pt x="1194" y="351"/>
                    <a:pt x="1185" y="289"/>
                  </a:cubicBezTo>
                  <a:cubicBezTo>
                    <a:pt x="1185" y="285"/>
                    <a:pt x="1189" y="282"/>
                    <a:pt x="1192" y="282"/>
                  </a:cubicBezTo>
                  <a:close/>
                  <a:moveTo>
                    <a:pt x="1710" y="595"/>
                  </a:moveTo>
                  <a:cubicBezTo>
                    <a:pt x="1712" y="595"/>
                    <a:pt x="1714" y="595"/>
                    <a:pt x="1716" y="598"/>
                  </a:cubicBezTo>
                  <a:cubicBezTo>
                    <a:pt x="1720" y="597"/>
                    <a:pt x="1724" y="596"/>
                    <a:pt x="1728" y="596"/>
                  </a:cubicBezTo>
                  <a:cubicBezTo>
                    <a:pt x="1761" y="596"/>
                    <a:pt x="1796" y="627"/>
                    <a:pt x="1806" y="658"/>
                  </a:cubicBezTo>
                  <a:cubicBezTo>
                    <a:pt x="1821" y="703"/>
                    <a:pt x="1789" y="743"/>
                    <a:pt x="1744" y="754"/>
                  </a:cubicBezTo>
                  <a:cubicBezTo>
                    <a:pt x="1738" y="755"/>
                    <a:pt x="1732" y="756"/>
                    <a:pt x="1726" y="756"/>
                  </a:cubicBezTo>
                  <a:cubicBezTo>
                    <a:pt x="1689" y="756"/>
                    <a:pt x="1653" y="733"/>
                    <a:pt x="1648" y="692"/>
                  </a:cubicBezTo>
                  <a:cubicBezTo>
                    <a:pt x="1641" y="649"/>
                    <a:pt x="1667" y="606"/>
                    <a:pt x="1710" y="595"/>
                  </a:cubicBezTo>
                  <a:close/>
                  <a:moveTo>
                    <a:pt x="1728" y="1169"/>
                  </a:moveTo>
                  <a:cubicBezTo>
                    <a:pt x="1729" y="1169"/>
                    <a:pt x="1731" y="1169"/>
                    <a:pt x="1733" y="1169"/>
                  </a:cubicBezTo>
                  <a:cubicBezTo>
                    <a:pt x="1740" y="1172"/>
                    <a:pt x="1744" y="1178"/>
                    <a:pt x="1742" y="1182"/>
                  </a:cubicBezTo>
                  <a:cubicBezTo>
                    <a:pt x="1770" y="1187"/>
                    <a:pt x="1795" y="1217"/>
                    <a:pt x="1800" y="1242"/>
                  </a:cubicBezTo>
                  <a:cubicBezTo>
                    <a:pt x="1810" y="1285"/>
                    <a:pt x="1774" y="1319"/>
                    <a:pt x="1733" y="1319"/>
                  </a:cubicBezTo>
                  <a:cubicBezTo>
                    <a:pt x="1732" y="1319"/>
                    <a:pt x="1730" y="1319"/>
                    <a:pt x="1729" y="1319"/>
                  </a:cubicBezTo>
                  <a:cubicBezTo>
                    <a:pt x="1690" y="1319"/>
                    <a:pt x="1652" y="1290"/>
                    <a:pt x="1654" y="1247"/>
                  </a:cubicBezTo>
                  <a:cubicBezTo>
                    <a:pt x="1656" y="1210"/>
                    <a:pt x="1689" y="1169"/>
                    <a:pt x="1728" y="1169"/>
                  </a:cubicBezTo>
                  <a:close/>
                  <a:moveTo>
                    <a:pt x="1194" y="0"/>
                  </a:moveTo>
                  <a:cubicBezTo>
                    <a:pt x="864" y="120"/>
                    <a:pt x="581" y="296"/>
                    <a:pt x="371" y="585"/>
                  </a:cubicBezTo>
                  <a:cubicBezTo>
                    <a:pt x="150" y="889"/>
                    <a:pt x="71" y="1223"/>
                    <a:pt x="1" y="1583"/>
                  </a:cubicBezTo>
                  <a:cubicBezTo>
                    <a:pt x="1" y="1583"/>
                    <a:pt x="1" y="1583"/>
                    <a:pt x="1" y="1585"/>
                  </a:cubicBezTo>
                  <a:cubicBezTo>
                    <a:pt x="3" y="1581"/>
                    <a:pt x="7" y="1579"/>
                    <a:pt x="11" y="1579"/>
                  </a:cubicBezTo>
                  <a:cubicBezTo>
                    <a:pt x="193" y="1572"/>
                    <a:pt x="373" y="1569"/>
                    <a:pt x="554" y="1569"/>
                  </a:cubicBezTo>
                  <a:cubicBezTo>
                    <a:pt x="610" y="1569"/>
                    <a:pt x="666" y="1569"/>
                    <a:pt x="722" y="1570"/>
                  </a:cubicBezTo>
                  <a:cubicBezTo>
                    <a:pt x="712" y="1411"/>
                    <a:pt x="722" y="1249"/>
                    <a:pt x="752" y="1092"/>
                  </a:cubicBezTo>
                  <a:cubicBezTo>
                    <a:pt x="754" y="1084"/>
                    <a:pt x="761" y="1081"/>
                    <a:pt x="768" y="1081"/>
                  </a:cubicBezTo>
                  <a:cubicBezTo>
                    <a:pt x="778" y="1081"/>
                    <a:pt x="788" y="1087"/>
                    <a:pt x="787" y="1097"/>
                  </a:cubicBezTo>
                  <a:cubicBezTo>
                    <a:pt x="767" y="1255"/>
                    <a:pt x="754" y="1411"/>
                    <a:pt x="748" y="1570"/>
                  </a:cubicBezTo>
                  <a:cubicBezTo>
                    <a:pt x="1151" y="1574"/>
                    <a:pt x="1553" y="1585"/>
                    <a:pt x="1956" y="1585"/>
                  </a:cubicBezTo>
                  <a:cubicBezTo>
                    <a:pt x="1947" y="1579"/>
                    <a:pt x="1943" y="1568"/>
                    <a:pt x="1950" y="1557"/>
                  </a:cubicBezTo>
                  <a:cubicBezTo>
                    <a:pt x="1952" y="1555"/>
                    <a:pt x="1954" y="1553"/>
                    <a:pt x="1954" y="1551"/>
                  </a:cubicBezTo>
                  <a:cubicBezTo>
                    <a:pt x="1956" y="1546"/>
                    <a:pt x="1960" y="1544"/>
                    <a:pt x="1962" y="1544"/>
                  </a:cubicBezTo>
                  <a:cubicBezTo>
                    <a:pt x="1956" y="1531"/>
                    <a:pt x="1956" y="1519"/>
                    <a:pt x="1960" y="1501"/>
                  </a:cubicBezTo>
                  <a:cubicBezTo>
                    <a:pt x="1956" y="1471"/>
                    <a:pt x="1954" y="1439"/>
                    <a:pt x="1950" y="1409"/>
                  </a:cubicBezTo>
                  <a:cubicBezTo>
                    <a:pt x="1943" y="1347"/>
                    <a:pt x="1939" y="1287"/>
                    <a:pt x="1932" y="1225"/>
                  </a:cubicBezTo>
                  <a:cubicBezTo>
                    <a:pt x="1922" y="1101"/>
                    <a:pt x="1913" y="979"/>
                    <a:pt x="1907" y="855"/>
                  </a:cubicBezTo>
                  <a:cubicBezTo>
                    <a:pt x="1896" y="640"/>
                    <a:pt x="1866" y="403"/>
                    <a:pt x="1896" y="189"/>
                  </a:cubicBezTo>
                  <a:cubicBezTo>
                    <a:pt x="1892" y="186"/>
                    <a:pt x="1890" y="184"/>
                    <a:pt x="1887" y="180"/>
                  </a:cubicBezTo>
                  <a:lnTo>
                    <a:pt x="1883" y="182"/>
                  </a:lnTo>
                  <a:cubicBezTo>
                    <a:pt x="1885" y="191"/>
                    <a:pt x="1881" y="204"/>
                    <a:pt x="1870" y="206"/>
                  </a:cubicBezTo>
                  <a:cubicBezTo>
                    <a:pt x="1693" y="231"/>
                    <a:pt x="1553" y="341"/>
                    <a:pt x="1491" y="510"/>
                  </a:cubicBezTo>
                  <a:cubicBezTo>
                    <a:pt x="1487" y="519"/>
                    <a:pt x="1479" y="523"/>
                    <a:pt x="1470" y="523"/>
                  </a:cubicBezTo>
                  <a:cubicBezTo>
                    <a:pt x="1464" y="523"/>
                    <a:pt x="1458" y="521"/>
                    <a:pt x="1455" y="516"/>
                  </a:cubicBezTo>
                  <a:cubicBezTo>
                    <a:pt x="1452" y="518"/>
                    <a:pt x="1449" y="519"/>
                    <a:pt x="1445" y="519"/>
                  </a:cubicBezTo>
                  <a:cubicBezTo>
                    <a:pt x="1441" y="519"/>
                    <a:pt x="1437" y="518"/>
                    <a:pt x="1433" y="514"/>
                  </a:cubicBezTo>
                  <a:cubicBezTo>
                    <a:pt x="1395" y="461"/>
                    <a:pt x="1253" y="204"/>
                    <a:pt x="1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6"/>
            <p:cNvSpPr/>
            <p:nvPr/>
          </p:nvSpPr>
          <p:spPr>
            <a:xfrm>
              <a:off x="4456068" y="2478702"/>
              <a:ext cx="93481" cy="73710"/>
            </a:xfrm>
            <a:custGeom>
              <a:avLst/>
              <a:gdLst/>
              <a:ahLst/>
              <a:cxnLst/>
              <a:rect l="l" t="t" r="r" b="b"/>
              <a:pathLst>
                <a:path w="331" h="261" extrusionOk="0">
                  <a:moveTo>
                    <a:pt x="155" y="0"/>
                  </a:moveTo>
                  <a:cubicBezTo>
                    <a:pt x="99" y="0"/>
                    <a:pt x="46" y="17"/>
                    <a:pt x="22" y="73"/>
                  </a:cubicBezTo>
                  <a:cubicBezTo>
                    <a:pt x="1" y="121"/>
                    <a:pt x="11" y="176"/>
                    <a:pt x="46" y="215"/>
                  </a:cubicBezTo>
                  <a:cubicBezTo>
                    <a:pt x="76" y="246"/>
                    <a:pt x="114" y="260"/>
                    <a:pt x="153" y="260"/>
                  </a:cubicBezTo>
                  <a:cubicBezTo>
                    <a:pt x="227" y="260"/>
                    <a:pt x="302" y="210"/>
                    <a:pt x="326" y="136"/>
                  </a:cubicBezTo>
                  <a:cubicBezTo>
                    <a:pt x="330" y="121"/>
                    <a:pt x="319" y="111"/>
                    <a:pt x="307" y="111"/>
                  </a:cubicBezTo>
                  <a:cubicBezTo>
                    <a:pt x="301" y="111"/>
                    <a:pt x="294" y="114"/>
                    <a:pt x="290" y="121"/>
                  </a:cubicBezTo>
                  <a:cubicBezTo>
                    <a:pt x="260" y="169"/>
                    <a:pt x="211" y="219"/>
                    <a:pt x="155" y="219"/>
                  </a:cubicBezTo>
                  <a:cubicBezTo>
                    <a:pt x="135" y="219"/>
                    <a:pt x="114" y="213"/>
                    <a:pt x="93" y="198"/>
                  </a:cubicBezTo>
                  <a:cubicBezTo>
                    <a:pt x="58" y="176"/>
                    <a:pt x="43" y="136"/>
                    <a:pt x="56" y="95"/>
                  </a:cubicBezTo>
                  <a:cubicBezTo>
                    <a:pt x="73" y="43"/>
                    <a:pt x="123" y="37"/>
                    <a:pt x="170" y="31"/>
                  </a:cubicBezTo>
                  <a:cubicBezTo>
                    <a:pt x="176" y="28"/>
                    <a:pt x="178" y="26"/>
                    <a:pt x="180" y="20"/>
                  </a:cubicBezTo>
                  <a:lnTo>
                    <a:pt x="176" y="9"/>
                  </a:lnTo>
                  <a:cubicBezTo>
                    <a:pt x="174" y="5"/>
                    <a:pt x="170" y="3"/>
                    <a:pt x="165" y="1"/>
                  </a:cubicBezTo>
                  <a:cubicBezTo>
                    <a:pt x="162" y="0"/>
                    <a:pt x="158" y="0"/>
                    <a:pt x="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6"/>
            <p:cNvSpPr/>
            <p:nvPr/>
          </p:nvSpPr>
          <p:spPr>
            <a:xfrm>
              <a:off x="4505773" y="2310948"/>
              <a:ext cx="34173" cy="176792"/>
            </a:xfrm>
            <a:custGeom>
              <a:avLst/>
              <a:gdLst/>
              <a:ahLst/>
              <a:cxnLst/>
              <a:rect l="l" t="t" r="r" b="b"/>
              <a:pathLst>
                <a:path w="121" h="626" extrusionOk="0">
                  <a:moveTo>
                    <a:pt x="100" y="1"/>
                  </a:moveTo>
                  <a:cubicBezTo>
                    <a:pt x="94" y="1"/>
                    <a:pt x="88" y="5"/>
                    <a:pt x="86" y="12"/>
                  </a:cubicBezTo>
                  <a:cubicBezTo>
                    <a:pt x="60" y="209"/>
                    <a:pt x="41" y="404"/>
                    <a:pt x="0" y="601"/>
                  </a:cubicBezTo>
                  <a:cubicBezTo>
                    <a:pt x="0" y="601"/>
                    <a:pt x="0" y="601"/>
                    <a:pt x="0" y="603"/>
                  </a:cubicBezTo>
                  <a:lnTo>
                    <a:pt x="4" y="614"/>
                  </a:lnTo>
                  <a:cubicBezTo>
                    <a:pt x="8" y="621"/>
                    <a:pt x="15" y="626"/>
                    <a:pt x="23" y="626"/>
                  </a:cubicBezTo>
                  <a:cubicBezTo>
                    <a:pt x="30" y="626"/>
                    <a:pt x="38" y="621"/>
                    <a:pt x="41" y="612"/>
                  </a:cubicBezTo>
                  <a:cubicBezTo>
                    <a:pt x="88" y="419"/>
                    <a:pt x="120" y="211"/>
                    <a:pt x="112" y="12"/>
                  </a:cubicBezTo>
                  <a:cubicBezTo>
                    <a:pt x="112" y="5"/>
                    <a:pt x="106" y="1"/>
                    <a:pt x="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6"/>
            <p:cNvSpPr/>
            <p:nvPr/>
          </p:nvSpPr>
          <p:spPr>
            <a:xfrm>
              <a:off x="4467082" y="3088437"/>
              <a:ext cx="51118" cy="45469"/>
            </a:xfrm>
            <a:custGeom>
              <a:avLst/>
              <a:gdLst/>
              <a:ahLst/>
              <a:cxnLst/>
              <a:rect l="l" t="t" r="r" b="b"/>
              <a:pathLst>
                <a:path w="181" h="161" extrusionOk="0">
                  <a:moveTo>
                    <a:pt x="52" y="30"/>
                  </a:moveTo>
                  <a:lnTo>
                    <a:pt x="52" y="30"/>
                  </a:lnTo>
                  <a:cubicBezTo>
                    <a:pt x="53" y="34"/>
                    <a:pt x="56" y="36"/>
                    <a:pt x="60" y="36"/>
                  </a:cubicBezTo>
                  <a:cubicBezTo>
                    <a:pt x="61" y="36"/>
                    <a:pt x="63" y="35"/>
                    <a:pt x="64" y="35"/>
                  </a:cubicBezTo>
                  <a:cubicBezTo>
                    <a:pt x="69" y="34"/>
                    <a:pt x="74" y="34"/>
                    <a:pt x="78" y="34"/>
                  </a:cubicBezTo>
                  <a:cubicBezTo>
                    <a:pt x="104" y="34"/>
                    <a:pt x="128" y="44"/>
                    <a:pt x="137" y="73"/>
                  </a:cubicBezTo>
                  <a:cubicBezTo>
                    <a:pt x="146" y="101"/>
                    <a:pt x="120" y="125"/>
                    <a:pt x="92" y="129"/>
                  </a:cubicBezTo>
                  <a:cubicBezTo>
                    <a:pt x="88" y="130"/>
                    <a:pt x="84" y="130"/>
                    <a:pt x="81" y="130"/>
                  </a:cubicBezTo>
                  <a:cubicBezTo>
                    <a:pt x="30" y="130"/>
                    <a:pt x="20" y="64"/>
                    <a:pt x="52" y="30"/>
                  </a:cubicBezTo>
                  <a:close/>
                  <a:moveTo>
                    <a:pt x="69" y="0"/>
                  </a:moveTo>
                  <a:cubicBezTo>
                    <a:pt x="26" y="11"/>
                    <a:pt x="0" y="54"/>
                    <a:pt x="7" y="97"/>
                  </a:cubicBezTo>
                  <a:cubicBezTo>
                    <a:pt x="12" y="138"/>
                    <a:pt x="48" y="161"/>
                    <a:pt x="85" y="161"/>
                  </a:cubicBezTo>
                  <a:cubicBezTo>
                    <a:pt x="91" y="161"/>
                    <a:pt x="97" y="160"/>
                    <a:pt x="103" y="159"/>
                  </a:cubicBezTo>
                  <a:cubicBezTo>
                    <a:pt x="148" y="148"/>
                    <a:pt x="180" y="108"/>
                    <a:pt x="165" y="63"/>
                  </a:cubicBezTo>
                  <a:cubicBezTo>
                    <a:pt x="155" y="32"/>
                    <a:pt x="120" y="1"/>
                    <a:pt x="85" y="1"/>
                  </a:cubicBezTo>
                  <a:cubicBezTo>
                    <a:pt x="81" y="1"/>
                    <a:pt x="77" y="2"/>
                    <a:pt x="73" y="3"/>
                  </a:cubicBezTo>
                  <a:cubicBezTo>
                    <a:pt x="73" y="0"/>
                    <a:pt x="71" y="0"/>
                    <a:pt x="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6"/>
            <p:cNvSpPr/>
            <p:nvPr/>
          </p:nvSpPr>
          <p:spPr>
            <a:xfrm>
              <a:off x="4469906" y="3250543"/>
              <a:ext cx="45187" cy="42645"/>
            </a:xfrm>
            <a:custGeom>
              <a:avLst/>
              <a:gdLst/>
              <a:ahLst/>
              <a:cxnLst/>
              <a:rect l="l" t="t" r="r" b="b"/>
              <a:pathLst>
                <a:path w="160" h="151" extrusionOk="0">
                  <a:moveTo>
                    <a:pt x="52" y="35"/>
                  </a:moveTo>
                  <a:cubicBezTo>
                    <a:pt x="54" y="39"/>
                    <a:pt x="57" y="43"/>
                    <a:pt x="63" y="43"/>
                  </a:cubicBezTo>
                  <a:cubicBezTo>
                    <a:pt x="67" y="43"/>
                    <a:pt x="71" y="43"/>
                    <a:pt x="75" y="43"/>
                  </a:cubicBezTo>
                  <a:cubicBezTo>
                    <a:pt x="83" y="43"/>
                    <a:pt x="90" y="44"/>
                    <a:pt x="97" y="50"/>
                  </a:cubicBezTo>
                  <a:cubicBezTo>
                    <a:pt x="108" y="56"/>
                    <a:pt x="116" y="67"/>
                    <a:pt x="119" y="80"/>
                  </a:cubicBezTo>
                  <a:cubicBezTo>
                    <a:pt x="125" y="104"/>
                    <a:pt x="102" y="121"/>
                    <a:pt x="80" y="121"/>
                  </a:cubicBezTo>
                  <a:cubicBezTo>
                    <a:pt x="78" y="121"/>
                    <a:pt x="77" y="120"/>
                    <a:pt x="76" y="120"/>
                  </a:cubicBezTo>
                  <a:cubicBezTo>
                    <a:pt x="50" y="118"/>
                    <a:pt x="31" y="101"/>
                    <a:pt x="33" y="73"/>
                  </a:cubicBezTo>
                  <a:cubicBezTo>
                    <a:pt x="33" y="58"/>
                    <a:pt x="42" y="45"/>
                    <a:pt x="52" y="35"/>
                  </a:cubicBezTo>
                  <a:close/>
                  <a:moveTo>
                    <a:pt x="78" y="0"/>
                  </a:moveTo>
                  <a:cubicBezTo>
                    <a:pt x="38" y="0"/>
                    <a:pt x="5" y="41"/>
                    <a:pt x="3" y="78"/>
                  </a:cubicBezTo>
                  <a:cubicBezTo>
                    <a:pt x="1" y="121"/>
                    <a:pt x="39" y="150"/>
                    <a:pt x="78" y="150"/>
                  </a:cubicBezTo>
                  <a:cubicBezTo>
                    <a:pt x="79" y="150"/>
                    <a:pt x="81" y="150"/>
                    <a:pt x="82" y="150"/>
                  </a:cubicBezTo>
                  <a:cubicBezTo>
                    <a:pt x="123" y="150"/>
                    <a:pt x="159" y="116"/>
                    <a:pt x="149" y="73"/>
                  </a:cubicBezTo>
                  <a:cubicBezTo>
                    <a:pt x="144" y="48"/>
                    <a:pt x="119" y="18"/>
                    <a:pt x="91" y="13"/>
                  </a:cubicBezTo>
                  <a:cubicBezTo>
                    <a:pt x="93" y="9"/>
                    <a:pt x="89" y="3"/>
                    <a:pt x="84" y="0"/>
                  </a:cubicBezTo>
                  <a:cubicBezTo>
                    <a:pt x="82" y="0"/>
                    <a:pt x="80" y="0"/>
                    <a:pt x="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6"/>
            <p:cNvSpPr/>
            <p:nvPr/>
          </p:nvSpPr>
          <p:spPr>
            <a:xfrm>
              <a:off x="4472448" y="3096909"/>
              <a:ext cx="35867" cy="28524"/>
            </a:xfrm>
            <a:custGeom>
              <a:avLst/>
              <a:gdLst/>
              <a:ahLst/>
              <a:cxnLst/>
              <a:rect l="l" t="t" r="r" b="b"/>
              <a:pathLst>
                <a:path w="127" h="101" extrusionOk="0">
                  <a:moveTo>
                    <a:pt x="33" y="0"/>
                  </a:moveTo>
                  <a:lnTo>
                    <a:pt x="33" y="0"/>
                  </a:lnTo>
                  <a:cubicBezTo>
                    <a:pt x="1" y="34"/>
                    <a:pt x="11" y="100"/>
                    <a:pt x="62" y="100"/>
                  </a:cubicBezTo>
                  <a:cubicBezTo>
                    <a:pt x="65" y="100"/>
                    <a:pt x="69" y="100"/>
                    <a:pt x="73" y="99"/>
                  </a:cubicBezTo>
                  <a:cubicBezTo>
                    <a:pt x="101" y="95"/>
                    <a:pt x="127" y="71"/>
                    <a:pt x="118" y="43"/>
                  </a:cubicBezTo>
                  <a:cubicBezTo>
                    <a:pt x="109" y="14"/>
                    <a:pt x="85" y="4"/>
                    <a:pt x="59" y="4"/>
                  </a:cubicBezTo>
                  <a:cubicBezTo>
                    <a:pt x="55" y="4"/>
                    <a:pt x="50" y="4"/>
                    <a:pt x="45" y="5"/>
                  </a:cubicBezTo>
                  <a:cubicBezTo>
                    <a:pt x="44" y="5"/>
                    <a:pt x="42" y="6"/>
                    <a:pt x="41" y="6"/>
                  </a:cubicBezTo>
                  <a:cubicBezTo>
                    <a:pt x="37" y="6"/>
                    <a:pt x="34" y="4"/>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6"/>
            <p:cNvSpPr/>
            <p:nvPr/>
          </p:nvSpPr>
          <p:spPr>
            <a:xfrm>
              <a:off x="4478379" y="3260145"/>
              <a:ext cx="26830" cy="24570"/>
            </a:xfrm>
            <a:custGeom>
              <a:avLst/>
              <a:gdLst/>
              <a:ahLst/>
              <a:cxnLst/>
              <a:rect l="l" t="t" r="r" b="b"/>
              <a:pathLst>
                <a:path w="95" h="87" extrusionOk="0">
                  <a:moveTo>
                    <a:pt x="22" y="1"/>
                  </a:moveTo>
                  <a:cubicBezTo>
                    <a:pt x="12" y="11"/>
                    <a:pt x="3" y="24"/>
                    <a:pt x="3" y="39"/>
                  </a:cubicBezTo>
                  <a:cubicBezTo>
                    <a:pt x="1" y="67"/>
                    <a:pt x="20" y="84"/>
                    <a:pt x="46" y="86"/>
                  </a:cubicBezTo>
                  <a:cubicBezTo>
                    <a:pt x="47" y="86"/>
                    <a:pt x="48" y="87"/>
                    <a:pt x="50" y="87"/>
                  </a:cubicBezTo>
                  <a:cubicBezTo>
                    <a:pt x="72" y="87"/>
                    <a:pt x="95" y="70"/>
                    <a:pt x="89" y="46"/>
                  </a:cubicBezTo>
                  <a:cubicBezTo>
                    <a:pt x="86" y="33"/>
                    <a:pt x="78" y="22"/>
                    <a:pt x="67" y="14"/>
                  </a:cubicBezTo>
                  <a:cubicBezTo>
                    <a:pt x="61" y="10"/>
                    <a:pt x="54" y="9"/>
                    <a:pt x="48" y="9"/>
                  </a:cubicBezTo>
                  <a:cubicBezTo>
                    <a:pt x="44" y="9"/>
                    <a:pt x="39" y="9"/>
                    <a:pt x="35" y="9"/>
                  </a:cubicBezTo>
                  <a:cubicBezTo>
                    <a:pt x="27" y="9"/>
                    <a:pt x="24" y="5"/>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6"/>
            <p:cNvSpPr/>
            <p:nvPr/>
          </p:nvSpPr>
          <p:spPr>
            <a:xfrm>
              <a:off x="4342254" y="2850643"/>
              <a:ext cx="176513" cy="208987"/>
            </a:xfrm>
            <a:custGeom>
              <a:avLst/>
              <a:gdLst/>
              <a:ahLst/>
              <a:cxnLst/>
              <a:rect l="l" t="t" r="r" b="b"/>
              <a:pathLst>
                <a:path w="625" h="740" extrusionOk="0">
                  <a:moveTo>
                    <a:pt x="97" y="1"/>
                  </a:moveTo>
                  <a:cubicBezTo>
                    <a:pt x="95" y="7"/>
                    <a:pt x="91" y="14"/>
                    <a:pt x="80" y="14"/>
                  </a:cubicBezTo>
                  <a:cubicBezTo>
                    <a:pt x="1" y="14"/>
                    <a:pt x="5" y="110"/>
                    <a:pt x="31" y="211"/>
                  </a:cubicBezTo>
                  <a:cubicBezTo>
                    <a:pt x="37" y="213"/>
                    <a:pt x="39" y="221"/>
                    <a:pt x="35" y="228"/>
                  </a:cubicBezTo>
                  <a:cubicBezTo>
                    <a:pt x="59" y="311"/>
                    <a:pt x="95" y="395"/>
                    <a:pt x="104" y="418"/>
                  </a:cubicBezTo>
                  <a:cubicBezTo>
                    <a:pt x="147" y="530"/>
                    <a:pt x="198" y="635"/>
                    <a:pt x="254" y="740"/>
                  </a:cubicBezTo>
                  <a:cubicBezTo>
                    <a:pt x="316" y="573"/>
                    <a:pt x="453" y="455"/>
                    <a:pt x="624" y="418"/>
                  </a:cubicBezTo>
                  <a:cubicBezTo>
                    <a:pt x="468" y="253"/>
                    <a:pt x="288" y="12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6"/>
            <p:cNvSpPr/>
            <p:nvPr/>
          </p:nvSpPr>
          <p:spPr>
            <a:xfrm>
              <a:off x="4354963" y="2983378"/>
              <a:ext cx="22311" cy="52812"/>
            </a:xfrm>
            <a:custGeom>
              <a:avLst/>
              <a:gdLst/>
              <a:ahLst/>
              <a:cxnLst/>
              <a:rect l="l" t="t" r="r" b="b"/>
              <a:pathLst>
                <a:path w="79" h="187" extrusionOk="0">
                  <a:moveTo>
                    <a:pt x="15" y="0"/>
                  </a:moveTo>
                  <a:cubicBezTo>
                    <a:pt x="11" y="0"/>
                    <a:pt x="6" y="3"/>
                    <a:pt x="5" y="8"/>
                  </a:cubicBezTo>
                  <a:cubicBezTo>
                    <a:pt x="1" y="66"/>
                    <a:pt x="18" y="137"/>
                    <a:pt x="54" y="182"/>
                  </a:cubicBezTo>
                  <a:cubicBezTo>
                    <a:pt x="57" y="185"/>
                    <a:pt x="60" y="187"/>
                    <a:pt x="63" y="187"/>
                  </a:cubicBezTo>
                  <a:cubicBezTo>
                    <a:pt x="71" y="187"/>
                    <a:pt x="78" y="177"/>
                    <a:pt x="74" y="169"/>
                  </a:cubicBezTo>
                  <a:cubicBezTo>
                    <a:pt x="46" y="115"/>
                    <a:pt x="27" y="70"/>
                    <a:pt x="24" y="8"/>
                  </a:cubicBezTo>
                  <a:cubicBezTo>
                    <a:pt x="23" y="3"/>
                    <a:pt x="19" y="0"/>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6"/>
            <p:cNvSpPr/>
            <p:nvPr/>
          </p:nvSpPr>
          <p:spPr>
            <a:xfrm>
              <a:off x="4338018" y="3000323"/>
              <a:ext cx="35585" cy="43774"/>
            </a:xfrm>
            <a:custGeom>
              <a:avLst/>
              <a:gdLst/>
              <a:ahLst/>
              <a:cxnLst/>
              <a:rect l="l" t="t" r="r" b="b"/>
              <a:pathLst>
                <a:path w="126" h="155" extrusionOk="0">
                  <a:moveTo>
                    <a:pt x="9" y="0"/>
                  </a:moveTo>
                  <a:cubicBezTo>
                    <a:pt x="5" y="0"/>
                    <a:pt x="1" y="2"/>
                    <a:pt x="1" y="6"/>
                  </a:cubicBezTo>
                  <a:cubicBezTo>
                    <a:pt x="10" y="68"/>
                    <a:pt x="46" y="126"/>
                    <a:pt x="102" y="154"/>
                  </a:cubicBezTo>
                  <a:cubicBezTo>
                    <a:pt x="103" y="154"/>
                    <a:pt x="105" y="155"/>
                    <a:pt x="106" y="155"/>
                  </a:cubicBezTo>
                  <a:cubicBezTo>
                    <a:pt x="119" y="155"/>
                    <a:pt x="126" y="140"/>
                    <a:pt x="114" y="133"/>
                  </a:cubicBezTo>
                  <a:cubicBezTo>
                    <a:pt x="63" y="105"/>
                    <a:pt x="29" y="62"/>
                    <a:pt x="16" y="4"/>
                  </a:cubicBezTo>
                  <a:cubicBezTo>
                    <a:pt x="15" y="1"/>
                    <a:pt x="12" y="0"/>
                    <a:pt x="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6"/>
            <p:cNvSpPr/>
            <p:nvPr/>
          </p:nvSpPr>
          <p:spPr>
            <a:xfrm>
              <a:off x="4284359" y="2364042"/>
              <a:ext cx="63827" cy="55918"/>
            </a:xfrm>
            <a:custGeom>
              <a:avLst/>
              <a:gdLst/>
              <a:ahLst/>
              <a:cxnLst/>
              <a:rect l="l" t="t" r="r" b="b"/>
              <a:pathLst>
                <a:path w="226" h="198" extrusionOk="0">
                  <a:moveTo>
                    <a:pt x="165" y="117"/>
                  </a:moveTo>
                  <a:cubicBezTo>
                    <a:pt x="159" y="139"/>
                    <a:pt x="142" y="156"/>
                    <a:pt x="114" y="158"/>
                  </a:cubicBezTo>
                  <a:cubicBezTo>
                    <a:pt x="111" y="159"/>
                    <a:pt x="108" y="159"/>
                    <a:pt x="106" y="159"/>
                  </a:cubicBezTo>
                  <a:cubicBezTo>
                    <a:pt x="98" y="159"/>
                    <a:pt x="90" y="157"/>
                    <a:pt x="82" y="152"/>
                  </a:cubicBezTo>
                  <a:lnTo>
                    <a:pt x="82" y="152"/>
                  </a:lnTo>
                  <a:cubicBezTo>
                    <a:pt x="88" y="153"/>
                    <a:pt x="94" y="154"/>
                    <a:pt x="100" y="154"/>
                  </a:cubicBezTo>
                  <a:cubicBezTo>
                    <a:pt x="126" y="154"/>
                    <a:pt x="151" y="140"/>
                    <a:pt x="165" y="117"/>
                  </a:cubicBezTo>
                  <a:close/>
                  <a:moveTo>
                    <a:pt x="110" y="1"/>
                  </a:moveTo>
                  <a:cubicBezTo>
                    <a:pt x="101" y="1"/>
                    <a:pt x="91" y="2"/>
                    <a:pt x="82" y="6"/>
                  </a:cubicBezTo>
                  <a:cubicBezTo>
                    <a:pt x="35" y="19"/>
                    <a:pt x="0" y="66"/>
                    <a:pt x="11" y="115"/>
                  </a:cubicBezTo>
                  <a:cubicBezTo>
                    <a:pt x="20" y="163"/>
                    <a:pt x="65" y="197"/>
                    <a:pt x="110" y="197"/>
                  </a:cubicBezTo>
                  <a:cubicBezTo>
                    <a:pt x="120" y="197"/>
                    <a:pt x="130" y="196"/>
                    <a:pt x="140" y="192"/>
                  </a:cubicBezTo>
                  <a:cubicBezTo>
                    <a:pt x="193" y="173"/>
                    <a:pt x="225" y="109"/>
                    <a:pt x="200" y="57"/>
                  </a:cubicBezTo>
                  <a:cubicBezTo>
                    <a:pt x="184" y="24"/>
                    <a:pt x="147" y="1"/>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6"/>
            <p:cNvSpPr/>
            <p:nvPr/>
          </p:nvSpPr>
          <p:spPr>
            <a:xfrm>
              <a:off x="4188902" y="2150536"/>
              <a:ext cx="53660" cy="32195"/>
            </a:xfrm>
            <a:custGeom>
              <a:avLst/>
              <a:gdLst/>
              <a:ahLst/>
              <a:cxnLst/>
              <a:rect l="l" t="t" r="r" b="b"/>
              <a:pathLst>
                <a:path w="190" h="114" extrusionOk="0">
                  <a:moveTo>
                    <a:pt x="176" y="0"/>
                  </a:moveTo>
                  <a:cubicBezTo>
                    <a:pt x="174" y="0"/>
                    <a:pt x="173" y="1"/>
                    <a:pt x="171" y="2"/>
                  </a:cubicBezTo>
                  <a:cubicBezTo>
                    <a:pt x="118" y="42"/>
                    <a:pt x="71" y="77"/>
                    <a:pt x="6" y="100"/>
                  </a:cubicBezTo>
                  <a:cubicBezTo>
                    <a:pt x="0" y="102"/>
                    <a:pt x="2" y="113"/>
                    <a:pt x="9" y="113"/>
                  </a:cubicBezTo>
                  <a:cubicBezTo>
                    <a:pt x="9" y="113"/>
                    <a:pt x="10" y="113"/>
                    <a:pt x="11" y="113"/>
                  </a:cubicBezTo>
                  <a:cubicBezTo>
                    <a:pt x="73" y="96"/>
                    <a:pt x="139" y="64"/>
                    <a:pt x="182" y="19"/>
                  </a:cubicBezTo>
                  <a:cubicBezTo>
                    <a:pt x="189" y="12"/>
                    <a:pt x="183" y="0"/>
                    <a:pt x="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6"/>
            <p:cNvSpPr/>
            <p:nvPr/>
          </p:nvSpPr>
          <p:spPr>
            <a:xfrm>
              <a:off x="4181559" y="2136697"/>
              <a:ext cx="55354" cy="26547"/>
            </a:xfrm>
            <a:custGeom>
              <a:avLst/>
              <a:gdLst/>
              <a:ahLst/>
              <a:cxnLst/>
              <a:rect l="l" t="t" r="r" b="b"/>
              <a:pathLst>
                <a:path w="196" h="94" extrusionOk="0">
                  <a:moveTo>
                    <a:pt x="177" y="0"/>
                  </a:moveTo>
                  <a:cubicBezTo>
                    <a:pt x="175" y="0"/>
                    <a:pt x="173" y="1"/>
                    <a:pt x="172" y="2"/>
                  </a:cubicBezTo>
                  <a:cubicBezTo>
                    <a:pt x="118" y="27"/>
                    <a:pt x="62" y="53"/>
                    <a:pt x="9" y="79"/>
                  </a:cubicBezTo>
                  <a:cubicBezTo>
                    <a:pt x="1" y="83"/>
                    <a:pt x="6" y="94"/>
                    <a:pt x="13" y="94"/>
                  </a:cubicBezTo>
                  <a:cubicBezTo>
                    <a:pt x="14" y="94"/>
                    <a:pt x="15" y="94"/>
                    <a:pt x="15" y="94"/>
                  </a:cubicBezTo>
                  <a:cubicBezTo>
                    <a:pt x="71" y="70"/>
                    <a:pt x="124" y="46"/>
                    <a:pt x="180" y="23"/>
                  </a:cubicBezTo>
                  <a:cubicBezTo>
                    <a:pt x="195" y="17"/>
                    <a:pt x="189" y="0"/>
                    <a:pt x="1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6"/>
            <p:cNvSpPr/>
            <p:nvPr/>
          </p:nvSpPr>
          <p:spPr>
            <a:xfrm>
              <a:off x="4090057" y="2332976"/>
              <a:ext cx="70040" cy="129628"/>
            </a:xfrm>
            <a:custGeom>
              <a:avLst/>
              <a:gdLst/>
              <a:ahLst/>
              <a:cxnLst/>
              <a:rect l="l" t="t" r="r" b="b"/>
              <a:pathLst>
                <a:path w="248" h="459" extrusionOk="0">
                  <a:moveTo>
                    <a:pt x="247" y="0"/>
                  </a:moveTo>
                  <a:cubicBezTo>
                    <a:pt x="131" y="13"/>
                    <a:pt x="12" y="90"/>
                    <a:pt x="7" y="219"/>
                  </a:cubicBezTo>
                  <a:cubicBezTo>
                    <a:pt x="1" y="358"/>
                    <a:pt x="119" y="444"/>
                    <a:pt x="243" y="459"/>
                  </a:cubicBezTo>
                  <a:cubicBezTo>
                    <a:pt x="232" y="328"/>
                    <a:pt x="232" y="195"/>
                    <a:pt x="243" y="65"/>
                  </a:cubicBezTo>
                  <a:lnTo>
                    <a:pt x="241" y="65"/>
                  </a:lnTo>
                  <a:cubicBezTo>
                    <a:pt x="196" y="69"/>
                    <a:pt x="153" y="82"/>
                    <a:pt x="123" y="114"/>
                  </a:cubicBezTo>
                  <a:cubicBezTo>
                    <a:pt x="164" y="133"/>
                    <a:pt x="198" y="174"/>
                    <a:pt x="202" y="221"/>
                  </a:cubicBezTo>
                  <a:cubicBezTo>
                    <a:pt x="203" y="228"/>
                    <a:pt x="199" y="231"/>
                    <a:pt x="193" y="231"/>
                  </a:cubicBezTo>
                  <a:cubicBezTo>
                    <a:pt x="188" y="231"/>
                    <a:pt x="183" y="228"/>
                    <a:pt x="181" y="223"/>
                  </a:cubicBezTo>
                  <a:cubicBezTo>
                    <a:pt x="170" y="180"/>
                    <a:pt x="149" y="148"/>
                    <a:pt x="110" y="127"/>
                  </a:cubicBezTo>
                  <a:cubicBezTo>
                    <a:pt x="104" y="138"/>
                    <a:pt x="97" y="148"/>
                    <a:pt x="91" y="161"/>
                  </a:cubicBezTo>
                  <a:cubicBezTo>
                    <a:pt x="67" y="223"/>
                    <a:pt x="93" y="290"/>
                    <a:pt x="140" y="332"/>
                  </a:cubicBezTo>
                  <a:cubicBezTo>
                    <a:pt x="147" y="338"/>
                    <a:pt x="141" y="349"/>
                    <a:pt x="134" y="349"/>
                  </a:cubicBezTo>
                  <a:cubicBezTo>
                    <a:pt x="132" y="349"/>
                    <a:pt x="131" y="348"/>
                    <a:pt x="129" y="347"/>
                  </a:cubicBezTo>
                  <a:cubicBezTo>
                    <a:pt x="1" y="255"/>
                    <a:pt x="57" y="40"/>
                    <a:pt x="211" y="40"/>
                  </a:cubicBezTo>
                  <a:cubicBezTo>
                    <a:pt x="221" y="40"/>
                    <a:pt x="232" y="41"/>
                    <a:pt x="243" y="43"/>
                  </a:cubicBezTo>
                  <a:cubicBezTo>
                    <a:pt x="245" y="28"/>
                    <a:pt x="247" y="13"/>
                    <a:pt x="247"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6"/>
            <p:cNvSpPr/>
            <p:nvPr/>
          </p:nvSpPr>
          <p:spPr>
            <a:xfrm>
              <a:off x="4804005" y="1916696"/>
              <a:ext cx="6213" cy="3389"/>
            </a:xfrm>
            <a:custGeom>
              <a:avLst/>
              <a:gdLst/>
              <a:ahLst/>
              <a:cxnLst/>
              <a:rect l="l" t="t" r="r" b="b"/>
              <a:pathLst>
                <a:path w="22" h="12" extrusionOk="0">
                  <a:moveTo>
                    <a:pt x="17" y="3"/>
                  </a:moveTo>
                  <a:cubicBezTo>
                    <a:pt x="13" y="1"/>
                    <a:pt x="0" y="7"/>
                    <a:pt x="7" y="12"/>
                  </a:cubicBezTo>
                  <a:cubicBezTo>
                    <a:pt x="9" y="12"/>
                    <a:pt x="21"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6"/>
            <p:cNvSpPr/>
            <p:nvPr/>
          </p:nvSpPr>
          <p:spPr>
            <a:xfrm>
              <a:off x="4405233" y="1905399"/>
              <a:ext cx="3389" cy="5083"/>
            </a:xfrm>
            <a:custGeom>
              <a:avLst/>
              <a:gdLst/>
              <a:ahLst/>
              <a:cxnLst/>
              <a:rect l="l" t="t" r="r" b="b"/>
              <a:pathLst>
                <a:path w="12" h="18" extrusionOk="0">
                  <a:moveTo>
                    <a:pt x="11" y="9"/>
                  </a:moveTo>
                  <a:cubicBezTo>
                    <a:pt x="11" y="5"/>
                    <a:pt x="3" y="0"/>
                    <a:pt x="1" y="9"/>
                  </a:cubicBezTo>
                  <a:cubicBezTo>
                    <a:pt x="1"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6"/>
            <p:cNvSpPr/>
            <p:nvPr/>
          </p:nvSpPr>
          <p:spPr>
            <a:xfrm>
              <a:off x="4659973" y="1901728"/>
              <a:ext cx="14121" cy="11861"/>
            </a:xfrm>
            <a:custGeom>
              <a:avLst/>
              <a:gdLst/>
              <a:ahLst/>
              <a:cxnLst/>
              <a:rect l="l" t="t" r="r" b="b"/>
              <a:pathLst>
                <a:path w="50" h="42" extrusionOk="0">
                  <a:moveTo>
                    <a:pt x="47" y="15"/>
                  </a:moveTo>
                  <a:cubicBezTo>
                    <a:pt x="50" y="11"/>
                    <a:pt x="32" y="0"/>
                    <a:pt x="28" y="0"/>
                  </a:cubicBezTo>
                  <a:cubicBezTo>
                    <a:pt x="0" y="7"/>
                    <a:pt x="32" y="41"/>
                    <a:pt x="47"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6"/>
            <p:cNvSpPr/>
            <p:nvPr/>
          </p:nvSpPr>
          <p:spPr>
            <a:xfrm>
              <a:off x="4819538" y="1887890"/>
              <a:ext cx="5931" cy="5083"/>
            </a:xfrm>
            <a:custGeom>
              <a:avLst/>
              <a:gdLst/>
              <a:ahLst/>
              <a:cxnLst/>
              <a:rect l="l" t="t" r="r" b="b"/>
              <a:pathLst>
                <a:path w="21" h="18" extrusionOk="0">
                  <a:moveTo>
                    <a:pt x="20" y="9"/>
                  </a:moveTo>
                  <a:cubicBezTo>
                    <a:pt x="18" y="0"/>
                    <a:pt x="9" y="4"/>
                    <a:pt x="1" y="9"/>
                  </a:cubicBezTo>
                  <a:cubicBezTo>
                    <a:pt x="1" y="15"/>
                    <a:pt x="18" y="17"/>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6"/>
            <p:cNvSpPr/>
            <p:nvPr/>
          </p:nvSpPr>
          <p:spPr>
            <a:xfrm>
              <a:off x="4823774" y="1862472"/>
              <a:ext cx="6496" cy="3107"/>
            </a:xfrm>
            <a:custGeom>
              <a:avLst/>
              <a:gdLst/>
              <a:ahLst/>
              <a:cxnLst/>
              <a:rect l="l" t="t" r="r" b="b"/>
              <a:pathLst>
                <a:path w="23" h="11" extrusionOk="0">
                  <a:moveTo>
                    <a:pt x="16" y="2"/>
                  </a:moveTo>
                  <a:cubicBezTo>
                    <a:pt x="14" y="0"/>
                    <a:pt x="1" y="4"/>
                    <a:pt x="7" y="9"/>
                  </a:cubicBezTo>
                  <a:cubicBezTo>
                    <a:pt x="9" y="11"/>
                    <a:pt x="22"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6"/>
            <p:cNvSpPr/>
            <p:nvPr/>
          </p:nvSpPr>
          <p:spPr>
            <a:xfrm>
              <a:off x="4839589" y="1855130"/>
              <a:ext cx="9320" cy="9885"/>
            </a:xfrm>
            <a:custGeom>
              <a:avLst/>
              <a:gdLst/>
              <a:ahLst/>
              <a:cxnLst/>
              <a:rect l="l" t="t" r="r" b="b"/>
              <a:pathLst>
                <a:path w="33" h="35" extrusionOk="0">
                  <a:moveTo>
                    <a:pt x="30" y="28"/>
                  </a:moveTo>
                  <a:cubicBezTo>
                    <a:pt x="33" y="11"/>
                    <a:pt x="28" y="0"/>
                    <a:pt x="11" y="0"/>
                  </a:cubicBezTo>
                  <a:cubicBezTo>
                    <a:pt x="13" y="11"/>
                    <a:pt x="0" y="35"/>
                    <a:pt x="30"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4300174" y="1847222"/>
              <a:ext cx="23158" cy="16098"/>
            </a:xfrm>
            <a:custGeom>
              <a:avLst/>
              <a:gdLst/>
              <a:ahLst/>
              <a:cxnLst/>
              <a:rect l="l" t="t" r="r" b="b"/>
              <a:pathLst>
                <a:path w="82" h="57" extrusionOk="0">
                  <a:moveTo>
                    <a:pt x="54" y="56"/>
                  </a:moveTo>
                  <a:cubicBezTo>
                    <a:pt x="81" y="28"/>
                    <a:pt x="32" y="9"/>
                    <a:pt x="2" y="1"/>
                  </a:cubicBezTo>
                  <a:cubicBezTo>
                    <a:pt x="0" y="33"/>
                    <a:pt x="21" y="48"/>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4804005" y="1854565"/>
              <a:ext cx="6213" cy="3389"/>
            </a:xfrm>
            <a:custGeom>
              <a:avLst/>
              <a:gdLst/>
              <a:ahLst/>
              <a:cxnLst/>
              <a:rect l="l" t="t" r="r" b="b"/>
              <a:pathLst>
                <a:path w="22" h="12" extrusionOk="0">
                  <a:moveTo>
                    <a:pt x="17" y="2"/>
                  </a:moveTo>
                  <a:cubicBezTo>
                    <a:pt x="13" y="0"/>
                    <a:pt x="0" y="5"/>
                    <a:pt x="7" y="9"/>
                  </a:cubicBezTo>
                  <a:cubicBezTo>
                    <a:pt x="9" y="11"/>
                    <a:pt x="21" y="5"/>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4499560" y="1844115"/>
              <a:ext cx="5931" cy="3389"/>
            </a:xfrm>
            <a:custGeom>
              <a:avLst/>
              <a:gdLst/>
              <a:ahLst/>
              <a:cxnLst/>
              <a:rect l="l" t="t" r="r" b="b"/>
              <a:pathLst>
                <a:path w="21" h="12" extrusionOk="0">
                  <a:moveTo>
                    <a:pt x="16" y="3"/>
                  </a:moveTo>
                  <a:cubicBezTo>
                    <a:pt x="14" y="1"/>
                    <a:pt x="1" y="7"/>
                    <a:pt x="5" y="12"/>
                  </a:cubicBezTo>
                  <a:cubicBezTo>
                    <a:pt x="9" y="12"/>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4823774" y="1842421"/>
              <a:ext cx="6496" cy="3389"/>
            </a:xfrm>
            <a:custGeom>
              <a:avLst/>
              <a:gdLst/>
              <a:ahLst/>
              <a:cxnLst/>
              <a:rect l="l" t="t" r="r" b="b"/>
              <a:pathLst>
                <a:path w="23" h="12" extrusionOk="0">
                  <a:moveTo>
                    <a:pt x="16" y="3"/>
                  </a:moveTo>
                  <a:cubicBezTo>
                    <a:pt x="14" y="0"/>
                    <a:pt x="1" y="7"/>
                    <a:pt x="7"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4397890" y="1824911"/>
              <a:ext cx="6496" cy="3389"/>
            </a:xfrm>
            <a:custGeom>
              <a:avLst/>
              <a:gdLst/>
              <a:ahLst/>
              <a:cxnLst/>
              <a:rect l="l" t="t" r="r" b="b"/>
              <a:pathLst>
                <a:path w="23" h="12" extrusionOk="0">
                  <a:moveTo>
                    <a:pt x="16" y="3"/>
                  </a:moveTo>
                  <a:cubicBezTo>
                    <a:pt x="14" y="0"/>
                    <a:pt x="1" y="7"/>
                    <a:pt x="7" y="9"/>
                  </a:cubicBezTo>
                  <a:cubicBezTo>
                    <a:pt x="10"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4667880" y="1817568"/>
              <a:ext cx="5648" cy="2259"/>
            </a:xfrm>
            <a:custGeom>
              <a:avLst/>
              <a:gdLst/>
              <a:ahLst/>
              <a:cxnLst/>
              <a:rect l="l" t="t" r="r" b="b"/>
              <a:pathLst>
                <a:path w="20" h="8" extrusionOk="0">
                  <a:moveTo>
                    <a:pt x="19" y="1"/>
                  </a:moveTo>
                  <a:cubicBezTo>
                    <a:pt x="11" y="3"/>
                    <a:pt x="0" y="1"/>
                    <a:pt x="0" y="7"/>
                  </a:cubicBezTo>
                  <a:cubicBezTo>
                    <a:pt x="7" y="5"/>
                    <a:pt x="19" y="7"/>
                    <a:pt x="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4734813" y="1811638"/>
              <a:ext cx="8755" cy="5083"/>
            </a:xfrm>
            <a:custGeom>
              <a:avLst/>
              <a:gdLst/>
              <a:ahLst/>
              <a:cxnLst/>
              <a:rect l="l" t="t" r="r" b="b"/>
              <a:pathLst>
                <a:path w="31" h="18" extrusionOk="0">
                  <a:moveTo>
                    <a:pt x="31" y="15"/>
                  </a:moveTo>
                  <a:lnTo>
                    <a:pt x="31" y="0"/>
                  </a:lnTo>
                  <a:lnTo>
                    <a:pt x="1" y="0"/>
                  </a:lnTo>
                  <a:cubicBezTo>
                    <a:pt x="1" y="13"/>
                    <a:pt x="12" y="17"/>
                    <a:pt x="31"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4303563" y="1813332"/>
              <a:ext cx="5931" cy="2824"/>
            </a:xfrm>
            <a:custGeom>
              <a:avLst/>
              <a:gdLst/>
              <a:ahLst/>
              <a:cxnLst/>
              <a:rect l="l" t="t" r="r" b="b"/>
              <a:pathLst>
                <a:path w="21" h="10" extrusionOk="0">
                  <a:moveTo>
                    <a:pt x="1" y="9"/>
                  </a:moveTo>
                  <a:cubicBezTo>
                    <a:pt x="9" y="7"/>
                    <a:pt x="20" y="9"/>
                    <a:pt x="20" y="1"/>
                  </a:cubicBezTo>
                  <a:cubicBezTo>
                    <a:pt x="14" y="3"/>
                    <a:pt x="1" y="3"/>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6"/>
            <p:cNvSpPr/>
            <p:nvPr/>
          </p:nvSpPr>
          <p:spPr>
            <a:xfrm>
              <a:off x="4460304" y="1803165"/>
              <a:ext cx="5648" cy="3107"/>
            </a:xfrm>
            <a:custGeom>
              <a:avLst/>
              <a:gdLst/>
              <a:ahLst/>
              <a:cxnLst/>
              <a:rect l="l" t="t" r="r" b="b"/>
              <a:pathLst>
                <a:path w="20" h="11" extrusionOk="0">
                  <a:moveTo>
                    <a:pt x="16" y="2"/>
                  </a:moveTo>
                  <a:cubicBezTo>
                    <a:pt x="13" y="0"/>
                    <a:pt x="1" y="7"/>
                    <a:pt x="5" y="9"/>
                  </a:cubicBezTo>
                  <a:cubicBezTo>
                    <a:pt x="7"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6"/>
            <p:cNvSpPr/>
            <p:nvPr/>
          </p:nvSpPr>
          <p:spPr>
            <a:xfrm>
              <a:off x="4443924" y="1789892"/>
              <a:ext cx="12426" cy="8755"/>
            </a:xfrm>
            <a:custGeom>
              <a:avLst/>
              <a:gdLst/>
              <a:ahLst/>
              <a:cxnLst/>
              <a:rect l="l" t="t" r="r" b="b"/>
              <a:pathLst>
                <a:path w="44" h="31" extrusionOk="0">
                  <a:moveTo>
                    <a:pt x="44" y="28"/>
                  </a:moveTo>
                  <a:lnTo>
                    <a:pt x="44" y="0"/>
                  </a:lnTo>
                  <a:cubicBezTo>
                    <a:pt x="24" y="0"/>
                    <a:pt x="22" y="9"/>
                    <a:pt x="3" y="9"/>
                  </a:cubicBezTo>
                  <a:cubicBezTo>
                    <a:pt x="1" y="26"/>
                    <a:pt x="18" y="30"/>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6"/>
            <p:cNvSpPr/>
            <p:nvPr/>
          </p:nvSpPr>
          <p:spPr>
            <a:xfrm>
              <a:off x="4362871" y="1787915"/>
              <a:ext cx="3389" cy="4519"/>
            </a:xfrm>
            <a:custGeom>
              <a:avLst/>
              <a:gdLst/>
              <a:ahLst/>
              <a:cxnLst/>
              <a:rect l="l" t="t" r="r" b="b"/>
              <a:pathLst>
                <a:path w="12" h="16" extrusionOk="0">
                  <a:moveTo>
                    <a:pt x="11" y="9"/>
                  </a:moveTo>
                  <a:cubicBezTo>
                    <a:pt x="11" y="5"/>
                    <a:pt x="3" y="1"/>
                    <a:pt x="1" y="9"/>
                  </a:cubicBezTo>
                  <a:cubicBezTo>
                    <a:pt x="1" y="11"/>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6"/>
            <p:cNvSpPr/>
            <p:nvPr/>
          </p:nvSpPr>
          <p:spPr>
            <a:xfrm>
              <a:off x="4193703" y="1786220"/>
              <a:ext cx="6213" cy="1977"/>
            </a:xfrm>
            <a:custGeom>
              <a:avLst/>
              <a:gdLst/>
              <a:ahLst/>
              <a:cxnLst/>
              <a:rect l="l" t="t" r="r" b="b"/>
              <a:pathLst>
                <a:path w="22" h="7" extrusionOk="0">
                  <a:moveTo>
                    <a:pt x="21" y="0"/>
                  </a:moveTo>
                  <a:cubicBezTo>
                    <a:pt x="13" y="2"/>
                    <a:pt x="0" y="0"/>
                    <a:pt x="0" y="7"/>
                  </a:cubicBezTo>
                  <a:cubicBezTo>
                    <a:pt x="9" y="7"/>
                    <a:pt x="19" y="7"/>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6"/>
            <p:cNvSpPr/>
            <p:nvPr/>
          </p:nvSpPr>
          <p:spPr>
            <a:xfrm>
              <a:off x="4519612" y="1783679"/>
              <a:ext cx="5648" cy="3389"/>
            </a:xfrm>
            <a:custGeom>
              <a:avLst/>
              <a:gdLst/>
              <a:ahLst/>
              <a:cxnLst/>
              <a:rect l="l" t="t" r="r" b="b"/>
              <a:pathLst>
                <a:path w="20" h="12" extrusionOk="0">
                  <a:moveTo>
                    <a:pt x="5" y="9"/>
                  </a:moveTo>
                  <a:cubicBezTo>
                    <a:pt x="7" y="11"/>
                    <a:pt x="20" y="7"/>
                    <a:pt x="15" y="3"/>
                  </a:cubicBezTo>
                  <a:cubicBezTo>
                    <a:pt x="11" y="1"/>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6"/>
            <p:cNvSpPr/>
            <p:nvPr/>
          </p:nvSpPr>
          <p:spPr>
            <a:xfrm>
              <a:off x="4073959" y="1783679"/>
              <a:ext cx="5648" cy="3389"/>
            </a:xfrm>
            <a:custGeom>
              <a:avLst/>
              <a:gdLst/>
              <a:ahLst/>
              <a:cxnLst/>
              <a:rect l="l" t="t" r="r" b="b"/>
              <a:pathLst>
                <a:path w="20" h="12" extrusionOk="0">
                  <a:moveTo>
                    <a:pt x="15" y="3"/>
                  </a:moveTo>
                  <a:cubicBezTo>
                    <a:pt x="13" y="1"/>
                    <a:pt x="0" y="5"/>
                    <a:pt x="4" y="9"/>
                  </a:cubicBezTo>
                  <a:cubicBezTo>
                    <a:pt x="9"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6"/>
            <p:cNvSpPr/>
            <p:nvPr/>
          </p:nvSpPr>
          <p:spPr>
            <a:xfrm>
              <a:off x="4513681" y="1768711"/>
              <a:ext cx="11014" cy="8755"/>
            </a:xfrm>
            <a:custGeom>
              <a:avLst/>
              <a:gdLst/>
              <a:ahLst/>
              <a:cxnLst/>
              <a:rect l="l" t="t" r="r" b="b"/>
              <a:pathLst>
                <a:path w="39" h="31" extrusionOk="0">
                  <a:moveTo>
                    <a:pt x="15" y="0"/>
                  </a:moveTo>
                  <a:cubicBezTo>
                    <a:pt x="0" y="11"/>
                    <a:pt x="4" y="30"/>
                    <a:pt x="36" y="28"/>
                  </a:cubicBezTo>
                  <a:cubicBezTo>
                    <a:pt x="39" y="11"/>
                    <a:pt x="34" y="2"/>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6"/>
            <p:cNvSpPr/>
            <p:nvPr/>
          </p:nvSpPr>
          <p:spPr>
            <a:xfrm>
              <a:off x="4048541" y="1774076"/>
              <a:ext cx="5648" cy="3389"/>
            </a:xfrm>
            <a:custGeom>
              <a:avLst/>
              <a:gdLst/>
              <a:ahLst/>
              <a:cxnLst/>
              <a:rect l="l" t="t" r="r" b="b"/>
              <a:pathLst>
                <a:path w="20" h="12" extrusionOk="0">
                  <a:moveTo>
                    <a:pt x="4" y="9"/>
                  </a:moveTo>
                  <a:cubicBezTo>
                    <a:pt x="9" y="11"/>
                    <a:pt x="19" y="5"/>
                    <a:pt x="15" y="3"/>
                  </a:cubicBezTo>
                  <a:cubicBezTo>
                    <a:pt x="13" y="0"/>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6"/>
            <p:cNvSpPr/>
            <p:nvPr/>
          </p:nvSpPr>
          <p:spPr>
            <a:xfrm>
              <a:off x="4026513" y="2499319"/>
              <a:ext cx="9602" cy="4519"/>
            </a:xfrm>
            <a:custGeom>
              <a:avLst/>
              <a:gdLst/>
              <a:ahLst/>
              <a:cxnLst/>
              <a:rect l="l" t="t" r="r" b="b"/>
              <a:pathLst>
                <a:path w="34" h="16" extrusionOk="0">
                  <a:moveTo>
                    <a:pt x="33" y="0"/>
                  </a:moveTo>
                  <a:lnTo>
                    <a:pt x="3" y="0"/>
                  </a:lnTo>
                  <a:cubicBezTo>
                    <a:pt x="1" y="11"/>
                    <a:pt x="12" y="15"/>
                    <a:pt x="33"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6"/>
            <p:cNvSpPr/>
            <p:nvPr/>
          </p:nvSpPr>
          <p:spPr>
            <a:xfrm>
              <a:off x="3791260" y="2498754"/>
              <a:ext cx="6496" cy="3107"/>
            </a:xfrm>
            <a:custGeom>
              <a:avLst/>
              <a:gdLst/>
              <a:ahLst/>
              <a:cxnLst/>
              <a:rect l="l" t="t" r="r" b="b"/>
              <a:pathLst>
                <a:path w="23" h="11"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6"/>
            <p:cNvSpPr/>
            <p:nvPr/>
          </p:nvSpPr>
          <p:spPr>
            <a:xfrm>
              <a:off x="4826316" y="2496212"/>
              <a:ext cx="6213" cy="3389"/>
            </a:xfrm>
            <a:custGeom>
              <a:avLst/>
              <a:gdLst/>
              <a:ahLst/>
              <a:cxnLst/>
              <a:rect l="l" t="t" r="r" b="b"/>
              <a:pathLst>
                <a:path w="22" h="12" extrusionOk="0">
                  <a:moveTo>
                    <a:pt x="17" y="3"/>
                  </a:moveTo>
                  <a:cubicBezTo>
                    <a:pt x="13" y="1"/>
                    <a:pt x="0" y="7"/>
                    <a:pt x="7" y="11"/>
                  </a:cubicBezTo>
                  <a:cubicBezTo>
                    <a:pt x="9" y="11"/>
                    <a:pt x="22"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6"/>
            <p:cNvSpPr/>
            <p:nvPr/>
          </p:nvSpPr>
          <p:spPr>
            <a:xfrm>
              <a:off x="3816678" y="2490846"/>
              <a:ext cx="6496" cy="3389"/>
            </a:xfrm>
            <a:custGeom>
              <a:avLst/>
              <a:gdLst/>
              <a:ahLst/>
              <a:cxnLst/>
              <a:rect l="l" t="t" r="r" b="b"/>
              <a:pathLst>
                <a:path w="23" h="12" extrusionOk="0">
                  <a:moveTo>
                    <a:pt x="7" y="9"/>
                  </a:moveTo>
                  <a:cubicBezTo>
                    <a:pt x="9" y="11"/>
                    <a:pt x="22" y="5"/>
                    <a:pt x="18" y="3"/>
                  </a:cubicBezTo>
                  <a:cubicBezTo>
                    <a:pt x="14" y="0"/>
                    <a:pt x="1"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6"/>
            <p:cNvSpPr/>
            <p:nvPr/>
          </p:nvSpPr>
          <p:spPr>
            <a:xfrm>
              <a:off x="3871749" y="2487175"/>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6"/>
            <p:cNvSpPr/>
            <p:nvPr/>
          </p:nvSpPr>
          <p:spPr>
            <a:xfrm>
              <a:off x="4427544" y="2485480"/>
              <a:ext cx="3389" cy="4519"/>
            </a:xfrm>
            <a:custGeom>
              <a:avLst/>
              <a:gdLst/>
              <a:ahLst/>
              <a:cxnLst/>
              <a:rect l="l" t="t" r="r" b="b"/>
              <a:pathLst>
                <a:path w="12" h="16" extrusionOk="0">
                  <a:moveTo>
                    <a:pt x="12" y="7"/>
                  </a:moveTo>
                  <a:cubicBezTo>
                    <a:pt x="12" y="2"/>
                    <a:pt x="3" y="0"/>
                    <a:pt x="1" y="7"/>
                  </a:cubicBezTo>
                  <a:cubicBezTo>
                    <a:pt x="1" y="11"/>
                    <a:pt x="9" y="15"/>
                    <a:pt x="1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6"/>
            <p:cNvSpPr/>
            <p:nvPr/>
          </p:nvSpPr>
          <p:spPr>
            <a:xfrm>
              <a:off x="4940694" y="2481244"/>
              <a:ext cx="8755" cy="6213"/>
            </a:xfrm>
            <a:custGeom>
              <a:avLst/>
              <a:gdLst/>
              <a:ahLst/>
              <a:cxnLst/>
              <a:rect l="l" t="t" r="r" b="b"/>
              <a:pathLst>
                <a:path w="31" h="22" extrusionOk="0">
                  <a:moveTo>
                    <a:pt x="30" y="9"/>
                  </a:moveTo>
                  <a:cubicBezTo>
                    <a:pt x="22" y="9"/>
                    <a:pt x="19" y="2"/>
                    <a:pt x="11" y="0"/>
                  </a:cubicBezTo>
                  <a:cubicBezTo>
                    <a:pt x="11" y="9"/>
                    <a:pt x="2" y="9"/>
                    <a:pt x="0" y="15"/>
                  </a:cubicBezTo>
                  <a:cubicBezTo>
                    <a:pt x="11" y="15"/>
                    <a:pt x="13" y="19"/>
                    <a:pt x="22" y="22"/>
                  </a:cubicBezTo>
                  <a:cubicBezTo>
                    <a:pt x="22" y="15"/>
                    <a:pt x="30" y="13"/>
                    <a:pt x="3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6"/>
            <p:cNvSpPr/>
            <p:nvPr/>
          </p:nvSpPr>
          <p:spPr>
            <a:xfrm>
              <a:off x="4682284" y="2481244"/>
              <a:ext cx="14121" cy="11579"/>
            </a:xfrm>
            <a:custGeom>
              <a:avLst/>
              <a:gdLst/>
              <a:ahLst/>
              <a:cxnLst/>
              <a:rect l="l" t="t" r="r" b="b"/>
              <a:pathLst>
                <a:path w="50" h="41" extrusionOk="0">
                  <a:moveTo>
                    <a:pt x="48" y="15"/>
                  </a:moveTo>
                  <a:cubicBezTo>
                    <a:pt x="50" y="11"/>
                    <a:pt x="33" y="0"/>
                    <a:pt x="28" y="0"/>
                  </a:cubicBezTo>
                  <a:cubicBezTo>
                    <a:pt x="1" y="7"/>
                    <a:pt x="33" y="41"/>
                    <a:pt x="48"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6"/>
            <p:cNvSpPr/>
            <p:nvPr/>
          </p:nvSpPr>
          <p:spPr>
            <a:xfrm>
              <a:off x="4842131" y="2467123"/>
              <a:ext cx="6213" cy="5366"/>
            </a:xfrm>
            <a:custGeom>
              <a:avLst/>
              <a:gdLst/>
              <a:ahLst/>
              <a:cxnLst/>
              <a:rect l="l" t="t" r="r" b="b"/>
              <a:pathLst>
                <a:path w="22" h="19" extrusionOk="0">
                  <a:moveTo>
                    <a:pt x="21" y="9"/>
                  </a:moveTo>
                  <a:cubicBezTo>
                    <a:pt x="19" y="1"/>
                    <a:pt x="9" y="5"/>
                    <a:pt x="0" y="9"/>
                  </a:cubicBezTo>
                  <a:cubicBezTo>
                    <a:pt x="0" y="16"/>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6"/>
            <p:cNvSpPr/>
            <p:nvPr/>
          </p:nvSpPr>
          <p:spPr>
            <a:xfrm>
              <a:off x="4913865" y="2461192"/>
              <a:ext cx="6496" cy="3389"/>
            </a:xfrm>
            <a:custGeom>
              <a:avLst/>
              <a:gdLst/>
              <a:ahLst/>
              <a:cxnLst/>
              <a:rect l="l" t="t" r="r" b="b"/>
              <a:pathLst>
                <a:path w="23" h="12" extrusionOk="0">
                  <a:moveTo>
                    <a:pt x="16" y="3"/>
                  </a:moveTo>
                  <a:cubicBezTo>
                    <a:pt x="14" y="0"/>
                    <a:pt x="1" y="5"/>
                    <a:pt x="5"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6"/>
            <p:cNvSpPr/>
            <p:nvPr/>
          </p:nvSpPr>
          <p:spPr>
            <a:xfrm>
              <a:off x="4846367" y="2441706"/>
              <a:ext cx="6213" cy="3389"/>
            </a:xfrm>
            <a:custGeom>
              <a:avLst/>
              <a:gdLst/>
              <a:ahLst/>
              <a:cxnLst/>
              <a:rect l="l" t="t" r="r" b="b"/>
              <a:pathLst>
                <a:path w="22" h="12" extrusionOk="0">
                  <a:moveTo>
                    <a:pt x="15" y="3"/>
                  </a:moveTo>
                  <a:cubicBezTo>
                    <a:pt x="13" y="1"/>
                    <a:pt x="0" y="5"/>
                    <a:pt x="6" y="10"/>
                  </a:cubicBezTo>
                  <a:cubicBezTo>
                    <a:pt x="9" y="12"/>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6"/>
            <p:cNvSpPr/>
            <p:nvPr/>
          </p:nvSpPr>
          <p:spPr>
            <a:xfrm>
              <a:off x="4861900" y="2434081"/>
              <a:ext cx="9320" cy="10449"/>
            </a:xfrm>
            <a:custGeom>
              <a:avLst/>
              <a:gdLst/>
              <a:ahLst/>
              <a:cxnLst/>
              <a:rect l="l" t="t" r="r" b="b"/>
              <a:pathLst>
                <a:path w="33" h="37" extrusionOk="0">
                  <a:moveTo>
                    <a:pt x="31" y="30"/>
                  </a:moveTo>
                  <a:cubicBezTo>
                    <a:pt x="33" y="13"/>
                    <a:pt x="29" y="2"/>
                    <a:pt x="9" y="0"/>
                  </a:cubicBezTo>
                  <a:cubicBezTo>
                    <a:pt x="14" y="13"/>
                    <a:pt x="1" y="37"/>
                    <a:pt x="31"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6"/>
            <p:cNvSpPr/>
            <p:nvPr/>
          </p:nvSpPr>
          <p:spPr>
            <a:xfrm>
              <a:off x="4322485" y="2426738"/>
              <a:ext cx="23158" cy="16098"/>
            </a:xfrm>
            <a:custGeom>
              <a:avLst/>
              <a:gdLst/>
              <a:ahLst/>
              <a:cxnLst/>
              <a:rect l="l" t="t" r="r" b="b"/>
              <a:pathLst>
                <a:path w="82" h="57" extrusionOk="0">
                  <a:moveTo>
                    <a:pt x="54" y="56"/>
                  </a:moveTo>
                  <a:cubicBezTo>
                    <a:pt x="82" y="28"/>
                    <a:pt x="32" y="9"/>
                    <a:pt x="2" y="0"/>
                  </a:cubicBezTo>
                  <a:cubicBezTo>
                    <a:pt x="0" y="33"/>
                    <a:pt x="22" y="48"/>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6"/>
            <p:cNvSpPr/>
            <p:nvPr/>
          </p:nvSpPr>
          <p:spPr>
            <a:xfrm>
              <a:off x="4826316" y="2434081"/>
              <a:ext cx="6213" cy="3107"/>
            </a:xfrm>
            <a:custGeom>
              <a:avLst/>
              <a:gdLst/>
              <a:ahLst/>
              <a:cxnLst/>
              <a:rect l="l" t="t" r="r" b="b"/>
              <a:pathLst>
                <a:path w="22" h="11" extrusionOk="0">
                  <a:moveTo>
                    <a:pt x="17" y="0"/>
                  </a:moveTo>
                  <a:cubicBezTo>
                    <a:pt x="13" y="0"/>
                    <a:pt x="0" y="4"/>
                    <a:pt x="7" y="9"/>
                  </a:cubicBezTo>
                  <a:cubicBezTo>
                    <a:pt x="9" y="11"/>
                    <a:pt x="22" y="4"/>
                    <a:pt x="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6"/>
            <p:cNvSpPr/>
            <p:nvPr/>
          </p:nvSpPr>
          <p:spPr>
            <a:xfrm>
              <a:off x="4951991" y="2418830"/>
              <a:ext cx="14403" cy="12426"/>
            </a:xfrm>
            <a:custGeom>
              <a:avLst/>
              <a:gdLst/>
              <a:ahLst/>
              <a:cxnLst/>
              <a:rect l="l" t="t" r="r" b="b"/>
              <a:pathLst>
                <a:path w="51" h="44" extrusionOk="0">
                  <a:moveTo>
                    <a:pt x="1" y="7"/>
                  </a:moveTo>
                  <a:lnTo>
                    <a:pt x="1" y="20"/>
                  </a:lnTo>
                  <a:cubicBezTo>
                    <a:pt x="20" y="43"/>
                    <a:pt x="50"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6"/>
            <p:cNvSpPr/>
            <p:nvPr/>
          </p:nvSpPr>
          <p:spPr>
            <a:xfrm>
              <a:off x="4522154" y="2423631"/>
              <a:ext cx="6213" cy="3389"/>
            </a:xfrm>
            <a:custGeom>
              <a:avLst/>
              <a:gdLst/>
              <a:ahLst/>
              <a:cxnLst/>
              <a:rect l="l" t="t" r="r" b="b"/>
              <a:pathLst>
                <a:path w="22" h="12" extrusionOk="0">
                  <a:moveTo>
                    <a:pt x="15" y="3"/>
                  </a:moveTo>
                  <a:cubicBezTo>
                    <a:pt x="13" y="1"/>
                    <a:pt x="0" y="7"/>
                    <a:pt x="4" y="11"/>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6"/>
            <p:cNvSpPr/>
            <p:nvPr/>
          </p:nvSpPr>
          <p:spPr>
            <a:xfrm>
              <a:off x="4846367" y="2421937"/>
              <a:ext cx="6213" cy="3107"/>
            </a:xfrm>
            <a:custGeom>
              <a:avLst/>
              <a:gdLst/>
              <a:ahLst/>
              <a:cxnLst/>
              <a:rect l="l" t="t" r="r" b="b"/>
              <a:pathLst>
                <a:path w="22" h="11" extrusionOk="0">
                  <a:moveTo>
                    <a:pt x="15" y="2"/>
                  </a:moveTo>
                  <a:cubicBezTo>
                    <a:pt x="13" y="0"/>
                    <a:pt x="0" y="7"/>
                    <a:pt x="6" y="9"/>
                  </a:cubicBezTo>
                  <a:cubicBezTo>
                    <a:pt x="9" y="11"/>
                    <a:pt x="21"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
            <p:cNvSpPr/>
            <p:nvPr/>
          </p:nvSpPr>
          <p:spPr>
            <a:xfrm>
              <a:off x="4898332" y="2410358"/>
              <a:ext cx="3107" cy="5083"/>
            </a:xfrm>
            <a:custGeom>
              <a:avLst/>
              <a:gdLst/>
              <a:ahLst/>
              <a:cxnLst/>
              <a:rect l="l" t="t" r="r" b="b"/>
              <a:pathLst>
                <a:path w="11" h="18" extrusionOk="0">
                  <a:moveTo>
                    <a:pt x="2" y="9"/>
                  </a:moveTo>
                  <a:cubicBezTo>
                    <a:pt x="0" y="13"/>
                    <a:pt x="9" y="18"/>
                    <a:pt x="11" y="9"/>
                  </a:cubicBezTo>
                  <a:cubicBezTo>
                    <a:pt x="11" y="5"/>
                    <a:pt x="2" y="1"/>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6"/>
            <p:cNvSpPr/>
            <p:nvPr/>
          </p:nvSpPr>
          <p:spPr>
            <a:xfrm>
              <a:off x="4946625" y="2404427"/>
              <a:ext cx="2824" cy="5083"/>
            </a:xfrm>
            <a:custGeom>
              <a:avLst/>
              <a:gdLst/>
              <a:ahLst/>
              <a:cxnLst/>
              <a:rect l="l" t="t" r="r" b="b"/>
              <a:pathLst>
                <a:path w="10" h="18" extrusionOk="0">
                  <a:moveTo>
                    <a:pt x="9" y="9"/>
                  </a:moveTo>
                  <a:cubicBezTo>
                    <a:pt x="9" y="4"/>
                    <a:pt x="3" y="0"/>
                    <a:pt x="1" y="9"/>
                  </a:cubicBezTo>
                  <a:cubicBezTo>
                    <a:pt x="1" y="13"/>
                    <a:pt x="9"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6"/>
            <p:cNvSpPr/>
            <p:nvPr/>
          </p:nvSpPr>
          <p:spPr>
            <a:xfrm>
              <a:off x="4420484" y="2404427"/>
              <a:ext cx="6213" cy="3107"/>
            </a:xfrm>
            <a:custGeom>
              <a:avLst/>
              <a:gdLst/>
              <a:ahLst/>
              <a:cxnLst/>
              <a:rect l="l" t="t" r="r" b="b"/>
              <a:pathLst>
                <a:path w="22" h="11" extrusionOk="0">
                  <a:moveTo>
                    <a:pt x="15" y="2"/>
                  </a:moveTo>
                  <a:cubicBezTo>
                    <a:pt x="13" y="0"/>
                    <a:pt x="0" y="7"/>
                    <a:pt x="7"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6"/>
            <p:cNvSpPr/>
            <p:nvPr/>
          </p:nvSpPr>
          <p:spPr>
            <a:xfrm>
              <a:off x="4690191" y="2397084"/>
              <a:ext cx="5648" cy="1977"/>
            </a:xfrm>
            <a:custGeom>
              <a:avLst/>
              <a:gdLst/>
              <a:ahLst/>
              <a:cxnLst/>
              <a:rect l="l" t="t" r="r" b="b"/>
              <a:pathLst>
                <a:path w="20" h="7" extrusionOk="0">
                  <a:moveTo>
                    <a:pt x="20" y="0"/>
                  </a:moveTo>
                  <a:cubicBezTo>
                    <a:pt x="11" y="3"/>
                    <a:pt x="0" y="0"/>
                    <a:pt x="0" y="7"/>
                  </a:cubicBezTo>
                  <a:cubicBezTo>
                    <a:pt x="7" y="5"/>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6"/>
            <p:cNvSpPr/>
            <p:nvPr/>
          </p:nvSpPr>
          <p:spPr>
            <a:xfrm>
              <a:off x="4757406" y="2391154"/>
              <a:ext cx="8755" cy="5083"/>
            </a:xfrm>
            <a:custGeom>
              <a:avLst/>
              <a:gdLst/>
              <a:ahLst/>
              <a:cxnLst/>
              <a:rect l="l" t="t" r="r" b="b"/>
              <a:pathLst>
                <a:path w="31" h="18" extrusionOk="0">
                  <a:moveTo>
                    <a:pt x="30" y="15"/>
                  </a:moveTo>
                  <a:lnTo>
                    <a:pt x="30" y="0"/>
                  </a:lnTo>
                  <a:lnTo>
                    <a:pt x="0" y="0"/>
                  </a:lnTo>
                  <a:cubicBezTo>
                    <a:pt x="0" y="13"/>
                    <a:pt x="11" y="17"/>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6"/>
            <p:cNvSpPr/>
            <p:nvPr/>
          </p:nvSpPr>
          <p:spPr>
            <a:xfrm>
              <a:off x="4326157" y="2392848"/>
              <a:ext cx="5648" cy="2824"/>
            </a:xfrm>
            <a:custGeom>
              <a:avLst/>
              <a:gdLst/>
              <a:ahLst/>
              <a:cxnLst/>
              <a:rect l="l" t="t" r="r" b="b"/>
              <a:pathLst>
                <a:path w="20" h="10" extrusionOk="0">
                  <a:moveTo>
                    <a:pt x="0" y="9"/>
                  </a:moveTo>
                  <a:cubicBezTo>
                    <a:pt x="9" y="7"/>
                    <a:pt x="19" y="9"/>
                    <a:pt x="19" y="0"/>
                  </a:cubicBezTo>
                  <a:cubicBezTo>
                    <a:pt x="13" y="3"/>
                    <a:pt x="0" y="3"/>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6"/>
            <p:cNvSpPr/>
            <p:nvPr/>
          </p:nvSpPr>
          <p:spPr>
            <a:xfrm>
              <a:off x="4966112" y="2384940"/>
              <a:ext cx="3107" cy="4519"/>
            </a:xfrm>
            <a:custGeom>
              <a:avLst/>
              <a:gdLst/>
              <a:ahLst/>
              <a:cxnLst/>
              <a:rect l="l" t="t" r="r" b="b"/>
              <a:pathLst>
                <a:path w="11" h="16" extrusionOk="0">
                  <a:moveTo>
                    <a:pt x="11" y="9"/>
                  </a:moveTo>
                  <a:cubicBezTo>
                    <a:pt x="11" y="5"/>
                    <a:pt x="2" y="1"/>
                    <a:pt x="0" y="9"/>
                  </a:cubicBezTo>
                  <a:cubicBezTo>
                    <a:pt x="0" y="13"/>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6"/>
            <p:cNvSpPr/>
            <p:nvPr/>
          </p:nvSpPr>
          <p:spPr>
            <a:xfrm>
              <a:off x="4482615" y="2382681"/>
              <a:ext cx="5931" cy="3107"/>
            </a:xfrm>
            <a:custGeom>
              <a:avLst/>
              <a:gdLst/>
              <a:ahLst/>
              <a:cxnLst/>
              <a:rect l="l" t="t" r="r" b="b"/>
              <a:pathLst>
                <a:path w="21" h="11" extrusionOk="0">
                  <a:moveTo>
                    <a:pt x="16" y="2"/>
                  </a:moveTo>
                  <a:cubicBezTo>
                    <a:pt x="14" y="0"/>
                    <a:pt x="1" y="6"/>
                    <a:pt x="5" y="9"/>
                  </a:cubicBezTo>
                  <a:cubicBezTo>
                    <a:pt x="7" y="11"/>
                    <a:pt x="20"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6"/>
            <p:cNvSpPr/>
            <p:nvPr/>
          </p:nvSpPr>
          <p:spPr>
            <a:xfrm>
              <a:off x="4466235" y="2369125"/>
              <a:ext cx="12426" cy="8755"/>
            </a:xfrm>
            <a:custGeom>
              <a:avLst/>
              <a:gdLst/>
              <a:ahLst/>
              <a:cxnLst/>
              <a:rect l="l" t="t" r="r" b="b"/>
              <a:pathLst>
                <a:path w="44" h="31" extrusionOk="0">
                  <a:moveTo>
                    <a:pt x="44" y="31"/>
                  </a:moveTo>
                  <a:lnTo>
                    <a:pt x="44" y="1"/>
                  </a:lnTo>
                  <a:cubicBezTo>
                    <a:pt x="25" y="1"/>
                    <a:pt x="22" y="10"/>
                    <a:pt x="3" y="10"/>
                  </a:cubicBezTo>
                  <a:cubicBezTo>
                    <a:pt x="1" y="27"/>
                    <a:pt x="18" y="31"/>
                    <a:pt x="44"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6"/>
            <p:cNvSpPr/>
            <p:nvPr/>
          </p:nvSpPr>
          <p:spPr>
            <a:xfrm>
              <a:off x="4385464" y="2367431"/>
              <a:ext cx="3107" cy="4519"/>
            </a:xfrm>
            <a:custGeom>
              <a:avLst/>
              <a:gdLst/>
              <a:ahLst/>
              <a:cxnLst/>
              <a:rect l="l" t="t" r="r" b="b"/>
              <a:pathLst>
                <a:path w="11" h="16" extrusionOk="0">
                  <a:moveTo>
                    <a:pt x="11" y="7"/>
                  </a:moveTo>
                  <a:cubicBezTo>
                    <a:pt x="11" y="5"/>
                    <a:pt x="2" y="1"/>
                    <a:pt x="0" y="7"/>
                  </a:cubicBezTo>
                  <a:cubicBezTo>
                    <a:pt x="0"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6"/>
            <p:cNvSpPr/>
            <p:nvPr/>
          </p:nvSpPr>
          <p:spPr>
            <a:xfrm>
              <a:off x="4216014" y="2365736"/>
              <a:ext cx="6213" cy="1977"/>
            </a:xfrm>
            <a:custGeom>
              <a:avLst/>
              <a:gdLst/>
              <a:ahLst/>
              <a:cxnLst/>
              <a:rect l="l" t="t" r="r" b="b"/>
              <a:pathLst>
                <a:path w="22" h="7" extrusionOk="0">
                  <a:moveTo>
                    <a:pt x="22" y="0"/>
                  </a:moveTo>
                  <a:cubicBezTo>
                    <a:pt x="13" y="2"/>
                    <a:pt x="0" y="0"/>
                    <a:pt x="0" y="7"/>
                  </a:cubicBezTo>
                  <a:cubicBezTo>
                    <a:pt x="9" y="7"/>
                    <a:pt x="20"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6"/>
            <p:cNvSpPr/>
            <p:nvPr/>
          </p:nvSpPr>
          <p:spPr>
            <a:xfrm>
              <a:off x="4541923" y="2363194"/>
              <a:ext cx="5648" cy="3389"/>
            </a:xfrm>
            <a:custGeom>
              <a:avLst/>
              <a:gdLst/>
              <a:ahLst/>
              <a:cxnLst/>
              <a:rect l="l" t="t" r="r" b="b"/>
              <a:pathLst>
                <a:path w="20" h="12" extrusionOk="0">
                  <a:moveTo>
                    <a:pt x="5" y="9"/>
                  </a:moveTo>
                  <a:cubicBezTo>
                    <a:pt x="7" y="11"/>
                    <a:pt x="20" y="7"/>
                    <a:pt x="16" y="3"/>
                  </a:cubicBezTo>
                  <a:cubicBezTo>
                    <a:pt x="11" y="1"/>
                    <a:pt x="1"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6"/>
            <p:cNvSpPr/>
            <p:nvPr/>
          </p:nvSpPr>
          <p:spPr>
            <a:xfrm>
              <a:off x="4096270" y="2363194"/>
              <a:ext cx="5648" cy="3389"/>
            </a:xfrm>
            <a:custGeom>
              <a:avLst/>
              <a:gdLst/>
              <a:ahLst/>
              <a:cxnLst/>
              <a:rect l="l" t="t" r="r" b="b"/>
              <a:pathLst>
                <a:path w="20" h="12" extrusionOk="0">
                  <a:moveTo>
                    <a:pt x="15" y="3"/>
                  </a:moveTo>
                  <a:cubicBezTo>
                    <a:pt x="13" y="1"/>
                    <a:pt x="0" y="5"/>
                    <a:pt x="5" y="9"/>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6"/>
            <p:cNvSpPr/>
            <p:nvPr/>
          </p:nvSpPr>
          <p:spPr>
            <a:xfrm>
              <a:off x="4535992" y="2347944"/>
              <a:ext cx="11014" cy="8755"/>
            </a:xfrm>
            <a:custGeom>
              <a:avLst/>
              <a:gdLst/>
              <a:ahLst/>
              <a:cxnLst/>
              <a:rect l="l" t="t" r="r" b="b"/>
              <a:pathLst>
                <a:path w="39" h="31" extrusionOk="0">
                  <a:moveTo>
                    <a:pt x="15" y="1"/>
                  </a:moveTo>
                  <a:cubicBezTo>
                    <a:pt x="0" y="12"/>
                    <a:pt x="5" y="31"/>
                    <a:pt x="37" y="29"/>
                  </a:cubicBezTo>
                  <a:cubicBezTo>
                    <a:pt x="39" y="12"/>
                    <a:pt x="35" y="3"/>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6"/>
            <p:cNvSpPr/>
            <p:nvPr/>
          </p:nvSpPr>
          <p:spPr>
            <a:xfrm>
              <a:off x="4070852" y="2353592"/>
              <a:ext cx="5648" cy="3107"/>
            </a:xfrm>
            <a:custGeom>
              <a:avLst/>
              <a:gdLst/>
              <a:ahLst/>
              <a:cxnLst/>
              <a:rect l="l" t="t" r="r" b="b"/>
              <a:pathLst>
                <a:path w="20" h="11" extrusionOk="0">
                  <a:moveTo>
                    <a:pt x="5" y="9"/>
                  </a:moveTo>
                  <a:cubicBezTo>
                    <a:pt x="9" y="11"/>
                    <a:pt x="20" y="5"/>
                    <a:pt x="15" y="2"/>
                  </a:cubicBezTo>
                  <a:cubicBezTo>
                    <a:pt x="13" y="0"/>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6"/>
            <p:cNvSpPr/>
            <p:nvPr/>
          </p:nvSpPr>
          <p:spPr>
            <a:xfrm>
              <a:off x="4713632" y="2340319"/>
              <a:ext cx="14403" cy="12144"/>
            </a:xfrm>
            <a:custGeom>
              <a:avLst/>
              <a:gdLst/>
              <a:ahLst/>
              <a:cxnLst/>
              <a:rect l="l" t="t" r="r" b="b"/>
              <a:pathLst>
                <a:path w="51" h="43" extrusionOk="0">
                  <a:moveTo>
                    <a:pt x="35" y="41"/>
                  </a:moveTo>
                  <a:cubicBezTo>
                    <a:pt x="44" y="34"/>
                    <a:pt x="50" y="24"/>
                    <a:pt x="46" y="7"/>
                  </a:cubicBezTo>
                  <a:cubicBezTo>
                    <a:pt x="33" y="7"/>
                    <a:pt x="25" y="4"/>
                    <a:pt x="16" y="0"/>
                  </a:cubicBezTo>
                  <a:cubicBezTo>
                    <a:pt x="1" y="11"/>
                    <a:pt x="3" y="43"/>
                    <a:pt x="35"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6"/>
            <p:cNvSpPr/>
            <p:nvPr/>
          </p:nvSpPr>
          <p:spPr>
            <a:xfrm>
              <a:off x="4950861" y="2330434"/>
              <a:ext cx="14686" cy="11861"/>
            </a:xfrm>
            <a:custGeom>
              <a:avLst/>
              <a:gdLst/>
              <a:ahLst/>
              <a:cxnLst/>
              <a:rect l="l" t="t" r="r" b="b"/>
              <a:pathLst>
                <a:path w="52" h="42" extrusionOk="0">
                  <a:moveTo>
                    <a:pt x="45" y="1"/>
                  </a:moveTo>
                  <a:lnTo>
                    <a:pt x="5" y="1"/>
                  </a:lnTo>
                  <a:cubicBezTo>
                    <a:pt x="1" y="24"/>
                    <a:pt x="22" y="31"/>
                    <a:pt x="35" y="42"/>
                  </a:cubicBezTo>
                  <a:cubicBezTo>
                    <a:pt x="35" y="27"/>
                    <a:pt x="52" y="22"/>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6"/>
            <p:cNvSpPr/>
            <p:nvPr/>
          </p:nvSpPr>
          <p:spPr>
            <a:xfrm>
              <a:off x="4778587" y="2328175"/>
              <a:ext cx="6213" cy="2542"/>
            </a:xfrm>
            <a:custGeom>
              <a:avLst/>
              <a:gdLst/>
              <a:ahLst/>
              <a:cxnLst/>
              <a:rect l="l" t="t" r="r" b="b"/>
              <a:pathLst>
                <a:path w="22" h="9" extrusionOk="0">
                  <a:moveTo>
                    <a:pt x="7" y="9"/>
                  </a:moveTo>
                  <a:cubicBezTo>
                    <a:pt x="9" y="9"/>
                    <a:pt x="22" y="5"/>
                    <a:pt x="15" y="0"/>
                  </a:cubicBezTo>
                  <a:cubicBezTo>
                    <a:pt x="13" y="0"/>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6"/>
            <p:cNvSpPr/>
            <p:nvPr/>
          </p:nvSpPr>
          <p:spPr>
            <a:xfrm>
              <a:off x="4985881" y="2314337"/>
              <a:ext cx="3389" cy="5083"/>
            </a:xfrm>
            <a:custGeom>
              <a:avLst/>
              <a:gdLst/>
              <a:ahLst/>
              <a:cxnLst/>
              <a:rect l="l" t="t" r="r" b="b"/>
              <a:pathLst>
                <a:path w="12" h="18" extrusionOk="0">
                  <a:moveTo>
                    <a:pt x="11" y="9"/>
                  </a:moveTo>
                  <a:cubicBezTo>
                    <a:pt x="11" y="4"/>
                    <a:pt x="3" y="0"/>
                    <a:pt x="1" y="9"/>
                  </a:cubicBezTo>
                  <a:cubicBezTo>
                    <a:pt x="1"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6"/>
            <p:cNvSpPr/>
            <p:nvPr/>
          </p:nvSpPr>
          <p:spPr>
            <a:xfrm>
              <a:off x="4627777" y="2314901"/>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6"/>
            <p:cNvSpPr/>
            <p:nvPr/>
          </p:nvSpPr>
          <p:spPr>
            <a:xfrm>
              <a:off x="4837895" y="2312360"/>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6"/>
            <p:cNvSpPr/>
            <p:nvPr/>
          </p:nvSpPr>
          <p:spPr>
            <a:xfrm>
              <a:off x="4600665" y="2304452"/>
              <a:ext cx="11862" cy="10732"/>
            </a:xfrm>
            <a:custGeom>
              <a:avLst/>
              <a:gdLst/>
              <a:ahLst/>
              <a:cxnLst/>
              <a:rect l="l" t="t" r="r" b="b"/>
              <a:pathLst>
                <a:path w="42" h="38" extrusionOk="0">
                  <a:moveTo>
                    <a:pt x="26" y="37"/>
                  </a:moveTo>
                  <a:cubicBezTo>
                    <a:pt x="41" y="29"/>
                    <a:pt x="41" y="3"/>
                    <a:pt x="18" y="1"/>
                  </a:cubicBezTo>
                  <a:cubicBezTo>
                    <a:pt x="3" y="11"/>
                    <a:pt x="0" y="35"/>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075089" y="2300781"/>
              <a:ext cx="14121" cy="7060"/>
            </a:xfrm>
            <a:custGeom>
              <a:avLst/>
              <a:gdLst/>
              <a:ahLst/>
              <a:cxnLst/>
              <a:rect l="l" t="t" r="r" b="b"/>
              <a:pathLst>
                <a:path w="50" h="25" extrusionOk="0">
                  <a:moveTo>
                    <a:pt x="11" y="22"/>
                  </a:moveTo>
                  <a:cubicBezTo>
                    <a:pt x="32" y="24"/>
                    <a:pt x="47" y="20"/>
                    <a:pt x="50" y="7"/>
                  </a:cubicBezTo>
                  <a:cubicBezTo>
                    <a:pt x="32" y="9"/>
                    <a:pt x="0" y="1"/>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6"/>
            <p:cNvSpPr/>
            <p:nvPr/>
          </p:nvSpPr>
          <p:spPr>
            <a:xfrm>
              <a:off x="4531756" y="2299086"/>
              <a:ext cx="6213" cy="1977"/>
            </a:xfrm>
            <a:custGeom>
              <a:avLst/>
              <a:gdLst/>
              <a:ahLst/>
              <a:cxnLst/>
              <a:rect l="l" t="t" r="r" b="b"/>
              <a:pathLst>
                <a:path w="22" h="7" extrusionOk="0">
                  <a:moveTo>
                    <a:pt x="22" y="0"/>
                  </a:moveTo>
                  <a:cubicBezTo>
                    <a:pt x="13" y="3"/>
                    <a:pt x="2"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6"/>
            <p:cNvSpPr/>
            <p:nvPr/>
          </p:nvSpPr>
          <p:spPr>
            <a:xfrm>
              <a:off x="4578354" y="2294285"/>
              <a:ext cx="6213" cy="3389"/>
            </a:xfrm>
            <a:custGeom>
              <a:avLst/>
              <a:gdLst/>
              <a:ahLst/>
              <a:cxnLst/>
              <a:rect l="l" t="t" r="r" b="b"/>
              <a:pathLst>
                <a:path w="22" h="12" extrusionOk="0">
                  <a:moveTo>
                    <a:pt x="15" y="3"/>
                  </a:moveTo>
                  <a:cubicBezTo>
                    <a:pt x="13" y="0"/>
                    <a:pt x="0" y="7"/>
                    <a:pt x="7" y="11"/>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4344231" y="2286378"/>
              <a:ext cx="6213" cy="3389"/>
            </a:xfrm>
            <a:custGeom>
              <a:avLst/>
              <a:gdLst/>
              <a:ahLst/>
              <a:cxnLst/>
              <a:rect l="l" t="t" r="r" b="b"/>
              <a:pathLst>
                <a:path w="22" h="12" extrusionOk="0">
                  <a:moveTo>
                    <a:pt x="7" y="11"/>
                  </a:moveTo>
                  <a:cubicBezTo>
                    <a:pt x="9" y="11"/>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4734248" y="2274234"/>
              <a:ext cx="3954" cy="8755"/>
            </a:xfrm>
            <a:custGeom>
              <a:avLst/>
              <a:gdLst/>
              <a:ahLst/>
              <a:cxnLst/>
              <a:rect l="l" t="t" r="r" b="b"/>
              <a:pathLst>
                <a:path w="14" h="31" extrusionOk="0">
                  <a:moveTo>
                    <a:pt x="14" y="18"/>
                  </a:moveTo>
                  <a:cubicBezTo>
                    <a:pt x="14" y="11"/>
                    <a:pt x="5" y="1"/>
                    <a:pt x="3" y="11"/>
                  </a:cubicBezTo>
                  <a:cubicBezTo>
                    <a:pt x="1" y="20"/>
                    <a:pt x="11" y="31"/>
                    <a:pt x="14"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4041199" y="2263502"/>
              <a:ext cx="6213" cy="4519"/>
            </a:xfrm>
            <a:custGeom>
              <a:avLst/>
              <a:gdLst/>
              <a:ahLst/>
              <a:cxnLst/>
              <a:rect l="l" t="t" r="r" b="b"/>
              <a:pathLst>
                <a:path w="22" h="16" extrusionOk="0">
                  <a:moveTo>
                    <a:pt x="0" y="15"/>
                  </a:moveTo>
                  <a:lnTo>
                    <a:pt x="22" y="15"/>
                  </a:lnTo>
                  <a:lnTo>
                    <a:pt x="22"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4540228" y="2259830"/>
              <a:ext cx="6213" cy="1977"/>
            </a:xfrm>
            <a:custGeom>
              <a:avLst/>
              <a:gdLst/>
              <a:ahLst/>
              <a:cxnLst/>
              <a:rect l="l" t="t" r="r" b="b"/>
              <a:pathLst>
                <a:path w="22" h="7" extrusionOk="0">
                  <a:moveTo>
                    <a:pt x="22" y="0"/>
                  </a:moveTo>
                  <a:cubicBezTo>
                    <a:pt x="13" y="2"/>
                    <a:pt x="0"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6"/>
            <p:cNvSpPr/>
            <p:nvPr/>
          </p:nvSpPr>
          <p:spPr>
            <a:xfrm>
              <a:off x="4728317" y="2247122"/>
              <a:ext cx="16663" cy="11579"/>
            </a:xfrm>
            <a:custGeom>
              <a:avLst/>
              <a:gdLst/>
              <a:ahLst/>
              <a:cxnLst/>
              <a:rect l="l" t="t" r="r" b="b"/>
              <a:pathLst>
                <a:path w="59" h="41" extrusionOk="0">
                  <a:moveTo>
                    <a:pt x="35" y="24"/>
                  </a:moveTo>
                  <a:cubicBezTo>
                    <a:pt x="58" y="0"/>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6"/>
            <p:cNvSpPr/>
            <p:nvPr/>
          </p:nvSpPr>
          <p:spPr>
            <a:xfrm>
              <a:off x="4292831" y="2242321"/>
              <a:ext cx="15816" cy="13556"/>
            </a:xfrm>
            <a:custGeom>
              <a:avLst/>
              <a:gdLst/>
              <a:ahLst/>
              <a:cxnLst/>
              <a:rect l="l" t="t" r="r" b="b"/>
              <a:pathLst>
                <a:path w="56" h="48" extrusionOk="0">
                  <a:moveTo>
                    <a:pt x="39" y="41"/>
                  </a:moveTo>
                  <a:cubicBezTo>
                    <a:pt x="56" y="30"/>
                    <a:pt x="32" y="11"/>
                    <a:pt x="17" y="0"/>
                  </a:cubicBezTo>
                  <a:cubicBezTo>
                    <a:pt x="2" y="11"/>
                    <a:pt x="0" y="47"/>
                    <a:pt x="39"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040069" y="2247687"/>
              <a:ext cx="5648" cy="3389"/>
            </a:xfrm>
            <a:custGeom>
              <a:avLst/>
              <a:gdLst/>
              <a:ahLst/>
              <a:cxnLst/>
              <a:rect l="l" t="t" r="r" b="b"/>
              <a:pathLst>
                <a:path w="20" h="12" extrusionOk="0">
                  <a:moveTo>
                    <a:pt x="15" y="3"/>
                  </a:moveTo>
                  <a:cubicBezTo>
                    <a:pt x="13" y="0"/>
                    <a:pt x="0" y="5"/>
                    <a:pt x="4" y="9"/>
                  </a:cubicBezTo>
                  <a:cubicBezTo>
                    <a:pt x="6"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5002826" y="2241756"/>
              <a:ext cx="8755" cy="2542"/>
            </a:xfrm>
            <a:custGeom>
              <a:avLst/>
              <a:gdLst/>
              <a:ahLst/>
              <a:cxnLst/>
              <a:rect l="l" t="t" r="r" b="b"/>
              <a:pathLst>
                <a:path w="31" h="9" extrusionOk="0">
                  <a:moveTo>
                    <a:pt x="31" y="2"/>
                  </a:moveTo>
                  <a:cubicBezTo>
                    <a:pt x="18" y="2"/>
                    <a:pt x="3" y="0"/>
                    <a:pt x="1" y="9"/>
                  </a:cubicBezTo>
                  <a:cubicBezTo>
                    <a:pt x="11" y="9"/>
                    <a:pt x="29" y="9"/>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4953403" y="2235543"/>
              <a:ext cx="6213" cy="3389"/>
            </a:xfrm>
            <a:custGeom>
              <a:avLst/>
              <a:gdLst/>
              <a:ahLst/>
              <a:cxnLst/>
              <a:rect l="l" t="t" r="r" b="b"/>
              <a:pathLst>
                <a:path w="22" h="12" extrusionOk="0">
                  <a:moveTo>
                    <a:pt x="15" y="3"/>
                  </a:moveTo>
                  <a:cubicBezTo>
                    <a:pt x="13" y="1"/>
                    <a:pt x="0" y="7"/>
                    <a:pt x="7" y="9"/>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4751758" y="2216903"/>
              <a:ext cx="5931" cy="3954"/>
            </a:xfrm>
            <a:custGeom>
              <a:avLst/>
              <a:gdLst/>
              <a:ahLst/>
              <a:cxnLst/>
              <a:rect l="l" t="t" r="r" b="b"/>
              <a:pathLst>
                <a:path w="21" h="14" extrusionOk="0">
                  <a:moveTo>
                    <a:pt x="1" y="13"/>
                  </a:moveTo>
                  <a:lnTo>
                    <a:pt x="20" y="13"/>
                  </a:lnTo>
                  <a:lnTo>
                    <a:pt x="20"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6"/>
            <p:cNvSpPr/>
            <p:nvPr/>
          </p:nvSpPr>
          <p:spPr>
            <a:xfrm>
              <a:off x="4388288" y="2212667"/>
              <a:ext cx="2824" cy="4519"/>
            </a:xfrm>
            <a:custGeom>
              <a:avLst/>
              <a:gdLst/>
              <a:ahLst/>
              <a:cxnLst/>
              <a:rect l="l" t="t" r="r" b="b"/>
              <a:pathLst>
                <a:path w="10" h="16" extrusionOk="0">
                  <a:moveTo>
                    <a:pt x="9" y="7"/>
                  </a:moveTo>
                  <a:cubicBezTo>
                    <a:pt x="9" y="5"/>
                    <a:pt x="3" y="0"/>
                    <a:pt x="1" y="7"/>
                  </a:cubicBezTo>
                  <a:cubicBezTo>
                    <a:pt x="1" y="11"/>
                    <a:pt x="7" y="15"/>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4520177" y="2204760"/>
              <a:ext cx="9885" cy="6213"/>
            </a:xfrm>
            <a:custGeom>
              <a:avLst/>
              <a:gdLst/>
              <a:ahLst/>
              <a:cxnLst/>
              <a:rect l="l" t="t" r="r" b="b"/>
              <a:pathLst>
                <a:path w="35" h="22" extrusionOk="0">
                  <a:moveTo>
                    <a:pt x="22" y="22"/>
                  </a:moveTo>
                  <a:cubicBezTo>
                    <a:pt x="22" y="13"/>
                    <a:pt x="35" y="11"/>
                    <a:pt x="33" y="0"/>
                  </a:cubicBezTo>
                  <a:lnTo>
                    <a:pt x="11" y="0"/>
                  </a:lnTo>
                  <a:cubicBezTo>
                    <a:pt x="1" y="11"/>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a:off x="4223357" y="2186685"/>
              <a:ext cx="5648" cy="3107"/>
            </a:xfrm>
            <a:custGeom>
              <a:avLst/>
              <a:gdLst/>
              <a:ahLst/>
              <a:cxnLst/>
              <a:rect l="l" t="t" r="r" b="b"/>
              <a:pathLst>
                <a:path w="20" h="11" extrusionOk="0">
                  <a:moveTo>
                    <a:pt x="15" y="2"/>
                  </a:moveTo>
                  <a:cubicBezTo>
                    <a:pt x="13" y="0"/>
                    <a:pt x="0" y="7"/>
                    <a:pt x="4" y="9"/>
                  </a:cubicBezTo>
                  <a:cubicBezTo>
                    <a:pt x="6"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6"/>
            <p:cNvSpPr/>
            <p:nvPr/>
          </p:nvSpPr>
          <p:spPr>
            <a:xfrm>
              <a:off x="4964700" y="2157031"/>
              <a:ext cx="6496" cy="3107"/>
            </a:xfrm>
            <a:custGeom>
              <a:avLst/>
              <a:gdLst/>
              <a:ahLst/>
              <a:cxnLst/>
              <a:rect l="l" t="t" r="r" b="b"/>
              <a:pathLst>
                <a:path w="23" h="11" extrusionOk="0">
                  <a:moveTo>
                    <a:pt x="5" y="11"/>
                  </a:moveTo>
                  <a:cubicBezTo>
                    <a:pt x="9" y="11"/>
                    <a:pt x="22" y="7"/>
                    <a:pt x="16" y="2"/>
                  </a:cubicBezTo>
                  <a:cubicBezTo>
                    <a:pt x="14" y="0"/>
                    <a:pt x="1"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6"/>
            <p:cNvSpPr/>
            <p:nvPr/>
          </p:nvSpPr>
          <p:spPr>
            <a:xfrm>
              <a:off x="4432628" y="2145452"/>
              <a:ext cx="15816" cy="11297"/>
            </a:xfrm>
            <a:custGeom>
              <a:avLst/>
              <a:gdLst/>
              <a:ahLst/>
              <a:cxnLst/>
              <a:rect l="l" t="t" r="r" b="b"/>
              <a:pathLst>
                <a:path w="56" h="40" extrusionOk="0">
                  <a:moveTo>
                    <a:pt x="32" y="24"/>
                  </a:moveTo>
                  <a:cubicBezTo>
                    <a:pt x="56" y="0"/>
                    <a:pt x="0" y="39"/>
                    <a:pt x="3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6"/>
            <p:cNvSpPr/>
            <p:nvPr/>
          </p:nvSpPr>
          <p:spPr>
            <a:xfrm>
              <a:off x="4232959" y="21400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4062380" y="2131614"/>
              <a:ext cx="12991" cy="9885"/>
            </a:xfrm>
            <a:custGeom>
              <a:avLst/>
              <a:gdLst/>
              <a:ahLst/>
              <a:cxnLst/>
              <a:rect l="l" t="t" r="r" b="b"/>
              <a:pathLst>
                <a:path w="46" h="35" extrusionOk="0">
                  <a:moveTo>
                    <a:pt x="35" y="24"/>
                  </a:moveTo>
                  <a:cubicBezTo>
                    <a:pt x="37" y="24"/>
                    <a:pt x="45" y="9"/>
                    <a:pt x="45" y="9"/>
                  </a:cubicBezTo>
                  <a:cubicBezTo>
                    <a:pt x="35" y="0"/>
                    <a:pt x="0" y="35"/>
                    <a:pt x="35" y="30"/>
                  </a:cubicBezTo>
                  <a:cubicBezTo>
                    <a:pt x="37" y="30"/>
                    <a:pt x="35" y="24"/>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4675788" y="2132179"/>
              <a:ext cx="5648" cy="4519"/>
            </a:xfrm>
            <a:custGeom>
              <a:avLst/>
              <a:gdLst/>
              <a:ahLst/>
              <a:cxnLst/>
              <a:rect l="l" t="t" r="r" b="b"/>
              <a:pathLst>
                <a:path w="20" h="16" extrusionOk="0">
                  <a:moveTo>
                    <a:pt x="19" y="0"/>
                  </a:moveTo>
                  <a:lnTo>
                    <a:pt x="0" y="0"/>
                  </a:lnTo>
                  <a:lnTo>
                    <a:pt x="0" y="15"/>
                  </a:lnTo>
                  <a:lnTo>
                    <a:pt x="19"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4292267" y="2129637"/>
              <a:ext cx="3107" cy="5083"/>
            </a:xfrm>
            <a:custGeom>
              <a:avLst/>
              <a:gdLst/>
              <a:ahLst/>
              <a:cxnLst/>
              <a:rect l="l" t="t" r="r" b="b"/>
              <a:pathLst>
                <a:path w="11" h="18" extrusionOk="0">
                  <a:moveTo>
                    <a:pt x="11" y="9"/>
                  </a:moveTo>
                  <a:cubicBezTo>
                    <a:pt x="11" y="5"/>
                    <a:pt x="2"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4936458" y="2129637"/>
              <a:ext cx="6213" cy="3389"/>
            </a:xfrm>
            <a:custGeom>
              <a:avLst/>
              <a:gdLst/>
              <a:ahLst/>
              <a:cxnLst/>
              <a:rect l="l" t="t" r="r" b="b"/>
              <a:pathLst>
                <a:path w="22" h="12" extrusionOk="0">
                  <a:moveTo>
                    <a:pt x="15" y="3"/>
                  </a:moveTo>
                  <a:cubicBezTo>
                    <a:pt x="13" y="1"/>
                    <a:pt x="0" y="7"/>
                    <a:pt x="7" y="9"/>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6"/>
            <p:cNvSpPr/>
            <p:nvPr/>
          </p:nvSpPr>
          <p:spPr>
            <a:xfrm>
              <a:off x="4940694" y="2122577"/>
              <a:ext cx="6778" cy="6778"/>
            </a:xfrm>
            <a:custGeom>
              <a:avLst/>
              <a:gdLst/>
              <a:ahLst/>
              <a:cxnLst/>
              <a:rect l="l" t="t" r="r" b="b"/>
              <a:pathLst>
                <a:path w="24" h="24" extrusionOk="0">
                  <a:moveTo>
                    <a:pt x="22" y="22"/>
                  </a:moveTo>
                  <a:cubicBezTo>
                    <a:pt x="19" y="13"/>
                    <a:pt x="24" y="0"/>
                    <a:pt x="11" y="0"/>
                  </a:cubicBezTo>
                  <a:cubicBezTo>
                    <a:pt x="11" y="4"/>
                    <a:pt x="9" y="9"/>
                    <a:pt x="0" y="7"/>
                  </a:cubicBezTo>
                  <a:cubicBezTo>
                    <a:pt x="2" y="15"/>
                    <a:pt x="4"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6"/>
            <p:cNvSpPr/>
            <p:nvPr/>
          </p:nvSpPr>
          <p:spPr>
            <a:xfrm>
              <a:off x="4858229" y="2120035"/>
              <a:ext cx="16098" cy="11297"/>
            </a:xfrm>
            <a:custGeom>
              <a:avLst/>
              <a:gdLst/>
              <a:ahLst/>
              <a:cxnLst/>
              <a:rect l="l" t="t" r="r" b="b"/>
              <a:pathLst>
                <a:path w="57" h="40" extrusionOk="0">
                  <a:moveTo>
                    <a:pt x="33" y="22"/>
                  </a:moveTo>
                  <a:cubicBezTo>
                    <a:pt x="57" y="1"/>
                    <a:pt x="1" y="39"/>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5032480" y="2114104"/>
              <a:ext cx="5648" cy="3107"/>
            </a:xfrm>
            <a:custGeom>
              <a:avLst/>
              <a:gdLst/>
              <a:ahLst/>
              <a:cxnLst/>
              <a:rect l="l" t="t" r="r" b="b"/>
              <a:pathLst>
                <a:path w="20" h="11" extrusionOk="0">
                  <a:moveTo>
                    <a:pt x="16" y="2"/>
                  </a:moveTo>
                  <a:cubicBezTo>
                    <a:pt x="14" y="0"/>
                    <a:pt x="1" y="7"/>
                    <a:pt x="5" y="9"/>
                  </a:cubicBezTo>
                  <a:cubicBezTo>
                    <a:pt x="9"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4240020" y="2114104"/>
              <a:ext cx="5931" cy="3107"/>
            </a:xfrm>
            <a:custGeom>
              <a:avLst/>
              <a:gdLst/>
              <a:ahLst/>
              <a:cxnLst/>
              <a:rect l="l" t="t" r="r" b="b"/>
              <a:pathLst>
                <a:path w="21" h="11" extrusionOk="0">
                  <a:moveTo>
                    <a:pt x="16" y="2"/>
                  </a:moveTo>
                  <a:cubicBezTo>
                    <a:pt x="14" y="0"/>
                    <a:pt x="1" y="7"/>
                    <a:pt x="5" y="9"/>
                  </a:cubicBezTo>
                  <a:cubicBezTo>
                    <a:pt x="7"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4799769" y="2104785"/>
              <a:ext cx="6213" cy="3954"/>
            </a:xfrm>
            <a:custGeom>
              <a:avLst/>
              <a:gdLst/>
              <a:ahLst/>
              <a:cxnLst/>
              <a:rect l="l" t="t" r="r" b="b"/>
              <a:pathLst>
                <a:path w="22" h="14" extrusionOk="0">
                  <a:moveTo>
                    <a:pt x="22" y="1"/>
                  </a:moveTo>
                  <a:lnTo>
                    <a:pt x="0" y="1"/>
                  </a:lnTo>
                  <a:lnTo>
                    <a:pt x="0" y="14"/>
                  </a:lnTo>
                  <a:lnTo>
                    <a:pt x="22"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4336324" y="2094053"/>
              <a:ext cx="16663" cy="11861"/>
            </a:xfrm>
            <a:custGeom>
              <a:avLst/>
              <a:gdLst/>
              <a:ahLst/>
              <a:cxnLst/>
              <a:rect l="l" t="t" r="r" b="b"/>
              <a:pathLst>
                <a:path w="59" h="42" extrusionOk="0">
                  <a:moveTo>
                    <a:pt x="35" y="24"/>
                  </a:moveTo>
                  <a:cubicBezTo>
                    <a:pt x="58"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6"/>
            <p:cNvSpPr/>
            <p:nvPr/>
          </p:nvSpPr>
          <p:spPr>
            <a:xfrm>
              <a:off x="4324745" y="2094618"/>
              <a:ext cx="5931" cy="3389"/>
            </a:xfrm>
            <a:custGeom>
              <a:avLst/>
              <a:gdLst/>
              <a:ahLst/>
              <a:cxnLst/>
              <a:rect l="l" t="t" r="r" b="b"/>
              <a:pathLst>
                <a:path w="21" h="12" extrusionOk="0">
                  <a:moveTo>
                    <a:pt x="16" y="3"/>
                  </a:moveTo>
                  <a:cubicBezTo>
                    <a:pt x="14" y="1"/>
                    <a:pt x="1" y="5"/>
                    <a:pt x="5" y="9"/>
                  </a:cubicBezTo>
                  <a:cubicBezTo>
                    <a:pt x="7" y="11"/>
                    <a:pt x="20"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6"/>
            <p:cNvSpPr/>
            <p:nvPr/>
          </p:nvSpPr>
          <p:spPr>
            <a:xfrm>
              <a:off x="4074524" y="2086710"/>
              <a:ext cx="14686" cy="8755"/>
            </a:xfrm>
            <a:custGeom>
              <a:avLst/>
              <a:gdLst/>
              <a:ahLst/>
              <a:cxnLst/>
              <a:rect l="l" t="t" r="r" b="b"/>
              <a:pathLst>
                <a:path w="52" h="31" extrusionOk="0">
                  <a:moveTo>
                    <a:pt x="2" y="9"/>
                  </a:moveTo>
                  <a:cubicBezTo>
                    <a:pt x="4" y="18"/>
                    <a:pt x="0" y="29"/>
                    <a:pt x="13" y="31"/>
                  </a:cubicBezTo>
                  <a:cubicBezTo>
                    <a:pt x="13" y="11"/>
                    <a:pt x="52" y="20"/>
                    <a:pt x="52" y="3"/>
                  </a:cubicBezTo>
                  <a:cubicBezTo>
                    <a:pt x="22" y="9"/>
                    <a:pt x="26" y="1"/>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6"/>
            <p:cNvSpPr/>
            <p:nvPr/>
          </p:nvSpPr>
          <p:spPr>
            <a:xfrm>
              <a:off x="4893531" y="2082474"/>
              <a:ext cx="12991" cy="7060"/>
            </a:xfrm>
            <a:custGeom>
              <a:avLst/>
              <a:gdLst/>
              <a:ahLst/>
              <a:cxnLst/>
              <a:rect l="l" t="t" r="r" b="b"/>
              <a:pathLst>
                <a:path w="46" h="25" extrusionOk="0">
                  <a:moveTo>
                    <a:pt x="39" y="18"/>
                  </a:moveTo>
                  <a:cubicBezTo>
                    <a:pt x="45" y="1"/>
                    <a:pt x="0" y="3"/>
                    <a:pt x="9" y="18"/>
                  </a:cubicBezTo>
                  <a:cubicBezTo>
                    <a:pt x="11" y="22"/>
                    <a:pt x="34" y="24"/>
                    <a:pt x="39"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6"/>
            <p:cNvSpPr/>
            <p:nvPr/>
          </p:nvSpPr>
          <p:spPr>
            <a:xfrm>
              <a:off x="4864442" y="2077108"/>
              <a:ext cx="9885" cy="12426"/>
            </a:xfrm>
            <a:custGeom>
              <a:avLst/>
              <a:gdLst/>
              <a:ahLst/>
              <a:cxnLst/>
              <a:rect l="l" t="t" r="r" b="b"/>
              <a:pathLst>
                <a:path w="35" h="44" extrusionOk="0">
                  <a:moveTo>
                    <a:pt x="22" y="43"/>
                  </a:moveTo>
                  <a:cubicBezTo>
                    <a:pt x="17" y="30"/>
                    <a:pt x="35" y="0"/>
                    <a:pt x="0" y="9"/>
                  </a:cubicBezTo>
                  <a:cubicBezTo>
                    <a:pt x="0" y="26"/>
                    <a:pt x="0" y="41"/>
                    <a:pt x="22"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6"/>
            <p:cNvSpPr/>
            <p:nvPr/>
          </p:nvSpPr>
          <p:spPr>
            <a:xfrm>
              <a:off x="4512269" y="2071177"/>
              <a:ext cx="11297" cy="6778"/>
            </a:xfrm>
            <a:custGeom>
              <a:avLst/>
              <a:gdLst/>
              <a:ahLst/>
              <a:cxnLst/>
              <a:rect l="l" t="t" r="r" b="b"/>
              <a:pathLst>
                <a:path w="40" h="24" extrusionOk="0">
                  <a:moveTo>
                    <a:pt x="39" y="2"/>
                  </a:moveTo>
                  <a:cubicBezTo>
                    <a:pt x="18" y="0"/>
                    <a:pt x="3" y="2"/>
                    <a:pt x="1" y="15"/>
                  </a:cubicBezTo>
                  <a:cubicBezTo>
                    <a:pt x="20" y="13"/>
                    <a:pt x="22" y="24"/>
                    <a:pt x="39"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6"/>
            <p:cNvSpPr/>
            <p:nvPr/>
          </p:nvSpPr>
          <p:spPr>
            <a:xfrm>
              <a:off x="4328981" y="2072872"/>
              <a:ext cx="2824" cy="5083"/>
            </a:xfrm>
            <a:custGeom>
              <a:avLst/>
              <a:gdLst/>
              <a:ahLst/>
              <a:cxnLst/>
              <a:rect l="l" t="t" r="r" b="b"/>
              <a:pathLst>
                <a:path w="10" h="18" extrusionOk="0">
                  <a:moveTo>
                    <a:pt x="9" y="9"/>
                  </a:moveTo>
                  <a:cubicBezTo>
                    <a:pt x="9" y="5"/>
                    <a:pt x="3" y="0"/>
                    <a:pt x="1" y="9"/>
                  </a:cubicBezTo>
                  <a:cubicBezTo>
                    <a:pt x="1" y="13"/>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6"/>
            <p:cNvSpPr/>
            <p:nvPr/>
          </p:nvSpPr>
          <p:spPr>
            <a:xfrm>
              <a:off x="4066616" y="2067506"/>
              <a:ext cx="17228" cy="9885"/>
            </a:xfrm>
            <a:custGeom>
              <a:avLst/>
              <a:gdLst/>
              <a:ahLst/>
              <a:cxnLst/>
              <a:rect l="l" t="t" r="r" b="b"/>
              <a:pathLst>
                <a:path w="61" h="35" extrusionOk="0">
                  <a:moveTo>
                    <a:pt x="60" y="0"/>
                  </a:moveTo>
                  <a:lnTo>
                    <a:pt x="11" y="0"/>
                  </a:lnTo>
                  <a:cubicBezTo>
                    <a:pt x="11" y="13"/>
                    <a:pt x="9" y="22"/>
                    <a:pt x="0" y="28"/>
                  </a:cubicBezTo>
                  <a:cubicBezTo>
                    <a:pt x="43" y="34"/>
                    <a:pt x="45" y="13"/>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6"/>
            <p:cNvSpPr/>
            <p:nvPr/>
          </p:nvSpPr>
          <p:spPr>
            <a:xfrm>
              <a:off x="4567905" y="2065529"/>
              <a:ext cx="9320" cy="6496"/>
            </a:xfrm>
            <a:custGeom>
              <a:avLst/>
              <a:gdLst/>
              <a:ahLst/>
              <a:cxnLst/>
              <a:rect l="l" t="t" r="r" b="b"/>
              <a:pathLst>
                <a:path w="33" h="23" extrusionOk="0">
                  <a:moveTo>
                    <a:pt x="33" y="1"/>
                  </a:moveTo>
                  <a:lnTo>
                    <a:pt x="14" y="1"/>
                  </a:lnTo>
                  <a:cubicBezTo>
                    <a:pt x="12" y="9"/>
                    <a:pt x="1" y="9"/>
                    <a:pt x="3" y="22"/>
                  </a:cubicBezTo>
                  <a:lnTo>
                    <a:pt x="33"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6"/>
            <p:cNvSpPr/>
            <p:nvPr/>
          </p:nvSpPr>
          <p:spPr>
            <a:xfrm>
              <a:off x="4684260" y="2059033"/>
              <a:ext cx="6213" cy="5648"/>
            </a:xfrm>
            <a:custGeom>
              <a:avLst/>
              <a:gdLst/>
              <a:ahLst/>
              <a:cxnLst/>
              <a:rect l="l" t="t" r="r" b="b"/>
              <a:pathLst>
                <a:path w="22" h="20" extrusionOk="0">
                  <a:moveTo>
                    <a:pt x="21" y="9"/>
                  </a:moveTo>
                  <a:cubicBezTo>
                    <a:pt x="21" y="2"/>
                    <a:pt x="2" y="0"/>
                    <a:pt x="0" y="9"/>
                  </a:cubicBezTo>
                  <a:cubicBezTo>
                    <a:pt x="11" y="9"/>
                    <a:pt x="15" y="20"/>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6"/>
            <p:cNvSpPr/>
            <p:nvPr/>
          </p:nvSpPr>
          <p:spPr>
            <a:xfrm>
              <a:off x="4578354" y="2060728"/>
              <a:ext cx="6213" cy="3954"/>
            </a:xfrm>
            <a:custGeom>
              <a:avLst/>
              <a:gdLst/>
              <a:ahLst/>
              <a:cxnLst/>
              <a:rect l="l" t="t" r="r" b="b"/>
              <a:pathLst>
                <a:path w="22" h="14" extrusionOk="0">
                  <a:moveTo>
                    <a:pt x="7" y="11"/>
                  </a:moveTo>
                  <a:cubicBezTo>
                    <a:pt x="9" y="14"/>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6"/>
            <p:cNvSpPr/>
            <p:nvPr/>
          </p:nvSpPr>
          <p:spPr>
            <a:xfrm>
              <a:off x="4452962" y="2053385"/>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6"/>
            <p:cNvSpPr/>
            <p:nvPr/>
          </p:nvSpPr>
          <p:spPr>
            <a:xfrm>
              <a:off x="4529214" y="2051691"/>
              <a:ext cx="2824" cy="4519"/>
            </a:xfrm>
            <a:custGeom>
              <a:avLst/>
              <a:gdLst/>
              <a:ahLst/>
              <a:cxnLst/>
              <a:rect l="l" t="t" r="r" b="b"/>
              <a:pathLst>
                <a:path w="10" h="16" extrusionOk="0">
                  <a:moveTo>
                    <a:pt x="1" y="7"/>
                  </a:moveTo>
                  <a:cubicBezTo>
                    <a:pt x="1" y="11"/>
                    <a:pt x="9" y="16"/>
                    <a:pt x="9" y="7"/>
                  </a:cubicBezTo>
                  <a:cubicBezTo>
                    <a:pt x="9" y="5"/>
                    <a:pt x="3"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6"/>
            <p:cNvSpPr/>
            <p:nvPr/>
          </p:nvSpPr>
          <p:spPr>
            <a:xfrm>
              <a:off x="4145693" y="2045760"/>
              <a:ext cx="2824" cy="4519"/>
            </a:xfrm>
            <a:custGeom>
              <a:avLst/>
              <a:gdLst/>
              <a:ahLst/>
              <a:cxnLst/>
              <a:rect l="l" t="t" r="r" b="b"/>
              <a:pathLst>
                <a:path w="10" h="16" extrusionOk="0">
                  <a:moveTo>
                    <a:pt x="9" y="9"/>
                  </a:moveTo>
                  <a:cubicBezTo>
                    <a:pt x="9" y="4"/>
                    <a:pt x="1" y="0"/>
                    <a:pt x="1" y="9"/>
                  </a:cubicBezTo>
                  <a:cubicBezTo>
                    <a:pt x="1" y="13"/>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6"/>
            <p:cNvSpPr/>
            <p:nvPr/>
          </p:nvSpPr>
          <p:spPr>
            <a:xfrm>
              <a:off x="4427544" y="2043783"/>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6"/>
            <p:cNvSpPr/>
            <p:nvPr/>
          </p:nvSpPr>
          <p:spPr>
            <a:xfrm>
              <a:off x="4743285" y="2038417"/>
              <a:ext cx="8755" cy="6213"/>
            </a:xfrm>
            <a:custGeom>
              <a:avLst/>
              <a:gdLst/>
              <a:ahLst/>
              <a:cxnLst/>
              <a:rect l="l" t="t" r="r" b="b"/>
              <a:pathLst>
                <a:path w="31" h="22" extrusionOk="0">
                  <a:moveTo>
                    <a:pt x="31" y="0"/>
                  </a:moveTo>
                  <a:lnTo>
                    <a:pt x="12" y="0"/>
                  </a:lnTo>
                  <a:cubicBezTo>
                    <a:pt x="12" y="7"/>
                    <a:pt x="3" y="7"/>
                    <a:pt x="1" y="13"/>
                  </a:cubicBezTo>
                  <a:cubicBezTo>
                    <a:pt x="14" y="13"/>
                    <a:pt x="16" y="22"/>
                    <a:pt x="31" y="20"/>
                  </a:cubicBezTo>
                  <a:cubicBezTo>
                    <a:pt x="31" y="13"/>
                    <a:pt x="31" y="7"/>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6"/>
            <p:cNvSpPr/>
            <p:nvPr/>
          </p:nvSpPr>
          <p:spPr>
            <a:xfrm>
              <a:off x="4524978" y="2029945"/>
              <a:ext cx="16663" cy="10449"/>
            </a:xfrm>
            <a:custGeom>
              <a:avLst/>
              <a:gdLst/>
              <a:ahLst/>
              <a:cxnLst/>
              <a:rect l="l" t="t" r="r" b="b"/>
              <a:pathLst>
                <a:path w="59" h="37" extrusionOk="0">
                  <a:moveTo>
                    <a:pt x="16" y="37"/>
                  </a:moveTo>
                  <a:lnTo>
                    <a:pt x="54" y="37"/>
                  </a:lnTo>
                  <a:cubicBezTo>
                    <a:pt x="59" y="20"/>
                    <a:pt x="37" y="22"/>
                    <a:pt x="46" y="0"/>
                  </a:cubicBezTo>
                  <a:cubicBezTo>
                    <a:pt x="1" y="5"/>
                    <a:pt x="31" y="15"/>
                    <a:pt x="1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6"/>
            <p:cNvSpPr/>
            <p:nvPr/>
          </p:nvSpPr>
          <p:spPr>
            <a:xfrm>
              <a:off x="4424720" y="2027968"/>
              <a:ext cx="8755" cy="5366"/>
            </a:xfrm>
            <a:custGeom>
              <a:avLst/>
              <a:gdLst/>
              <a:ahLst/>
              <a:cxnLst/>
              <a:rect l="l" t="t" r="r" b="b"/>
              <a:pathLst>
                <a:path w="31" h="19" extrusionOk="0">
                  <a:moveTo>
                    <a:pt x="30" y="16"/>
                  </a:moveTo>
                  <a:lnTo>
                    <a:pt x="30" y="1"/>
                  </a:lnTo>
                  <a:lnTo>
                    <a:pt x="0" y="1"/>
                  </a:lnTo>
                  <a:cubicBezTo>
                    <a:pt x="0" y="14"/>
                    <a:pt x="11" y="18"/>
                    <a:pt x="30"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6"/>
            <p:cNvSpPr/>
            <p:nvPr/>
          </p:nvSpPr>
          <p:spPr>
            <a:xfrm>
              <a:off x="4552937" y="2027403"/>
              <a:ext cx="6213" cy="3389"/>
            </a:xfrm>
            <a:custGeom>
              <a:avLst/>
              <a:gdLst/>
              <a:ahLst/>
              <a:cxnLst/>
              <a:rect l="l" t="t" r="r" b="b"/>
              <a:pathLst>
                <a:path w="22" h="12" extrusionOk="0">
                  <a:moveTo>
                    <a:pt x="15" y="3"/>
                  </a:moveTo>
                  <a:cubicBezTo>
                    <a:pt x="13" y="1"/>
                    <a:pt x="0" y="7"/>
                    <a:pt x="7" y="12"/>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6"/>
            <p:cNvSpPr/>
            <p:nvPr/>
          </p:nvSpPr>
          <p:spPr>
            <a:xfrm>
              <a:off x="4576942" y="2024579"/>
              <a:ext cx="5931" cy="3671"/>
            </a:xfrm>
            <a:custGeom>
              <a:avLst/>
              <a:gdLst/>
              <a:ahLst/>
              <a:cxnLst/>
              <a:rect l="l" t="t" r="r" b="b"/>
              <a:pathLst>
                <a:path w="21" h="13"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6"/>
            <p:cNvSpPr/>
            <p:nvPr/>
          </p:nvSpPr>
          <p:spPr>
            <a:xfrm>
              <a:off x="4448725" y="2015541"/>
              <a:ext cx="24571" cy="9320"/>
            </a:xfrm>
            <a:custGeom>
              <a:avLst/>
              <a:gdLst/>
              <a:ahLst/>
              <a:cxnLst/>
              <a:rect l="l" t="t" r="r" b="b"/>
              <a:pathLst>
                <a:path w="87" h="33" extrusionOk="0">
                  <a:moveTo>
                    <a:pt x="35" y="32"/>
                  </a:moveTo>
                  <a:cubicBezTo>
                    <a:pt x="87" y="4"/>
                    <a:pt x="1" y="0"/>
                    <a:pt x="35"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6"/>
            <p:cNvSpPr/>
            <p:nvPr/>
          </p:nvSpPr>
          <p:spPr>
            <a:xfrm>
              <a:off x="4588521" y="2020342"/>
              <a:ext cx="5648" cy="2542"/>
            </a:xfrm>
            <a:custGeom>
              <a:avLst/>
              <a:gdLst/>
              <a:ahLst/>
              <a:cxnLst/>
              <a:rect l="l" t="t" r="r" b="b"/>
              <a:pathLst>
                <a:path w="20" h="9" extrusionOk="0">
                  <a:moveTo>
                    <a:pt x="20" y="0"/>
                  </a:moveTo>
                  <a:cubicBezTo>
                    <a:pt x="11" y="2"/>
                    <a:pt x="1" y="0"/>
                    <a:pt x="1" y="9"/>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6"/>
            <p:cNvSpPr/>
            <p:nvPr/>
          </p:nvSpPr>
          <p:spPr>
            <a:xfrm>
              <a:off x="4368519" y="2018366"/>
              <a:ext cx="5648" cy="4519"/>
            </a:xfrm>
            <a:custGeom>
              <a:avLst/>
              <a:gdLst/>
              <a:ahLst/>
              <a:cxnLst/>
              <a:rect l="l" t="t" r="r" b="b"/>
              <a:pathLst>
                <a:path w="20" h="16" extrusionOk="0">
                  <a:moveTo>
                    <a:pt x="19" y="1"/>
                  </a:moveTo>
                  <a:lnTo>
                    <a:pt x="0" y="1"/>
                  </a:lnTo>
                  <a:lnTo>
                    <a:pt x="0" y="16"/>
                  </a:lnTo>
                  <a:lnTo>
                    <a:pt x="19"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6"/>
            <p:cNvSpPr/>
            <p:nvPr/>
          </p:nvSpPr>
          <p:spPr>
            <a:xfrm>
              <a:off x="4775481" y="2000291"/>
              <a:ext cx="6213" cy="3389"/>
            </a:xfrm>
            <a:custGeom>
              <a:avLst/>
              <a:gdLst/>
              <a:ahLst/>
              <a:cxnLst/>
              <a:rect l="l" t="t" r="r" b="b"/>
              <a:pathLst>
                <a:path w="22" h="12" extrusionOk="0">
                  <a:moveTo>
                    <a:pt x="18" y="3"/>
                  </a:moveTo>
                  <a:cubicBezTo>
                    <a:pt x="13" y="0"/>
                    <a:pt x="0" y="5"/>
                    <a:pt x="7" y="9"/>
                  </a:cubicBezTo>
                  <a:cubicBezTo>
                    <a:pt x="9"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6"/>
            <p:cNvSpPr/>
            <p:nvPr/>
          </p:nvSpPr>
          <p:spPr>
            <a:xfrm>
              <a:off x="4465670" y="1983346"/>
              <a:ext cx="15533" cy="18922"/>
            </a:xfrm>
            <a:custGeom>
              <a:avLst/>
              <a:gdLst/>
              <a:ahLst/>
              <a:cxnLst/>
              <a:rect l="l" t="t" r="r" b="b"/>
              <a:pathLst>
                <a:path w="55" h="67" extrusionOk="0">
                  <a:moveTo>
                    <a:pt x="54" y="41"/>
                  </a:moveTo>
                  <a:lnTo>
                    <a:pt x="54" y="28"/>
                  </a:lnTo>
                  <a:cubicBezTo>
                    <a:pt x="16" y="1"/>
                    <a:pt x="1" y="67"/>
                    <a:pt x="54"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6"/>
            <p:cNvSpPr/>
            <p:nvPr/>
          </p:nvSpPr>
          <p:spPr>
            <a:xfrm>
              <a:off x="5018076" y="1990689"/>
              <a:ext cx="6213" cy="3107"/>
            </a:xfrm>
            <a:custGeom>
              <a:avLst/>
              <a:gdLst/>
              <a:ahLst/>
              <a:cxnLst/>
              <a:rect l="l" t="t" r="r" b="b"/>
              <a:pathLst>
                <a:path w="22" h="11" extrusionOk="0">
                  <a:moveTo>
                    <a:pt x="17" y="2"/>
                  </a:moveTo>
                  <a:cubicBezTo>
                    <a:pt x="13" y="0"/>
                    <a:pt x="0" y="4"/>
                    <a:pt x="7" y="9"/>
                  </a:cubicBezTo>
                  <a:cubicBezTo>
                    <a:pt x="9" y="11"/>
                    <a:pt x="22" y="4"/>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6"/>
            <p:cNvSpPr/>
            <p:nvPr/>
          </p:nvSpPr>
          <p:spPr>
            <a:xfrm>
              <a:off x="4177888" y="1982781"/>
              <a:ext cx="6213" cy="3389"/>
            </a:xfrm>
            <a:custGeom>
              <a:avLst/>
              <a:gdLst/>
              <a:ahLst/>
              <a:cxnLst/>
              <a:rect l="l" t="t" r="r" b="b"/>
              <a:pathLst>
                <a:path w="22" h="12" extrusionOk="0">
                  <a:moveTo>
                    <a:pt x="15" y="3"/>
                  </a:moveTo>
                  <a:cubicBezTo>
                    <a:pt x="13" y="0"/>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6"/>
            <p:cNvSpPr/>
            <p:nvPr/>
          </p:nvSpPr>
          <p:spPr>
            <a:xfrm>
              <a:off x="4960464" y="1971202"/>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6"/>
            <p:cNvSpPr/>
            <p:nvPr/>
          </p:nvSpPr>
          <p:spPr>
            <a:xfrm>
              <a:off x="4837895" y="1966966"/>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6"/>
            <p:cNvSpPr/>
            <p:nvPr/>
          </p:nvSpPr>
          <p:spPr>
            <a:xfrm>
              <a:off x="4612244" y="1965271"/>
              <a:ext cx="6213" cy="3107"/>
            </a:xfrm>
            <a:custGeom>
              <a:avLst/>
              <a:gdLst/>
              <a:ahLst/>
              <a:cxnLst/>
              <a:rect l="l" t="t" r="r" b="b"/>
              <a:pathLst>
                <a:path w="22" h="11" extrusionOk="0">
                  <a:moveTo>
                    <a:pt x="7" y="9"/>
                  </a:moveTo>
                  <a:cubicBezTo>
                    <a:pt x="9" y="11"/>
                    <a:pt x="22" y="5"/>
                    <a:pt x="15" y="2"/>
                  </a:cubicBezTo>
                  <a:cubicBezTo>
                    <a:pt x="13" y="0"/>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6"/>
            <p:cNvSpPr/>
            <p:nvPr/>
          </p:nvSpPr>
          <p:spPr>
            <a:xfrm>
              <a:off x="4356940" y="1963295"/>
              <a:ext cx="6213" cy="5083"/>
            </a:xfrm>
            <a:custGeom>
              <a:avLst/>
              <a:gdLst/>
              <a:ahLst/>
              <a:cxnLst/>
              <a:rect l="l" t="t" r="r" b="b"/>
              <a:pathLst>
                <a:path w="22" h="18" extrusionOk="0">
                  <a:moveTo>
                    <a:pt x="22" y="9"/>
                  </a:moveTo>
                  <a:cubicBezTo>
                    <a:pt x="20" y="1"/>
                    <a:pt x="11" y="5"/>
                    <a:pt x="0" y="9"/>
                  </a:cubicBezTo>
                  <a:cubicBezTo>
                    <a:pt x="0" y="16"/>
                    <a:pt x="20"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6"/>
            <p:cNvSpPr/>
            <p:nvPr/>
          </p:nvSpPr>
          <p:spPr>
            <a:xfrm>
              <a:off x="4523283" y="1959058"/>
              <a:ext cx="6213" cy="5931"/>
            </a:xfrm>
            <a:custGeom>
              <a:avLst/>
              <a:gdLst/>
              <a:ahLst/>
              <a:cxnLst/>
              <a:rect l="l" t="t" r="r" b="b"/>
              <a:pathLst>
                <a:path w="22" h="21" extrusionOk="0">
                  <a:moveTo>
                    <a:pt x="22" y="9"/>
                  </a:moveTo>
                  <a:cubicBezTo>
                    <a:pt x="22" y="3"/>
                    <a:pt x="5" y="1"/>
                    <a:pt x="0" y="9"/>
                  </a:cubicBezTo>
                  <a:cubicBezTo>
                    <a:pt x="13" y="9"/>
                    <a:pt x="17"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6"/>
            <p:cNvSpPr/>
            <p:nvPr/>
          </p:nvSpPr>
          <p:spPr>
            <a:xfrm>
              <a:off x="4567905" y="1951998"/>
              <a:ext cx="14968" cy="13556"/>
            </a:xfrm>
            <a:custGeom>
              <a:avLst/>
              <a:gdLst/>
              <a:ahLst/>
              <a:cxnLst/>
              <a:rect l="l" t="t" r="r" b="b"/>
              <a:pathLst>
                <a:path w="53" h="48" extrusionOk="0">
                  <a:moveTo>
                    <a:pt x="52" y="13"/>
                  </a:moveTo>
                  <a:cubicBezTo>
                    <a:pt x="20" y="17"/>
                    <a:pt x="22" y="0"/>
                    <a:pt x="3" y="13"/>
                  </a:cubicBezTo>
                  <a:cubicBezTo>
                    <a:pt x="1" y="47"/>
                    <a:pt x="50" y="32"/>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6"/>
            <p:cNvSpPr/>
            <p:nvPr/>
          </p:nvSpPr>
          <p:spPr>
            <a:xfrm>
              <a:off x="5062133" y="1953692"/>
              <a:ext cx="8755" cy="6213"/>
            </a:xfrm>
            <a:custGeom>
              <a:avLst/>
              <a:gdLst/>
              <a:ahLst/>
              <a:cxnLst/>
              <a:rect l="l" t="t" r="r" b="b"/>
              <a:pathLst>
                <a:path w="31" h="22" extrusionOk="0">
                  <a:moveTo>
                    <a:pt x="31" y="1"/>
                  </a:moveTo>
                  <a:lnTo>
                    <a:pt x="1" y="1"/>
                  </a:lnTo>
                  <a:lnTo>
                    <a:pt x="1" y="22"/>
                  </a:lnTo>
                  <a:lnTo>
                    <a:pt x="31"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6"/>
            <p:cNvSpPr/>
            <p:nvPr/>
          </p:nvSpPr>
          <p:spPr>
            <a:xfrm>
              <a:off x="4608008" y="1953692"/>
              <a:ext cx="6213" cy="7060"/>
            </a:xfrm>
            <a:custGeom>
              <a:avLst/>
              <a:gdLst/>
              <a:ahLst/>
              <a:cxnLst/>
              <a:rect l="l" t="t" r="r" b="b"/>
              <a:pathLst>
                <a:path w="22" h="25" extrusionOk="0">
                  <a:moveTo>
                    <a:pt x="22" y="22"/>
                  </a:moveTo>
                  <a:lnTo>
                    <a:pt x="22" y="7"/>
                  </a:lnTo>
                  <a:cubicBezTo>
                    <a:pt x="11" y="7"/>
                    <a:pt x="9" y="3"/>
                    <a:pt x="0" y="1"/>
                  </a:cubicBezTo>
                  <a:cubicBezTo>
                    <a:pt x="2" y="11"/>
                    <a:pt x="0"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6"/>
            <p:cNvSpPr/>
            <p:nvPr/>
          </p:nvSpPr>
          <p:spPr>
            <a:xfrm>
              <a:off x="4275322" y="1941549"/>
              <a:ext cx="5648" cy="5648"/>
            </a:xfrm>
            <a:custGeom>
              <a:avLst/>
              <a:gdLst/>
              <a:ahLst/>
              <a:cxnLst/>
              <a:rect l="l" t="t" r="r" b="b"/>
              <a:pathLst>
                <a:path w="20" h="20" extrusionOk="0">
                  <a:moveTo>
                    <a:pt x="19" y="9"/>
                  </a:moveTo>
                  <a:cubicBezTo>
                    <a:pt x="19" y="3"/>
                    <a:pt x="2" y="1"/>
                    <a:pt x="0" y="9"/>
                  </a:cubicBezTo>
                  <a:cubicBezTo>
                    <a:pt x="11" y="9"/>
                    <a:pt x="15" y="20"/>
                    <a:pt x="1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6"/>
            <p:cNvSpPr/>
            <p:nvPr/>
          </p:nvSpPr>
          <p:spPr>
            <a:xfrm>
              <a:off x="4369649" y="1931946"/>
              <a:ext cx="15251" cy="12426"/>
            </a:xfrm>
            <a:custGeom>
              <a:avLst/>
              <a:gdLst/>
              <a:ahLst/>
              <a:cxnLst/>
              <a:rect l="l" t="t" r="r" b="b"/>
              <a:pathLst>
                <a:path w="54" h="44" extrusionOk="0">
                  <a:moveTo>
                    <a:pt x="45" y="43"/>
                  </a:moveTo>
                  <a:cubicBezTo>
                    <a:pt x="54" y="0"/>
                    <a:pt x="0" y="39"/>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6"/>
            <p:cNvSpPr/>
            <p:nvPr/>
          </p:nvSpPr>
          <p:spPr>
            <a:xfrm>
              <a:off x="4313448" y="1933641"/>
              <a:ext cx="5648" cy="3389"/>
            </a:xfrm>
            <a:custGeom>
              <a:avLst/>
              <a:gdLst/>
              <a:ahLst/>
              <a:cxnLst/>
              <a:rect l="l" t="t" r="r" b="b"/>
              <a:pathLst>
                <a:path w="20" h="12" extrusionOk="0">
                  <a:moveTo>
                    <a:pt x="15" y="3"/>
                  </a:moveTo>
                  <a:cubicBezTo>
                    <a:pt x="13" y="1"/>
                    <a:pt x="0" y="5"/>
                    <a:pt x="4" y="9"/>
                  </a:cubicBezTo>
                  <a:cubicBezTo>
                    <a:pt x="9"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6"/>
            <p:cNvSpPr/>
            <p:nvPr/>
          </p:nvSpPr>
          <p:spPr>
            <a:xfrm>
              <a:off x="4004202" y="3150003"/>
              <a:ext cx="9320" cy="5366"/>
            </a:xfrm>
            <a:custGeom>
              <a:avLst/>
              <a:gdLst/>
              <a:ahLst/>
              <a:cxnLst/>
              <a:rect l="l" t="t" r="r" b="b"/>
              <a:pathLst>
                <a:path w="33" h="19" extrusionOk="0">
                  <a:moveTo>
                    <a:pt x="33" y="1"/>
                  </a:moveTo>
                  <a:lnTo>
                    <a:pt x="3" y="1"/>
                  </a:lnTo>
                  <a:cubicBezTo>
                    <a:pt x="1" y="14"/>
                    <a:pt x="11" y="18"/>
                    <a:pt x="33"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6"/>
            <p:cNvSpPr/>
            <p:nvPr/>
          </p:nvSpPr>
          <p:spPr>
            <a:xfrm>
              <a:off x="3768949" y="3150003"/>
              <a:ext cx="6213" cy="3389"/>
            </a:xfrm>
            <a:custGeom>
              <a:avLst/>
              <a:gdLst/>
              <a:ahLst/>
              <a:cxnLst/>
              <a:rect l="l" t="t" r="r" b="b"/>
              <a:pathLst>
                <a:path w="22" h="12" extrusionOk="0">
                  <a:moveTo>
                    <a:pt x="16" y="1"/>
                  </a:moveTo>
                  <a:cubicBezTo>
                    <a:pt x="13" y="1"/>
                    <a:pt x="1" y="5"/>
                    <a:pt x="7" y="9"/>
                  </a:cubicBezTo>
                  <a:cubicBezTo>
                    <a:pt x="9" y="12"/>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6"/>
            <p:cNvSpPr/>
            <p:nvPr/>
          </p:nvSpPr>
          <p:spPr>
            <a:xfrm>
              <a:off x="4804005" y="3147744"/>
              <a:ext cx="6213" cy="3389"/>
            </a:xfrm>
            <a:custGeom>
              <a:avLst/>
              <a:gdLst/>
              <a:ahLst/>
              <a:cxnLst/>
              <a:rect l="l" t="t" r="r" b="b"/>
              <a:pathLst>
                <a:path w="22" h="12" extrusionOk="0">
                  <a:moveTo>
                    <a:pt x="17" y="2"/>
                  </a:moveTo>
                  <a:cubicBezTo>
                    <a:pt x="13" y="0"/>
                    <a:pt x="0" y="7"/>
                    <a:pt x="7" y="9"/>
                  </a:cubicBezTo>
                  <a:cubicBezTo>
                    <a:pt x="9" y="11"/>
                    <a:pt x="21"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6"/>
            <p:cNvSpPr/>
            <p:nvPr/>
          </p:nvSpPr>
          <p:spPr>
            <a:xfrm>
              <a:off x="3794367" y="3142378"/>
              <a:ext cx="6213" cy="3107"/>
            </a:xfrm>
            <a:custGeom>
              <a:avLst/>
              <a:gdLst/>
              <a:ahLst/>
              <a:cxnLst/>
              <a:rect l="l" t="t" r="r" b="b"/>
              <a:pathLst>
                <a:path w="22" h="11" extrusionOk="0">
                  <a:moveTo>
                    <a:pt x="7" y="9"/>
                  </a:moveTo>
                  <a:cubicBezTo>
                    <a:pt x="9" y="11"/>
                    <a:pt x="22" y="4"/>
                    <a:pt x="18" y="0"/>
                  </a:cubicBezTo>
                  <a:cubicBezTo>
                    <a:pt x="13" y="0"/>
                    <a:pt x="1" y="4"/>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6"/>
            <p:cNvSpPr/>
            <p:nvPr/>
          </p:nvSpPr>
          <p:spPr>
            <a:xfrm>
              <a:off x="3849438" y="3138706"/>
              <a:ext cx="6213" cy="3954"/>
            </a:xfrm>
            <a:custGeom>
              <a:avLst/>
              <a:gdLst/>
              <a:ahLst/>
              <a:cxnLst/>
              <a:rect l="l" t="t" r="r" b="b"/>
              <a:pathLst>
                <a:path w="22" h="14" extrusionOk="0">
                  <a:moveTo>
                    <a:pt x="22" y="0"/>
                  </a:moveTo>
                  <a:lnTo>
                    <a:pt x="0" y="0"/>
                  </a:lnTo>
                  <a:lnTo>
                    <a:pt x="0"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6"/>
            <p:cNvSpPr/>
            <p:nvPr/>
          </p:nvSpPr>
          <p:spPr>
            <a:xfrm>
              <a:off x="5360930" y="3136165"/>
              <a:ext cx="3389" cy="5083"/>
            </a:xfrm>
            <a:custGeom>
              <a:avLst/>
              <a:gdLst/>
              <a:ahLst/>
              <a:cxnLst/>
              <a:rect l="l" t="t" r="r" b="b"/>
              <a:pathLst>
                <a:path w="12" h="18" extrusionOk="0">
                  <a:moveTo>
                    <a:pt x="11" y="9"/>
                  </a:moveTo>
                  <a:cubicBezTo>
                    <a:pt x="11" y="5"/>
                    <a:pt x="3" y="1"/>
                    <a:pt x="1" y="9"/>
                  </a:cubicBezTo>
                  <a:cubicBezTo>
                    <a:pt x="1"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6"/>
            <p:cNvSpPr/>
            <p:nvPr/>
          </p:nvSpPr>
          <p:spPr>
            <a:xfrm>
              <a:off x="4405233" y="3136165"/>
              <a:ext cx="3389" cy="5083"/>
            </a:xfrm>
            <a:custGeom>
              <a:avLst/>
              <a:gdLst/>
              <a:ahLst/>
              <a:cxnLst/>
              <a:rect l="l" t="t" r="r" b="b"/>
              <a:pathLst>
                <a:path w="12" h="18" extrusionOk="0">
                  <a:moveTo>
                    <a:pt x="11" y="9"/>
                  </a:moveTo>
                  <a:cubicBezTo>
                    <a:pt x="11" y="5"/>
                    <a:pt x="3" y="1"/>
                    <a:pt x="1" y="9"/>
                  </a:cubicBezTo>
                  <a:cubicBezTo>
                    <a:pt x="1"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6"/>
            <p:cNvSpPr/>
            <p:nvPr/>
          </p:nvSpPr>
          <p:spPr>
            <a:xfrm>
              <a:off x="4918101" y="3132493"/>
              <a:ext cx="8755" cy="6496"/>
            </a:xfrm>
            <a:custGeom>
              <a:avLst/>
              <a:gdLst/>
              <a:ahLst/>
              <a:cxnLst/>
              <a:rect l="l" t="t" r="r" b="b"/>
              <a:pathLst>
                <a:path w="31" h="23" extrusionOk="0">
                  <a:moveTo>
                    <a:pt x="31" y="7"/>
                  </a:moveTo>
                  <a:cubicBezTo>
                    <a:pt x="22" y="7"/>
                    <a:pt x="20" y="3"/>
                    <a:pt x="12" y="1"/>
                  </a:cubicBezTo>
                  <a:cubicBezTo>
                    <a:pt x="12" y="7"/>
                    <a:pt x="3" y="9"/>
                    <a:pt x="1" y="16"/>
                  </a:cubicBezTo>
                  <a:cubicBezTo>
                    <a:pt x="12" y="16"/>
                    <a:pt x="14" y="20"/>
                    <a:pt x="22" y="22"/>
                  </a:cubicBezTo>
                  <a:cubicBezTo>
                    <a:pt x="22" y="16"/>
                    <a:pt x="29" y="14"/>
                    <a:pt x="3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6"/>
            <p:cNvSpPr/>
            <p:nvPr/>
          </p:nvSpPr>
          <p:spPr>
            <a:xfrm>
              <a:off x="4659973" y="3132493"/>
              <a:ext cx="14121" cy="11297"/>
            </a:xfrm>
            <a:custGeom>
              <a:avLst/>
              <a:gdLst/>
              <a:ahLst/>
              <a:cxnLst/>
              <a:rect l="l" t="t" r="r" b="b"/>
              <a:pathLst>
                <a:path w="50" h="40" extrusionOk="0">
                  <a:moveTo>
                    <a:pt x="47" y="16"/>
                  </a:moveTo>
                  <a:cubicBezTo>
                    <a:pt x="50" y="12"/>
                    <a:pt x="32" y="1"/>
                    <a:pt x="28" y="1"/>
                  </a:cubicBezTo>
                  <a:cubicBezTo>
                    <a:pt x="0" y="7"/>
                    <a:pt x="32" y="39"/>
                    <a:pt x="47"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6"/>
            <p:cNvSpPr/>
            <p:nvPr/>
          </p:nvSpPr>
          <p:spPr>
            <a:xfrm>
              <a:off x="4819538" y="3118655"/>
              <a:ext cx="5931" cy="5083"/>
            </a:xfrm>
            <a:custGeom>
              <a:avLst/>
              <a:gdLst/>
              <a:ahLst/>
              <a:cxnLst/>
              <a:rect l="l" t="t" r="r" b="b"/>
              <a:pathLst>
                <a:path w="21" h="18" extrusionOk="0">
                  <a:moveTo>
                    <a:pt x="20" y="9"/>
                  </a:moveTo>
                  <a:cubicBezTo>
                    <a:pt x="18" y="1"/>
                    <a:pt x="9" y="5"/>
                    <a:pt x="1" y="9"/>
                  </a:cubicBezTo>
                  <a:cubicBezTo>
                    <a:pt x="1" y="16"/>
                    <a:pt x="18"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6"/>
            <p:cNvSpPr/>
            <p:nvPr/>
          </p:nvSpPr>
          <p:spPr>
            <a:xfrm>
              <a:off x="5068911" y="3105946"/>
              <a:ext cx="9320" cy="11861"/>
            </a:xfrm>
            <a:custGeom>
              <a:avLst/>
              <a:gdLst/>
              <a:ahLst/>
              <a:cxnLst/>
              <a:rect l="l" t="t" r="r" b="b"/>
              <a:pathLst>
                <a:path w="33" h="42" extrusionOk="0">
                  <a:moveTo>
                    <a:pt x="17" y="39"/>
                  </a:moveTo>
                  <a:cubicBezTo>
                    <a:pt x="19" y="31"/>
                    <a:pt x="32" y="26"/>
                    <a:pt x="28" y="11"/>
                  </a:cubicBezTo>
                  <a:cubicBezTo>
                    <a:pt x="0" y="1"/>
                    <a:pt x="0" y="41"/>
                    <a:pt x="17"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6"/>
            <p:cNvSpPr/>
            <p:nvPr/>
          </p:nvSpPr>
          <p:spPr>
            <a:xfrm>
              <a:off x="4891554" y="3112724"/>
              <a:ext cx="6496" cy="3107"/>
            </a:xfrm>
            <a:custGeom>
              <a:avLst/>
              <a:gdLst/>
              <a:ahLst/>
              <a:cxnLst/>
              <a:rect l="l" t="t" r="r" b="b"/>
              <a:pathLst>
                <a:path w="23" h="11" extrusionOk="0">
                  <a:moveTo>
                    <a:pt x="16" y="2"/>
                  </a:moveTo>
                  <a:cubicBezTo>
                    <a:pt x="13" y="0"/>
                    <a:pt x="1" y="4"/>
                    <a:pt x="5" y="9"/>
                  </a:cubicBezTo>
                  <a:cubicBezTo>
                    <a:pt x="9" y="11"/>
                    <a:pt x="22"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6"/>
            <p:cNvSpPr/>
            <p:nvPr/>
          </p:nvSpPr>
          <p:spPr>
            <a:xfrm>
              <a:off x="3714443" y="3105946"/>
              <a:ext cx="19769" cy="12991"/>
            </a:xfrm>
            <a:custGeom>
              <a:avLst/>
              <a:gdLst/>
              <a:ahLst/>
              <a:cxnLst/>
              <a:rect l="l" t="t" r="r" b="b"/>
              <a:pathLst>
                <a:path w="70" h="46" extrusionOk="0">
                  <a:moveTo>
                    <a:pt x="9" y="26"/>
                  </a:moveTo>
                  <a:cubicBezTo>
                    <a:pt x="27" y="46"/>
                    <a:pt x="69" y="26"/>
                    <a:pt x="69" y="11"/>
                  </a:cubicBezTo>
                  <a:cubicBezTo>
                    <a:pt x="50" y="16"/>
                    <a:pt x="1" y="1"/>
                    <a:pt x="9"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6"/>
            <p:cNvSpPr/>
            <p:nvPr/>
          </p:nvSpPr>
          <p:spPr>
            <a:xfrm>
              <a:off x="3748333" y="3102840"/>
              <a:ext cx="5931" cy="5931"/>
            </a:xfrm>
            <a:custGeom>
              <a:avLst/>
              <a:gdLst/>
              <a:ahLst/>
              <a:cxnLst/>
              <a:rect l="l" t="t" r="r" b="b"/>
              <a:pathLst>
                <a:path w="21" h="21" extrusionOk="0">
                  <a:moveTo>
                    <a:pt x="20" y="9"/>
                  </a:moveTo>
                  <a:cubicBezTo>
                    <a:pt x="20" y="3"/>
                    <a:pt x="3" y="1"/>
                    <a:pt x="1" y="9"/>
                  </a:cubicBezTo>
                  <a:cubicBezTo>
                    <a:pt x="11" y="7"/>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6"/>
            <p:cNvSpPr/>
            <p:nvPr/>
          </p:nvSpPr>
          <p:spPr>
            <a:xfrm>
              <a:off x="5187244" y="3096909"/>
              <a:ext cx="6496" cy="3389"/>
            </a:xfrm>
            <a:custGeom>
              <a:avLst/>
              <a:gdLst/>
              <a:ahLst/>
              <a:cxnLst/>
              <a:rect l="l" t="t" r="r" b="b"/>
              <a:pathLst>
                <a:path w="23" h="12" extrusionOk="0">
                  <a:moveTo>
                    <a:pt x="18" y="3"/>
                  </a:moveTo>
                  <a:cubicBezTo>
                    <a:pt x="14" y="0"/>
                    <a:pt x="1" y="7"/>
                    <a:pt x="7" y="9"/>
                  </a:cubicBezTo>
                  <a:cubicBezTo>
                    <a:pt x="10"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6"/>
            <p:cNvSpPr/>
            <p:nvPr/>
          </p:nvSpPr>
          <p:spPr>
            <a:xfrm>
              <a:off x="5154766" y="3095779"/>
              <a:ext cx="9320" cy="4519"/>
            </a:xfrm>
            <a:custGeom>
              <a:avLst/>
              <a:gdLst/>
              <a:ahLst/>
              <a:cxnLst/>
              <a:rect l="l" t="t" r="r" b="b"/>
              <a:pathLst>
                <a:path w="33" h="16" extrusionOk="0">
                  <a:moveTo>
                    <a:pt x="32" y="13"/>
                  </a:moveTo>
                  <a:lnTo>
                    <a:pt x="32" y="0"/>
                  </a:lnTo>
                  <a:lnTo>
                    <a:pt x="2" y="0"/>
                  </a:lnTo>
                  <a:cubicBezTo>
                    <a:pt x="0" y="11"/>
                    <a:pt x="13" y="15"/>
                    <a:pt x="3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6"/>
            <p:cNvSpPr/>
            <p:nvPr/>
          </p:nvSpPr>
          <p:spPr>
            <a:xfrm>
              <a:off x="4823774" y="3093238"/>
              <a:ext cx="6496" cy="3389"/>
            </a:xfrm>
            <a:custGeom>
              <a:avLst/>
              <a:gdLst/>
              <a:ahLst/>
              <a:cxnLst/>
              <a:rect l="l" t="t" r="r" b="b"/>
              <a:pathLst>
                <a:path w="23" h="12" extrusionOk="0">
                  <a:moveTo>
                    <a:pt x="16" y="1"/>
                  </a:moveTo>
                  <a:cubicBezTo>
                    <a:pt x="14" y="1"/>
                    <a:pt x="1" y="5"/>
                    <a:pt x="7" y="9"/>
                  </a:cubicBezTo>
                  <a:cubicBezTo>
                    <a:pt x="9" y="11"/>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6"/>
            <p:cNvSpPr/>
            <p:nvPr/>
          </p:nvSpPr>
          <p:spPr>
            <a:xfrm>
              <a:off x="4839589" y="3085330"/>
              <a:ext cx="9320" cy="10732"/>
            </a:xfrm>
            <a:custGeom>
              <a:avLst/>
              <a:gdLst/>
              <a:ahLst/>
              <a:cxnLst/>
              <a:rect l="l" t="t" r="r" b="b"/>
              <a:pathLst>
                <a:path w="33" h="38" extrusionOk="0">
                  <a:moveTo>
                    <a:pt x="30" y="29"/>
                  </a:moveTo>
                  <a:cubicBezTo>
                    <a:pt x="33" y="14"/>
                    <a:pt x="28" y="3"/>
                    <a:pt x="11" y="1"/>
                  </a:cubicBezTo>
                  <a:cubicBezTo>
                    <a:pt x="13" y="14"/>
                    <a:pt x="0" y="37"/>
                    <a:pt x="3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6"/>
            <p:cNvSpPr/>
            <p:nvPr/>
          </p:nvSpPr>
          <p:spPr>
            <a:xfrm>
              <a:off x="4300174" y="3077422"/>
              <a:ext cx="23158" cy="16098"/>
            </a:xfrm>
            <a:custGeom>
              <a:avLst/>
              <a:gdLst/>
              <a:ahLst/>
              <a:cxnLst/>
              <a:rect l="l" t="t" r="r" b="b"/>
              <a:pathLst>
                <a:path w="82" h="57" extrusionOk="0">
                  <a:moveTo>
                    <a:pt x="54" y="57"/>
                  </a:moveTo>
                  <a:cubicBezTo>
                    <a:pt x="81" y="31"/>
                    <a:pt x="32" y="9"/>
                    <a:pt x="2" y="1"/>
                  </a:cubicBezTo>
                  <a:cubicBezTo>
                    <a:pt x="0" y="35"/>
                    <a:pt x="21" y="50"/>
                    <a:pt x="54"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6"/>
            <p:cNvSpPr/>
            <p:nvPr/>
          </p:nvSpPr>
          <p:spPr>
            <a:xfrm>
              <a:off x="4804005" y="3085330"/>
              <a:ext cx="6213" cy="3389"/>
            </a:xfrm>
            <a:custGeom>
              <a:avLst/>
              <a:gdLst/>
              <a:ahLst/>
              <a:cxnLst/>
              <a:rect l="l" t="t" r="r" b="b"/>
              <a:pathLst>
                <a:path w="22" h="12" extrusionOk="0">
                  <a:moveTo>
                    <a:pt x="17" y="1"/>
                  </a:moveTo>
                  <a:cubicBezTo>
                    <a:pt x="13" y="1"/>
                    <a:pt x="0" y="5"/>
                    <a:pt x="7" y="9"/>
                  </a:cubicBezTo>
                  <a:cubicBezTo>
                    <a:pt x="9" y="11"/>
                    <a:pt x="21" y="5"/>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6"/>
            <p:cNvSpPr/>
            <p:nvPr/>
          </p:nvSpPr>
          <p:spPr>
            <a:xfrm>
              <a:off x="3725457" y="3083636"/>
              <a:ext cx="5648" cy="1977"/>
            </a:xfrm>
            <a:custGeom>
              <a:avLst/>
              <a:gdLst/>
              <a:ahLst/>
              <a:cxnLst/>
              <a:rect l="l" t="t" r="r" b="b"/>
              <a:pathLst>
                <a:path w="20" h="7" extrusionOk="0">
                  <a:moveTo>
                    <a:pt x="0" y="7"/>
                  </a:moveTo>
                  <a:cubicBezTo>
                    <a:pt x="9" y="7"/>
                    <a:pt x="20" y="7"/>
                    <a:pt x="20" y="0"/>
                  </a:cubicBezTo>
                  <a:cubicBezTo>
                    <a:pt x="13" y="2"/>
                    <a:pt x="0"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6"/>
            <p:cNvSpPr/>
            <p:nvPr/>
          </p:nvSpPr>
          <p:spPr>
            <a:xfrm>
              <a:off x="4929680" y="3069797"/>
              <a:ext cx="14121" cy="12991"/>
            </a:xfrm>
            <a:custGeom>
              <a:avLst/>
              <a:gdLst/>
              <a:ahLst/>
              <a:cxnLst/>
              <a:rect l="l" t="t" r="r" b="b"/>
              <a:pathLst>
                <a:path w="50" h="46" extrusionOk="0">
                  <a:moveTo>
                    <a:pt x="1" y="9"/>
                  </a:moveTo>
                  <a:lnTo>
                    <a:pt x="1" y="21"/>
                  </a:lnTo>
                  <a:cubicBezTo>
                    <a:pt x="20" y="45"/>
                    <a:pt x="50"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6"/>
            <p:cNvSpPr/>
            <p:nvPr/>
          </p:nvSpPr>
          <p:spPr>
            <a:xfrm>
              <a:off x="4499560" y="3075163"/>
              <a:ext cx="5931" cy="3389"/>
            </a:xfrm>
            <a:custGeom>
              <a:avLst/>
              <a:gdLst/>
              <a:ahLst/>
              <a:cxnLst/>
              <a:rect l="l" t="t" r="r" b="b"/>
              <a:pathLst>
                <a:path w="21" h="12" extrusionOk="0">
                  <a:moveTo>
                    <a:pt x="16" y="2"/>
                  </a:moveTo>
                  <a:cubicBezTo>
                    <a:pt x="14" y="0"/>
                    <a:pt x="1" y="7"/>
                    <a:pt x="5" y="9"/>
                  </a:cubicBezTo>
                  <a:cubicBezTo>
                    <a:pt x="9"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6"/>
            <p:cNvSpPr/>
            <p:nvPr/>
          </p:nvSpPr>
          <p:spPr>
            <a:xfrm>
              <a:off x="3696933" y="3072056"/>
              <a:ext cx="9320" cy="7060"/>
            </a:xfrm>
            <a:custGeom>
              <a:avLst/>
              <a:gdLst/>
              <a:ahLst/>
              <a:cxnLst/>
              <a:rect l="l" t="t" r="r" b="b"/>
              <a:pathLst>
                <a:path w="33" h="25" extrusionOk="0">
                  <a:moveTo>
                    <a:pt x="22" y="20"/>
                  </a:moveTo>
                  <a:cubicBezTo>
                    <a:pt x="22" y="11"/>
                    <a:pt x="26" y="5"/>
                    <a:pt x="33" y="1"/>
                  </a:cubicBezTo>
                  <a:lnTo>
                    <a:pt x="3" y="1"/>
                  </a:lnTo>
                  <a:cubicBezTo>
                    <a:pt x="3" y="11"/>
                    <a:pt x="1"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6"/>
            <p:cNvSpPr/>
            <p:nvPr/>
          </p:nvSpPr>
          <p:spPr>
            <a:xfrm>
              <a:off x="4823774" y="3073186"/>
              <a:ext cx="6496" cy="3389"/>
            </a:xfrm>
            <a:custGeom>
              <a:avLst/>
              <a:gdLst/>
              <a:ahLst/>
              <a:cxnLst/>
              <a:rect l="l" t="t" r="r" b="b"/>
              <a:pathLst>
                <a:path w="23" h="12" extrusionOk="0">
                  <a:moveTo>
                    <a:pt x="16" y="3"/>
                  </a:moveTo>
                  <a:cubicBezTo>
                    <a:pt x="14" y="1"/>
                    <a:pt x="1" y="7"/>
                    <a:pt x="7"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6"/>
            <p:cNvSpPr/>
            <p:nvPr/>
          </p:nvSpPr>
          <p:spPr>
            <a:xfrm>
              <a:off x="3934163" y="3071492"/>
              <a:ext cx="6213" cy="5648"/>
            </a:xfrm>
            <a:custGeom>
              <a:avLst/>
              <a:gdLst/>
              <a:ahLst/>
              <a:cxnLst/>
              <a:rect l="l" t="t" r="r" b="b"/>
              <a:pathLst>
                <a:path w="22" h="20" extrusionOk="0">
                  <a:moveTo>
                    <a:pt x="22" y="9"/>
                  </a:moveTo>
                  <a:cubicBezTo>
                    <a:pt x="22" y="3"/>
                    <a:pt x="2" y="0"/>
                    <a:pt x="0" y="9"/>
                  </a:cubicBezTo>
                  <a:cubicBezTo>
                    <a:pt x="13" y="9"/>
                    <a:pt x="15"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6"/>
            <p:cNvSpPr/>
            <p:nvPr/>
          </p:nvSpPr>
          <p:spPr>
            <a:xfrm>
              <a:off x="3900273" y="3072056"/>
              <a:ext cx="5648" cy="3954"/>
            </a:xfrm>
            <a:custGeom>
              <a:avLst/>
              <a:gdLst/>
              <a:ahLst/>
              <a:cxnLst/>
              <a:rect l="l" t="t" r="r" b="b"/>
              <a:pathLst>
                <a:path w="20" h="14" extrusionOk="0">
                  <a:moveTo>
                    <a:pt x="0" y="13"/>
                  </a:moveTo>
                  <a:lnTo>
                    <a:pt x="20" y="13"/>
                  </a:lnTo>
                  <a:lnTo>
                    <a:pt x="2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6"/>
            <p:cNvSpPr/>
            <p:nvPr/>
          </p:nvSpPr>
          <p:spPr>
            <a:xfrm>
              <a:off x="3707947" y="3069797"/>
              <a:ext cx="9320" cy="6778"/>
            </a:xfrm>
            <a:custGeom>
              <a:avLst/>
              <a:gdLst/>
              <a:ahLst/>
              <a:cxnLst/>
              <a:rect l="l" t="t" r="r" b="b"/>
              <a:pathLst>
                <a:path w="33" h="24" extrusionOk="0">
                  <a:moveTo>
                    <a:pt x="32" y="21"/>
                  </a:moveTo>
                  <a:lnTo>
                    <a:pt x="32" y="0"/>
                  </a:lnTo>
                  <a:lnTo>
                    <a:pt x="2" y="0"/>
                  </a:lnTo>
                  <a:cubicBezTo>
                    <a:pt x="0" y="17"/>
                    <a:pt x="11" y="24"/>
                    <a:pt x="32"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6"/>
            <p:cNvSpPr/>
            <p:nvPr/>
          </p:nvSpPr>
          <p:spPr>
            <a:xfrm>
              <a:off x="4973172" y="3065561"/>
              <a:ext cx="6496" cy="3107"/>
            </a:xfrm>
            <a:custGeom>
              <a:avLst/>
              <a:gdLst/>
              <a:ahLst/>
              <a:cxnLst/>
              <a:rect l="l" t="t" r="r" b="b"/>
              <a:pathLst>
                <a:path w="23" h="11" extrusionOk="0">
                  <a:moveTo>
                    <a:pt x="16" y="2"/>
                  </a:moveTo>
                  <a:cubicBezTo>
                    <a:pt x="14" y="0"/>
                    <a:pt x="1" y="6"/>
                    <a:pt x="7" y="9"/>
                  </a:cubicBezTo>
                  <a:cubicBezTo>
                    <a:pt x="9" y="11"/>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6"/>
            <p:cNvSpPr/>
            <p:nvPr/>
          </p:nvSpPr>
          <p:spPr>
            <a:xfrm>
              <a:off x="3703146" y="3061890"/>
              <a:ext cx="8755" cy="6213"/>
            </a:xfrm>
            <a:custGeom>
              <a:avLst/>
              <a:gdLst/>
              <a:ahLst/>
              <a:cxnLst/>
              <a:rect l="l" t="t" r="r" b="b"/>
              <a:pathLst>
                <a:path w="31" h="22" extrusionOk="0">
                  <a:moveTo>
                    <a:pt x="19" y="22"/>
                  </a:moveTo>
                  <a:cubicBezTo>
                    <a:pt x="19" y="15"/>
                    <a:pt x="28" y="13"/>
                    <a:pt x="30" y="9"/>
                  </a:cubicBezTo>
                  <a:cubicBezTo>
                    <a:pt x="19" y="9"/>
                    <a:pt x="17" y="2"/>
                    <a:pt x="11" y="0"/>
                  </a:cubicBezTo>
                  <a:cubicBezTo>
                    <a:pt x="11" y="9"/>
                    <a:pt x="2" y="9"/>
                    <a:pt x="0" y="15"/>
                  </a:cubicBezTo>
                  <a:cubicBezTo>
                    <a:pt x="11" y="15"/>
                    <a:pt x="13" y="22"/>
                    <a:pt x="1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6"/>
            <p:cNvSpPr/>
            <p:nvPr/>
          </p:nvSpPr>
          <p:spPr>
            <a:xfrm>
              <a:off x="4875739" y="3061890"/>
              <a:ext cx="3389" cy="4519"/>
            </a:xfrm>
            <a:custGeom>
              <a:avLst/>
              <a:gdLst/>
              <a:ahLst/>
              <a:cxnLst/>
              <a:rect l="l" t="t" r="r" b="b"/>
              <a:pathLst>
                <a:path w="12" h="16" extrusionOk="0">
                  <a:moveTo>
                    <a:pt x="1" y="9"/>
                  </a:moveTo>
                  <a:cubicBezTo>
                    <a:pt x="1" y="13"/>
                    <a:pt x="10" y="15"/>
                    <a:pt x="12" y="9"/>
                  </a:cubicBezTo>
                  <a:cubicBezTo>
                    <a:pt x="12" y="5"/>
                    <a:pt x="3"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6"/>
            <p:cNvSpPr/>
            <p:nvPr/>
          </p:nvSpPr>
          <p:spPr>
            <a:xfrm>
              <a:off x="3987822" y="3055112"/>
              <a:ext cx="8755" cy="9885"/>
            </a:xfrm>
            <a:custGeom>
              <a:avLst/>
              <a:gdLst/>
              <a:ahLst/>
              <a:cxnLst/>
              <a:rect l="l" t="t" r="r" b="b"/>
              <a:pathLst>
                <a:path w="31" h="35" extrusionOk="0">
                  <a:moveTo>
                    <a:pt x="20" y="33"/>
                  </a:moveTo>
                  <a:cubicBezTo>
                    <a:pt x="20" y="29"/>
                    <a:pt x="22" y="24"/>
                    <a:pt x="31" y="24"/>
                  </a:cubicBezTo>
                  <a:lnTo>
                    <a:pt x="31" y="11"/>
                  </a:lnTo>
                  <a:cubicBezTo>
                    <a:pt x="5" y="1"/>
                    <a:pt x="1" y="35"/>
                    <a:pt x="20"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6"/>
            <p:cNvSpPr/>
            <p:nvPr/>
          </p:nvSpPr>
          <p:spPr>
            <a:xfrm>
              <a:off x="4924314" y="3055676"/>
              <a:ext cx="2542" cy="5083"/>
            </a:xfrm>
            <a:custGeom>
              <a:avLst/>
              <a:gdLst/>
              <a:ahLst/>
              <a:cxnLst/>
              <a:rect l="l" t="t" r="r" b="b"/>
              <a:pathLst>
                <a:path w="9" h="18" extrusionOk="0">
                  <a:moveTo>
                    <a:pt x="9" y="9"/>
                  </a:moveTo>
                  <a:cubicBezTo>
                    <a:pt x="9" y="5"/>
                    <a:pt x="2" y="1"/>
                    <a:pt x="0" y="9"/>
                  </a:cubicBezTo>
                  <a:cubicBezTo>
                    <a:pt x="0"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6"/>
            <p:cNvSpPr/>
            <p:nvPr/>
          </p:nvSpPr>
          <p:spPr>
            <a:xfrm>
              <a:off x="4397890" y="3055676"/>
              <a:ext cx="6496" cy="3389"/>
            </a:xfrm>
            <a:custGeom>
              <a:avLst/>
              <a:gdLst/>
              <a:ahLst/>
              <a:cxnLst/>
              <a:rect l="l" t="t" r="r" b="b"/>
              <a:pathLst>
                <a:path w="23" h="12" extrusionOk="0">
                  <a:moveTo>
                    <a:pt x="16" y="3"/>
                  </a:moveTo>
                  <a:cubicBezTo>
                    <a:pt x="14" y="1"/>
                    <a:pt x="1" y="5"/>
                    <a:pt x="7" y="9"/>
                  </a:cubicBezTo>
                  <a:cubicBezTo>
                    <a:pt x="10" y="12"/>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6"/>
            <p:cNvSpPr/>
            <p:nvPr/>
          </p:nvSpPr>
          <p:spPr>
            <a:xfrm>
              <a:off x="4667880" y="3048616"/>
              <a:ext cx="5648" cy="1977"/>
            </a:xfrm>
            <a:custGeom>
              <a:avLst/>
              <a:gdLst/>
              <a:ahLst/>
              <a:cxnLst/>
              <a:rect l="l" t="t" r="r" b="b"/>
              <a:pathLst>
                <a:path w="20" h="7" extrusionOk="0">
                  <a:moveTo>
                    <a:pt x="19" y="0"/>
                  </a:moveTo>
                  <a:cubicBezTo>
                    <a:pt x="11" y="2"/>
                    <a:pt x="0" y="0"/>
                    <a:pt x="0" y="7"/>
                  </a:cubicBezTo>
                  <a:cubicBezTo>
                    <a:pt x="7" y="4"/>
                    <a:pt x="19" y="7"/>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6"/>
            <p:cNvSpPr/>
            <p:nvPr/>
          </p:nvSpPr>
          <p:spPr>
            <a:xfrm>
              <a:off x="4734813" y="3042403"/>
              <a:ext cx="8755" cy="5083"/>
            </a:xfrm>
            <a:custGeom>
              <a:avLst/>
              <a:gdLst/>
              <a:ahLst/>
              <a:cxnLst/>
              <a:rect l="l" t="t" r="r" b="b"/>
              <a:pathLst>
                <a:path w="31" h="18" extrusionOk="0">
                  <a:moveTo>
                    <a:pt x="31" y="16"/>
                  </a:moveTo>
                  <a:lnTo>
                    <a:pt x="31" y="1"/>
                  </a:lnTo>
                  <a:lnTo>
                    <a:pt x="1" y="1"/>
                  </a:lnTo>
                  <a:cubicBezTo>
                    <a:pt x="1" y="14"/>
                    <a:pt x="12" y="18"/>
                    <a:pt x="31"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6"/>
            <p:cNvSpPr/>
            <p:nvPr/>
          </p:nvSpPr>
          <p:spPr>
            <a:xfrm>
              <a:off x="4303563" y="3044380"/>
              <a:ext cx="5931" cy="2542"/>
            </a:xfrm>
            <a:custGeom>
              <a:avLst/>
              <a:gdLst/>
              <a:ahLst/>
              <a:cxnLst/>
              <a:rect l="l" t="t" r="r" b="b"/>
              <a:pathLst>
                <a:path w="21" h="9" extrusionOk="0">
                  <a:moveTo>
                    <a:pt x="1" y="9"/>
                  </a:moveTo>
                  <a:cubicBezTo>
                    <a:pt x="9" y="7"/>
                    <a:pt x="20" y="7"/>
                    <a:pt x="20" y="0"/>
                  </a:cubicBezTo>
                  <a:cubicBezTo>
                    <a:pt x="14" y="2"/>
                    <a:pt x="1"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6"/>
            <p:cNvSpPr/>
            <p:nvPr/>
          </p:nvSpPr>
          <p:spPr>
            <a:xfrm>
              <a:off x="4943519" y="3036472"/>
              <a:ext cx="3389" cy="4519"/>
            </a:xfrm>
            <a:custGeom>
              <a:avLst/>
              <a:gdLst/>
              <a:ahLst/>
              <a:cxnLst/>
              <a:rect l="l" t="t" r="r" b="b"/>
              <a:pathLst>
                <a:path w="12" h="16" extrusionOk="0">
                  <a:moveTo>
                    <a:pt x="12" y="9"/>
                  </a:moveTo>
                  <a:cubicBezTo>
                    <a:pt x="12" y="5"/>
                    <a:pt x="3" y="0"/>
                    <a:pt x="1" y="9"/>
                  </a:cubicBezTo>
                  <a:cubicBezTo>
                    <a:pt x="1" y="11"/>
                    <a:pt x="9" y="15"/>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6"/>
            <p:cNvSpPr/>
            <p:nvPr/>
          </p:nvSpPr>
          <p:spPr>
            <a:xfrm>
              <a:off x="4460304" y="3033930"/>
              <a:ext cx="5648" cy="3389"/>
            </a:xfrm>
            <a:custGeom>
              <a:avLst/>
              <a:gdLst/>
              <a:ahLst/>
              <a:cxnLst/>
              <a:rect l="l" t="t" r="r" b="b"/>
              <a:pathLst>
                <a:path w="20" h="12" extrusionOk="0">
                  <a:moveTo>
                    <a:pt x="16" y="3"/>
                  </a:moveTo>
                  <a:cubicBezTo>
                    <a:pt x="13" y="1"/>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6"/>
            <p:cNvSpPr/>
            <p:nvPr/>
          </p:nvSpPr>
          <p:spPr>
            <a:xfrm>
              <a:off x="3694674" y="3028000"/>
              <a:ext cx="8755" cy="11579"/>
            </a:xfrm>
            <a:custGeom>
              <a:avLst/>
              <a:gdLst/>
              <a:ahLst/>
              <a:cxnLst/>
              <a:rect l="l" t="t" r="r" b="b"/>
              <a:pathLst>
                <a:path w="31" h="41" extrusionOk="0">
                  <a:moveTo>
                    <a:pt x="30" y="11"/>
                  </a:move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6"/>
            <p:cNvSpPr/>
            <p:nvPr/>
          </p:nvSpPr>
          <p:spPr>
            <a:xfrm>
              <a:off x="5235819" y="3032236"/>
              <a:ext cx="5648" cy="3107"/>
            </a:xfrm>
            <a:custGeom>
              <a:avLst/>
              <a:gdLst/>
              <a:ahLst/>
              <a:cxnLst/>
              <a:rect l="l" t="t" r="r" b="b"/>
              <a:pathLst>
                <a:path w="20" h="11" extrusionOk="0">
                  <a:moveTo>
                    <a:pt x="15" y="2"/>
                  </a:moveTo>
                  <a:cubicBezTo>
                    <a:pt x="13" y="0"/>
                    <a:pt x="0" y="5"/>
                    <a:pt x="5" y="9"/>
                  </a:cubicBezTo>
                  <a:cubicBezTo>
                    <a:pt x="9" y="11"/>
                    <a:pt x="20"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6"/>
            <p:cNvSpPr/>
            <p:nvPr/>
          </p:nvSpPr>
          <p:spPr>
            <a:xfrm>
              <a:off x="3768949" y="3028565"/>
              <a:ext cx="6213" cy="3389"/>
            </a:xfrm>
            <a:custGeom>
              <a:avLst/>
              <a:gdLst/>
              <a:ahLst/>
              <a:cxnLst/>
              <a:rect l="l" t="t" r="r" b="b"/>
              <a:pathLst>
                <a:path w="22" h="12" extrusionOk="0">
                  <a:moveTo>
                    <a:pt x="16" y="0"/>
                  </a:moveTo>
                  <a:cubicBezTo>
                    <a:pt x="13" y="0"/>
                    <a:pt x="1" y="5"/>
                    <a:pt x="7" y="9"/>
                  </a:cubicBezTo>
                  <a:cubicBezTo>
                    <a:pt x="9" y="11"/>
                    <a:pt x="22"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6"/>
            <p:cNvSpPr/>
            <p:nvPr/>
          </p:nvSpPr>
          <p:spPr>
            <a:xfrm>
              <a:off x="4443924" y="3020657"/>
              <a:ext cx="12426" cy="8755"/>
            </a:xfrm>
            <a:custGeom>
              <a:avLst/>
              <a:gdLst/>
              <a:ahLst/>
              <a:cxnLst/>
              <a:rect l="l" t="t" r="r" b="b"/>
              <a:pathLst>
                <a:path w="44" h="31" extrusionOk="0">
                  <a:moveTo>
                    <a:pt x="44" y="28"/>
                  </a:moveTo>
                  <a:lnTo>
                    <a:pt x="44" y="1"/>
                  </a:lnTo>
                  <a:cubicBezTo>
                    <a:pt x="24" y="1"/>
                    <a:pt x="22" y="9"/>
                    <a:pt x="3" y="9"/>
                  </a:cubicBezTo>
                  <a:cubicBezTo>
                    <a:pt x="1" y="26"/>
                    <a:pt x="18" y="31"/>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6"/>
            <p:cNvSpPr/>
            <p:nvPr/>
          </p:nvSpPr>
          <p:spPr>
            <a:xfrm>
              <a:off x="4975149" y="3018962"/>
              <a:ext cx="6213" cy="6778"/>
            </a:xfrm>
            <a:custGeom>
              <a:avLst/>
              <a:gdLst/>
              <a:ahLst/>
              <a:cxnLst/>
              <a:rect l="l" t="t" r="r" b="b"/>
              <a:pathLst>
                <a:path w="22" h="24" extrusionOk="0">
                  <a:moveTo>
                    <a:pt x="19" y="22"/>
                  </a:moveTo>
                  <a:cubicBezTo>
                    <a:pt x="17" y="13"/>
                    <a:pt x="22" y="2"/>
                    <a:pt x="9" y="0"/>
                  </a:cubicBezTo>
                  <a:cubicBezTo>
                    <a:pt x="9" y="4"/>
                    <a:pt x="9" y="9"/>
                    <a:pt x="0" y="7"/>
                  </a:cubicBezTo>
                  <a:cubicBezTo>
                    <a:pt x="0" y="15"/>
                    <a:pt x="2" y="24"/>
                    <a:pt x="1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6"/>
            <p:cNvSpPr/>
            <p:nvPr/>
          </p:nvSpPr>
          <p:spPr>
            <a:xfrm>
              <a:off x="3690438" y="3022634"/>
              <a:ext cx="5648" cy="3107"/>
            </a:xfrm>
            <a:custGeom>
              <a:avLst/>
              <a:gdLst/>
              <a:ahLst/>
              <a:cxnLst/>
              <a:rect l="l" t="t" r="r" b="b"/>
              <a:pathLst>
                <a:path w="20" h="11" extrusionOk="0">
                  <a:moveTo>
                    <a:pt x="15" y="2"/>
                  </a:moveTo>
                  <a:cubicBezTo>
                    <a:pt x="13" y="0"/>
                    <a:pt x="0" y="4"/>
                    <a:pt x="4" y="9"/>
                  </a:cubicBezTo>
                  <a:cubicBezTo>
                    <a:pt x="9"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6"/>
            <p:cNvSpPr/>
            <p:nvPr/>
          </p:nvSpPr>
          <p:spPr>
            <a:xfrm>
              <a:off x="4362871" y="3018962"/>
              <a:ext cx="3389" cy="4519"/>
            </a:xfrm>
            <a:custGeom>
              <a:avLst/>
              <a:gdLst/>
              <a:ahLst/>
              <a:cxnLst/>
              <a:rect l="l" t="t" r="r" b="b"/>
              <a:pathLst>
                <a:path w="12" h="16" extrusionOk="0">
                  <a:moveTo>
                    <a:pt x="11" y="7"/>
                  </a:moveTo>
                  <a:cubicBezTo>
                    <a:pt x="11" y="4"/>
                    <a:pt x="3" y="0"/>
                    <a:pt x="1" y="7"/>
                  </a:cubicBezTo>
                  <a:cubicBezTo>
                    <a:pt x="1"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6"/>
            <p:cNvSpPr/>
            <p:nvPr/>
          </p:nvSpPr>
          <p:spPr>
            <a:xfrm>
              <a:off x="4193703" y="3016986"/>
              <a:ext cx="6213" cy="2259"/>
            </a:xfrm>
            <a:custGeom>
              <a:avLst/>
              <a:gdLst/>
              <a:ahLst/>
              <a:cxnLst/>
              <a:rect l="l" t="t" r="r" b="b"/>
              <a:pathLst>
                <a:path w="22" h="8" extrusionOk="0">
                  <a:moveTo>
                    <a:pt x="21" y="1"/>
                  </a:moveTo>
                  <a:cubicBezTo>
                    <a:pt x="13" y="3"/>
                    <a:pt x="0" y="1"/>
                    <a:pt x="0" y="7"/>
                  </a:cubicBezTo>
                  <a:cubicBezTo>
                    <a:pt x="9" y="5"/>
                    <a:pt x="19" y="7"/>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6"/>
            <p:cNvSpPr/>
            <p:nvPr/>
          </p:nvSpPr>
          <p:spPr>
            <a:xfrm>
              <a:off x="4519612" y="3014726"/>
              <a:ext cx="5648" cy="3107"/>
            </a:xfrm>
            <a:custGeom>
              <a:avLst/>
              <a:gdLst/>
              <a:ahLst/>
              <a:cxnLst/>
              <a:rect l="l" t="t" r="r" b="b"/>
              <a:pathLst>
                <a:path w="20" h="11" extrusionOk="0">
                  <a:moveTo>
                    <a:pt x="5" y="9"/>
                  </a:moveTo>
                  <a:cubicBezTo>
                    <a:pt x="7" y="11"/>
                    <a:pt x="20" y="4"/>
                    <a:pt x="15" y="2"/>
                  </a:cubicBezTo>
                  <a:cubicBezTo>
                    <a:pt x="11" y="0"/>
                    <a:pt x="0" y="4"/>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6"/>
            <p:cNvSpPr/>
            <p:nvPr/>
          </p:nvSpPr>
          <p:spPr>
            <a:xfrm>
              <a:off x="4073959" y="3014726"/>
              <a:ext cx="5648" cy="3107"/>
            </a:xfrm>
            <a:custGeom>
              <a:avLst/>
              <a:gdLst/>
              <a:ahLst/>
              <a:cxnLst/>
              <a:rect l="l" t="t" r="r" b="b"/>
              <a:pathLst>
                <a:path w="20" h="11" extrusionOk="0">
                  <a:moveTo>
                    <a:pt x="15" y="2"/>
                  </a:moveTo>
                  <a:cubicBezTo>
                    <a:pt x="13" y="0"/>
                    <a:pt x="0" y="4"/>
                    <a:pt x="4" y="9"/>
                  </a:cubicBezTo>
                  <a:cubicBezTo>
                    <a:pt x="9"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6"/>
            <p:cNvSpPr/>
            <p:nvPr/>
          </p:nvSpPr>
          <p:spPr>
            <a:xfrm>
              <a:off x="3681965" y="3010490"/>
              <a:ext cx="5648" cy="3107"/>
            </a:xfrm>
            <a:custGeom>
              <a:avLst/>
              <a:gdLst/>
              <a:ahLst/>
              <a:cxnLst/>
              <a:rect l="l" t="t" r="r" b="b"/>
              <a:pathLst>
                <a:path w="20" h="11" extrusionOk="0">
                  <a:moveTo>
                    <a:pt x="15" y="2"/>
                  </a:moveTo>
                  <a:cubicBezTo>
                    <a:pt x="13" y="0"/>
                    <a:pt x="0" y="7"/>
                    <a:pt x="4" y="9"/>
                  </a:cubicBezTo>
                  <a:cubicBezTo>
                    <a:pt x="9"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6"/>
            <p:cNvSpPr/>
            <p:nvPr/>
          </p:nvSpPr>
          <p:spPr>
            <a:xfrm>
              <a:off x="4985881" y="3007383"/>
              <a:ext cx="6496" cy="3954"/>
            </a:xfrm>
            <a:custGeom>
              <a:avLst/>
              <a:gdLst/>
              <a:ahLst/>
              <a:cxnLst/>
              <a:rect l="l" t="t" r="r" b="b"/>
              <a:pathLst>
                <a:path w="23"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6"/>
            <p:cNvSpPr/>
            <p:nvPr/>
          </p:nvSpPr>
          <p:spPr>
            <a:xfrm>
              <a:off x="4513681" y="2999476"/>
              <a:ext cx="11014" cy="8755"/>
            </a:xfrm>
            <a:custGeom>
              <a:avLst/>
              <a:gdLst/>
              <a:ahLst/>
              <a:cxnLst/>
              <a:rect l="l" t="t" r="r" b="b"/>
              <a:pathLst>
                <a:path w="39" h="31" extrusionOk="0">
                  <a:moveTo>
                    <a:pt x="15" y="1"/>
                  </a:moveTo>
                  <a:cubicBezTo>
                    <a:pt x="0" y="11"/>
                    <a:pt x="4" y="31"/>
                    <a:pt x="36" y="28"/>
                  </a:cubicBezTo>
                  <a:cubicBezTo>
                    <a:pt x="39" y="11"/>
                    <a:pt x="34"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6"/>
            <p:cNvSpPr/>
            <p:nvPr/>
          </p:nvSpPr>
          <p:spPr>
            <a:xfrm>
              <a:off x="4048541" y="3004842"/>
              <a:ext cx="5648" cy="3389"/>
            </a:xfrm>
            <a:custGeom>
              <a:avLst/>
              <a:gdLst/>
              <a:ahLst/>
              <a:cxnLst/>
              <a:rect l="l" t="t" r="r" b="b"/>
              <a:pathLst>
                <a:path w="20" h="12" extrusionOk="0">
                  <a:moveTo>
                    <a:pt x="4" y="9"/>
                  </a:moveTo>
                  <a:cubicBezTo>
                    <a:pt x="9" y="12"/>
                    <a:pt x="19" y="5"/>
                    <a:pt x="15" y="1"/>
                  </a:cubicBezTo>
                  <a:cubicBezTo>
                    <a:pt x="13" y="1"/>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6"/>
            <p:cNvSpPr/>
            <p:nvPr/>
          </p:nvSpPr>
          <p:spPr>
            <a:xfrm>
              <a:off x="3772056" y="3002582"/>
              <a:ext cx="6213" cy="3389"/>
            </a:xfrm>
            <a:custGeom>
              <a:avLst/>
              <a:gdLst/>
              <a:ahLst/>
              <a:cxnLst/>
              <a:rect l="l" t="t" r="r" b="b"/>
              <a:pathLst>
                <a:path w="22" h="12" extrusionOk="0">
                  <a:moveTo>
                    <a:pt x="5" y="9"/>
                  </a:moveTo>
                  <a:cubicBezTo>
                    <a:pt x="9" y="11"/>
                    <a:pt x="22"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6"/>
            <p:cNvSpPr/>
            <p:nvPr/>
          </p:nvSpPr>
          <p:spPr>
            <a:xfrm>
              <a:off x="4690756" y="2991568"/>
              <a:ext cx="14686" cy="12426"/>
            </a:xfrm>
            <a:custGeom>
              <a:avLst/>
              <a:gdLst/>
              <a:ahLst/>
              <a:cxnLst/>
              <a:rect l="l" t="t" r="r" b="b"/>
              <a:pathLst>
                <a:path w="52" h="44" extrusionOk="0">
                  <a:moveTo>
                    <a:pt x="37" y="41"/>
                  </a:moveTo>
                  <a:cubicBezTo>
                    <a:pt x="46" y="33"/>
                    <a:pt x="52" y="24"/>
                    <a:pt x="48" y="7"/>
                  </a:cubicBezTo>
                  <a:cubicBezTo>
                    <a:pt x="35" y="7"/>
                    <a:pt x="26" y="3"/>
                    <a:pt x="18" y="1"/>
                  </a:cubicBezTo>
                  <a:cubicBezTo>
                    <a:pt x="1" y="11"/>
                    <a:pt x="5" y="44"/>
                    <a:pt x="37"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6"/>
            <p:cNvSpPr/>
            <p:nvPr/>
          </p:nvSpPr>
          <p:spPr>
            <a:xfrm>
              <a:off x="3787589" y="2994675"/>
              <a:ext cx="8755" cy="11861"/>
            </a:xfrm>
            <a:custGeom>
              <a:avLst/>
              <a:gdLst/>
              <a:ahLst/>
              <a:cxnLst/>
              <a:rect l="l" t="t" r="r" b="b"/>
              <a:pathLst>
                <a:path w="31" h="42" extrusionOk="0">
                  <a:moveTo>
                    <a:pt x="31" y="30"/>
                  </a:moveTo>
                  <a:lnTo>
                    <a:pt x="31" y="9"/>
                  </a:lnTo>
                  <a:cubicBezTo>
                    <a:pt x="1" y="0"/>
                    <a:pt x="1" y="41"/>
                    <a:pt x="31"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6"/>
            <p:cNvSpPr/>
            <p:nvPr/>
          </p:nvSpPr>
          <p:spPr>
            <a:xfrm>
              <a:off x="5345962" y="2998911"/>
              <a:ext cx="5648" cy="3389"/>
            </a:xfrm>
            <a:custGeom>
              <a:avLst/>
              <a:gdLst/>
              <a:ahLst/>
              <a:cxnLst/>
              <a:rect l="l" t="t" r="r" b="b"/>
              <a:pathLst>
                <a:path w="20" h="12" extrusionOk="0">
                  <a:moveTo>
                    <a:pt x="15" y="3"/>
                  </a:moveTo>
                  <a:cubicBezTo>
                    <a:pt x="11" y="0"/>
                    <a:pt x="0" y="5"/>
                    <a:pt x="4" y="9"/>
                  </a:cubicBezTo>
                  <a:cubicBezTo>
                    <a:pt x="6"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6"/>
            <p:cNvSpPr/>
            <p:nvPr/>
          </p:nvSpPr>
          <p:spPr>
            <a:xfrm>
              <a:off x="3753134" y="2995240"/>
              <a:ext cx="9602" cy="7060"/>
            </a:xfrm>
            <a:custGeom>
              <a:avLst/>
              <a:gdLst/>
              <a:ahLst/>
              <a:cxnLst/>
              <a:rect l="l" t="t" r="r" b="b"/>
              <a:pathLst>
                <a:path w="34" h="25" extrusionOk="0">
                  <a:moveTo>
                    <a:pt x="33" y="22"/>
                  </a:moveTo>
                  <a:lnTo>
                    <a:pt x="33" y="1"/>
                  </a:lnTo>
                  <a:lnTo>
                    <a:pt x="3" y="1"/>
                  </a:lnTo>
                  <a:cubicBezTo>
                    <a:pt x="1" y="16"/>
                    <a:pt x="12" y="24"/>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6"/>
            <p:cNvSpPr/>
            <p:nvPr/>
          </p:nvSpPr>
          <p:spPr>
            <a:xfrm>
              <a:off x="3762454" y="2989874"/>
              <a:ext cx="8473" cy="5648"/>
            </a:xfrm>
            <a:custGeom>
              <a:avLst/>
              <a:gdLst/>
              <a:ahLst/>
              <a:cxnLst/>
              <a:rect l="l" t="t" r="r" b="b"/>
              <a:pathLst>
                <a:path w="30" h="20" extrusionOk="0">
                  <a:moveTo>
                    <a:pt x="30" y="7"/>
                  </a:moveTo>
                  <a:cubicBezTo>
                    <a:pt x="19" y="7"/>
                    <a:pt x="17" y="0"/>
                    <a:pt x="9" y="0"/>
                  </a:cubicBezTo>
                  <a:cubicBezTo>
                    <a:pt x="9" y="7"/>
                    <a:pt x="2" y="7"/>
                    <a:pt x="0" y="13"/>
                  </a:cubicBezTo>
                  <a:cubicBezTo>
                    <a:pt x="9" y="13"/>
                    <a:pt x="11" y="20"/>
                    <a:pt x="19" y="20"/>
                  </a:cubicBezTo>
                  <a:cubicBezTo>
                    <a:pt x="19" y="13"/>
                    <a:pt x="28" y="11"/>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6"/>
            <p:cNvSpPr/>
            <p:nvPr/>
          </p:nvSpPr>
          <p:spPr>
            <a:xfrm>
              <a:off x="5186679" y="2984508"/>
              <a:ext cx="11297" cy="11014"/>
            </a:xfrm>
            <a:custGeom>
              <a:avLst/>
              <a:gdLst/>
              <a:ahLst/>
              <a:cxnLst/>
              <a:rect l="l" t="t" r="r" b="b"/>
              <a:pathLst>
                <a:path w="40" h="39" extrusionOk="0">
                  <a:moveTo>
                    <a:pt x="1" y="4"/>
                  </a:moveTo>
                  <a:lnTo>
                    <a:pt x="1" y="32"/>
                  </a:lnTo>
                  <a:cubicBezTo>
                    <a:pt x="39" y="39"/>
                    <a:pt x="39" y="0"/>
                    <a:pt x="1"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6"/>
            <p:cNvSpPr/>
            <p:nvPr/>
          </p:nvSpPr>
          <p:spPr>
            <a:xfrm>
              <a:off x="4928551" y="2981966"/>
              <a:ext cx="14686" cy="11861"/>
            </a:xfrm>
            <a:custGeom>
              <a:avLst/>
              <a:gdLst/>
              <a:ahLst/>
              <a:cxnLst/>
              <a:rect l="l" t="t" r="r" b="b"/>
              <a:pathLst>
                <a:path w="52" h="42" extrusionOk="0">
                  <a:moveTo>
                    <a:pt x="45" y="1"/>
                  </a:moveTo>
                  <a:lnTo>
                    <a:pt x="5" y="1"/>
                  </a:lnTo>
                  <a:cubicBezTo>
                    <a:pt x="0" y="24"/>
                    <a:pt x="22" y="28"/>
                    <a:pt x="35" y="41"/>
                  </a:cubicBezTo>
                  <a:cubicBezTo>
                    <a:pt x="35" y="24"/>
                    <a:pt x="52" y="20"/>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6"/>
            <p:cNvSpPr/>
            <p:nvPr/>
          </p:nvSpPr>
          <p:spPr>
            <a:xfrm>
              <a:off x="3865253" y="2986767"/>
              <a:ext cx="5648" cy="3389"/>
            </a:xfrm>
            <a:custGeom>
              <a:avLst/>
              <a:gdLst/>
              <a:ahLst/>
              <a:cxnLst/>
              <a:rect l="l" t="t" r="r" b="b"/>
              <a:pathLst>
                <a:path w="20" h="12" extrusionOk="0">
                  <a:moveTo>
                    <a:pt x="15" y="3"/>
                  </a:moveTo>
                  <a:cubicBezTo>
                    <a:pt x="13" y="1"/>
                    <a:pt x="0" y="7"/>
                    <a:pt x="4" y="11"/>
                  </a:cubicBezTo>
                  <a:cubicBezTo>
                    <a:pt x="9"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6"/>
            <p:cNvSpPr/>
            <p:nvPr/>
          </p:nvSpPr>
          <p:spPr>
            <a:xfrm>
              <a:off x="4755994" y="2978859"/>
              <a:ext cx="6496" cy="3389"/>
            </a:xfrm>
            <a:custGeom>
              <a:avLst/>
              <a:gdLst/>
              <a:ahLst/>
              <a:cxnLst/>
              <a:rect l="l" t="t" r="r" b="b"/>
              <a:pathLst>
                <a:path w="23" h="12" extrusionOk="0">
                  <a:moveTo>
                    <a:pt x="7" y="12"/>
                  </a:moveTo>
                  <a:cubicBezTo>
                    <a:pt x="9" y="12"/>
                    <a:pt x="22" y="7"/>
                    <a:pt x="16" y="3"/>
                  </a:cubicBezTo>
                  <a:cubicBezTo>
                    <a:pt x="14" y="1"/>
                    <a:pt x="1" y="7"/>
                    <a:pt x="7"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6"/>
            <p:cNvSpPr/>
            <p:nvPr/>
          </p:nvSpPr>
          <p:spPr>
            <a:xfrm>
              <a:off x="3870619" y="2974058"/>
              <a:ext cx="12426" cy="7060"/>
            </a:xfrm>
            <a:custGeom>
              <a:avLst/>
              <a:gdLst/>
              <a:ahLst/>
              <a:cxnLst/>
              <a:rect l="l" t="t" r="r" b="b"/>
              <a:pathLst>
                <a:path w="44" h="25" extrusionOk="0">
                  <a:moveTo>
                    <a:pt x="37" y="20"/>
                  </a:moveTo>
                  <a:cubicBezTo>
                    <a:pt x="43" y="3"/>
                    <a:pt x="15" y="7"/>
                    <a:pt x="7" y="1"/>
                  </a:cubicBezTo>
                  <a:cubicBezTo>
                    <a:pt x="0" y="18"/>
                    <a:pt x="11" y="24"/>
                    <a:pt x="37"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6"/>
            <p:cNvSpPr/>
            <p:nvPr/>
          </p:nvSpPr>
          <p:spPr>
            <a:xfrm>
              <a:off x="3829951" y="2973494"/>
              <a:ext cx="3389" cy="4519"/>
            </a:xfrm>
            <a:custGeom>
              <a:avLst/>
              <a:gdLst/>
              <a:ahLst/>
              <a:cxnLst/>
              <a:rect l="l" t="t" r="r" b="b"/>
              <a:pathLst>
                <a:path w="12" h="16" extrusionOk="0">
                  <a:moveTo>
                    <a:pt x="9" y="9"/>
                  </a:moveTo>
                  <a:cubicBezTo>
                    <a:pt x="12" y="5"/>
                    <a:pt x="3" y="1"/>
                    <a:pt x="1" y="9"/>
                  </a:cubicBezTo>
                  <a:cubicBezTo>
                    <a:pt x="1" y="13"/>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6"/>
            <p:cNvSpPr/>
            <p:nvPr/>
          </p:nvSpPr>
          <p:spPr>
            <a:xfrm>
              <a:off x="4963570" y="2965586"/>
              <a:ext cx="3389" cy="5083"/>
            </a:xfrm>
            <a:custGeom>
              <a:avLst/>
              <a:gdLst/>
              <a:ahLst/>
              <a:cxnLst/>
              <a:rect l="l" t="t" r="r" b="b"/>
              <a:pathLst>
                <a:path w="12" h="18" extrusionOk="0">
                  <a:moveTo>
                    <a:pt x="11" y="9"/>
                  </a:moveTo>
                  <a:cubicBezTo>
                    <a:pt x="11" y="5"/>
                    <a:pt x="3"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6"/>
            <p:cNvSpPr/>
            <p:nvPr/>
          </p:nvSpPr>
          <p:spPr>
            <a:xfrm>
              <a:off x="4605466" y="2966151"/>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6"/>
            <p:cNvSpPr/>
            <p:nvPr/>
          </p:nvSpPr>
          <p:spPr>
            <a:xfrm>
              <a:off x="3673493" y="2956549"/>
              <a:ext cx="16380" cy="13556"/>
            </a:xfrm>
            <a:custGeom>
              <a:avLst/>
              <a:gdLst/>
              <a:ahLst/>
              <a:cxnLst/>
              <a:rect l="l" t="t" r="r" b="b"/>
              <a:pathLst>
                <a:path w="58" h="48" extrusionOk="0">
                  <a:moveTo>
                    <a:pt x="56" y="35"/>
                  </a:moveTo>
                  <a:cubicBezTo>
                    <a:pt x="58" y="1"/>
                    <a:pt x="0" y="16"/>
                    <a:pt x="4" y="41"/>
                  </a:cubicBezTo>
                  <a:cubicBezTo>
                    <a:pt x="34" y="48"/>
                    <a:pt x="30" y="31"/>
                    <a:pt x="5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6"/>
            <p:cNvSpPr/>
            <p:nvPr/>
          </p:nvSpPr>
          <p:spPr>
            <a:xfrm>
              <a:off x="4815302" y="2963327"/>
              <a:ext cx="6496" cy="3671"/>
            </a:xfrm>
            <a:custGeom>
              <a:avLst/>
              <a:gdLst/>
              <a:ahLst/>
              <a:cxnLst/>
              <a:rect l="l" t="t" r="r" b="b"/>
              <a:pathLst>
                <a:path w="23" h="13" extrusionOk="0">
                  <a:moveTo>
                    <a:pt x="16" y="2"/>
                  </a:moveTo>
                  <a:cubicBezTo>
                    <a:pt x="14" y="0"/>
                    <a:pt x="1" y="7"/>
                    <a:pt x="7" y="11"/>
                  </a:cubicBezTo>
                  <a:cubicBezTo>
                    <a:pt x="9" y="13"/>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6"/>
            <p:cNvSpPr/>
            <p:nvPr/>
          </p:nvSpPr>
          <p:spPr>
            <a:xfrm>
              <a:off x="4578354" y="2955984"/>
              <a:ext cx="12426" cy="10449"/>
            </a:xfrm>
            <a:custGeom>
              <a:avLst/>
              <a:gdLst/>
              <a:ahLst/>
              <a:cxnLst/>
              <a:rect l="l" t="t" r="r" b="b"/>
              <a:pathLst>
                <a:path w="44" h="37" extrusionOk="0">
                  <a:moveTo>
                    <a:pt x="26" y="37"/>
                  </a:moveTo>
                  <a:cubicBezTo>
                    <a:pt x="41" y="26"/>
                    <a:pt x="43" y="3"/>
                    <a:pt x="17" y="0"/>
                  </a:cubicBezTo>
                  <a:cubicBezTo>
                    <a:pt x="2" y="11"/>
                    <a:pt x="0" y="35"/>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6"/>
            <p:cNvSpPr/>
            <p:nvPr/>
          </p:nvSpPr>
          <p:spPr>
            <a:xfrm>
              <a:off x="4052778" y="2952312"/>
              <a:ext cx="14121" cy="6213"/>
            </a:xfrm>
            <a:custGeom>
              <a:avLst/>
              <a:gdLst/>
              <a:ahLst/>
              <a:cxnLst/>
              <a:rect l="l" t="t" r="r" b="b"/>
              <a:pathLst>
                <a:path w="50" h="22" extrusionOk="0">
                  <a:moveTo>
                    <a:pt x="11" y="22"/>
                  </a:moveTo>
                  <a:cubicBezTo>
                    <a:pt x="32" y="22"/>
                    <a:pt x="47" y="20"/>
                    <a:pt x="49" y="7"/>
                  </a:cubicBezTo>
                  <a:cubicBezTo>
                    <a:pt x="32" y="9"/>
                    <a:pt x="0" y="1"/>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6"/>
            <p:cNvSpPr/>
            <p:nvPr/>
          </p:nvSpPr>
          <p:spPr>
            <a:xfrm>
              <a:off x="3670386" y="2955419"/>
              <a:ext cx="6213" cy="3954"/>
            </a:xfrm>
            <a:custGeom>
              <a:avLst/>
              <a:gdLst/>
              <a:ahLst/>
              <a:cxnLst/>
              <a:rect l="l" t="t" r="r" b="b"/>
              <a:pathLst>
                <a:path w="22" h="14" extrusionOk="0">
                  <a:moveTo>
                    <a:pt x="15" y="2"/>
                  </a:moveTo>
                  <a:cubicBezTo>
                    <a:pt x="13" y="0"/>
                    <a:pt x="0" y="7"/>
                    <a:pt x="7" y="11"/>
                  </a:cubicBezTo>
                  <a:cubicBezTo>
                    <a:pt x="9" y="13"/>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6"/>
            <p:cNvSpPr/>
            <p:nvPr/>
          </p:nvSpPr>
          <p:spPr>
            <a:xfrm>
              <a:off x="5317438" y="2953442"/>
              <a:ext cx="6213" cy="3389"/>
            </a:xfrm>
            <a:custGeom>
              <a:avLst/>
              <a:gdLst/>
              <a:ahLst/>
              <a:cxnLst/>
              <a:rect l="l" t="t" r="r" b="b"/>
              <a:pathLst>
                <a:path w="22" h="12" extrusionOk="0">
                  <a:moveTo>
                    <a:pt x="15" y="3"/>
                  </a:moveTo>
                  <a:cubicBezTo>
                    <a:pt x="13" y="1"/>
                    <a:pt x="0" y="7"/>
                    <a:pt x="5" y="9"/>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6"/>
            <p:cNvSpPr/>
            <p:nvPr/>
          </p:nvSpPr>
          <p:spPr>
            <a:xfrm>
              <a:off x="5078514" y="2949206"/>
              <a:ext cx="3954" cy="8190"/>
            </a:xfrm>
            <a:custGeom>
              <a:avLst/>
              <a:gdLst/>
              <a:ahLst/>
              <a:cxnLst/>
              <a:rect l="l" t="t" r="r" b="b"/>
              <a:pathLst>
                <a:path w="14" h="29" extrusionOk="0">
                  <a:moveTo>
                    <a:pt x="13" y="18"/>
                  </a:moveTo>
                  <a:cubicBezTo>
                    <a:pt x="13" y="12"/>
                    <a:pt x="5" y="1"/>
                    <a:pt x="3" y="12"/>
                  </a:cubicBezTo>
                  <a:cubicBezTo>
                    <a:pt x="0" y="18"/>
                    <a:pt x="11" y="29"/>
                    <a:pt x="13"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6"/>
            <p:cNvSpPr/>
            <p:nvPr/>
          </p:nvSpPr>
          <p:spPr>
            <a:xfrm>
              <a:off x="4509445" y="2950618"/>
              <a:ext cx="6213" cy="1977"/>
            </a:xfrm>
            <a:custGeom>
              <a:avLst/>
              <a:gdLst/>
              <a:ahLst/>
              <a:cxnLst/>
              <a:rect l="l" t="t" r="r" b="b"/>
              <a:pathLst>
                <a:path w="22" h="7" extrusionOk="0">
                  <a:moveTo>
                    <a:pt x="21" y="0"/>
                  </a:moveTo>
                  <a:cubicBezTo>
                    <a:pt x="13" y="0"/>
                    <a:pt x="2" y="0"/>
                    <a:pt x="0" y="7"/>
                  </a:cubicBezTo>
                  <a:cubicBezTo>
                    <a:pt x="9" y="4"/>
                    <a:pt x="21" y="7"/>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6"/>
            <p:cNvSpPr/>
            <p:nvPr/>
          </p:nvSpPr>
          <p:spPr>
            <a:xfrm>
              <a:off x="4555761" y="2945817"/>
              <a:ext cx="6496" cy="3107"/>
            </a:xfrm>
            <a:custGeom>
              <a:avLst/>
              <a:gdLst/>
              <a:ahLst/>
              <a:cxnLst/>
              <a:rect l="l" t="t" r="r" b="b"/>
              <a:pathLst>
                <a:path w="23" h="11" extrusionOk="0">
                  <a:moveTo>
                    <a:pt x="16" y="2"/>
                  </a:moveTo>
                  <a:cubicBezTo>
                    <a:pt x="14" y="0"/>
                    <a:pt x="1" y="6"/>
                    <a:pt x="7" y="9"/>
                  </a:cubicBezTo>
                  <a:cubicBezTo>
                    <a:pt x="10" y="11"/>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6"/>
            <p:cNvSpPr/>
            <p:nvPr/>
          </p:nvSpPr>
          <p:spPr>
            <a:xfrm>
              <a:off x="3750875" y="2942710"/>
              <a:ext cx="6213" cy="6778"/>
            </a:xfrm>
            <a:custGeom>
              <a:avLst/>
              <a:gdLst/>
              <a:ahLst/>
              <a:cxnLst/>
              <a:rect l="l" t="t" r="r" b="b"/>
              <a:pathLst>
                <a:path w="22" h="24" extrusionOk="0">
                  <a:moveTo>
                    <a:pt x="22" y="20"/>
                  </a:moveTo>
                  <a:cubicBezTo>
                    <a:pt x="20" y="13"/>
                    <a:pt x="22" y="0"/>
                    <a:pt x="11" y="0"/>
                  </a:cubicBezTo>
                  <a:cubicBezTo>
                    <a:pt x="9" y="5"/>
                    <a:pt x="9" y="9"/>
                    <a:pt x="0" y="7"/>
                  </a:cubicBezTo>
                  <a:cubicBezTo>
                    <a:pt x="2" y="15"/>
                    <a:pt x="5"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6"/>
            <p:cNvSpPr/>
            <p:nvPr/>
          </p:nvSpPr>
          <p:spPr>
            <a:xfrm>
              <a:off x="3722915" y="2946382"/>
              <a:ext cx="5931" cy="1977"/>
            </a:xfrm>
            <a:custGeom>
              <a:avLst/>
              <a:gdLst/>
              <a:ahLst/>
              <a:cxnLst/>
              <a:rect l="l" t="t" r="r" b="b"/>
              <a:pathLst>
                <a:path w="21" h="7" extrusionOk="0">
                  <a:moveTo>
                    <a:pt x="20" y="0"/>
                  </a:moveTo>
                  <a:cubicBezTo>
                    <a:pt x="12" y="2"/>
                    <a:pt x="1" y="0"/>
                    <a:pt x="1" y="7"/>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6"/>
            <p:cNvSpPr/>
            <p:nvPr/>
          </p:nvSpPr>
          <p:spPr>
            <a:xfrm>
              <a:off x="3705970" y="2937909"/>
              <a:ext cx="12426" cy="8755"/>
            </a:xfrm>
            <a:custGeom>
              <a:avLst/>
              <a:gdLst/>
              <a:ahLst/>
              <a:cxnLst/>
              <a:rect l="l" t="t" r="r" b="b"/>
              <a:pathLst>
                <a:path w="44" h="31" extrusionOk="0">
                  <a:moveTo>
                    <a:pt x="39" y="2"/>
                  </a:moveTo>
                  <a:cubicBezTo>
                    <a:pt x="18" y="0"/>
                    <a:pt x="3" y="4"/>
                    <a:pt x="1" y="17"/>
                  </a:cubicBezTo>
                  <a:cubicBezTo>
                    <a:pt x="14" y="17"/>
                    <a:pt x="18" y="28"/>
                    <a:pt x="31" y="30"/>
                  </a:cubicBezTo>
                  <a:cubicBezTo>
                    <a:pt x="33" y="22"/>
                    <a:pt x="44" y="17"/>
                    <a:pt x="39"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6"/>
            <p:cNvSpPr/>
            <p:nvPr/>
          </p:nvSpPr>
          <p:spPr>
            <a:xfrm>
              <a:off x="4321920" y="2937909"/>
              <a:ext cx="6213" cy="3107"/>
            </a:xfrm>
            <a:custGeom>
              <a:avLst/>
              <a:gdLst/>
              <a:ahLst/>
              <a:cxnLst/>
              <a:rect l="l" t="t" r="r" b="b"/>
              <a:pathLst>
                <a:path w="22" h="11" extrusionOk="0">
                  <a:moveTo>
                    <a:pt x="7" y="9"/>
                  </a:moveTo>
                  <a:cubicBezTo>
                    <a:pt x="9" y="11"/>
                    <a:pt x="22" y="7"/>
                    <a:pt x="15" y="2"/>
                  </a:cubicBezTo>
                  <a:cubicBezTo>
                    <a:pt x="13" y="0"/>
                    <a:pt x="0"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6"/>
            <p:cNvSpPr/>
            <p:nvPr/>
          </p:nvSpPr>
          <p:spPr>
            <a:xfrm>
              <a:off x="5105626" y="2934238"/>
              <a:ext cx="6496" cy="3389"/>
            </a:xfrm>
            <a:custGeom>
              <a:avLst/>
              <a:gdLst/>
              <a:ahLst/>
              <a:cxnLst/>
              <a:rect l="l" t="t" r="r" b="b"/>
              <a:pathLst>
                <a:path w="23" h="12"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6"/>
            <p:cNvSpPr/>
            <p:nvPr/>
          </p:nvSpPr>
          <p:spPr>
            <a:xfrm>
              <a:off x="3862147" y="2928872"/>
              <a:ext cx="11014" cy="8755"/>
            </a:xfrm>
            <a:custGeom>
              <a:avLst/>
              <a:gdLst/>
              <a:ahLst/>
              <a:cxnLst/>
              <a:rect l="l" t="t" r="r" b="b"/>
              <a:pathLst>
                <a:path w="39" h="31" extrusionOk="0">
                  <a:moveTo>
                    <a:pt x="37" y="28"/>
                  </a:moveTo>
                  <a:cubicBezTo>
                    <a:pt x="39" y="13"/>
                    <a:pt x="33" y="2"/>
                    <a:pt x="15" y="0"/>
                  </a:cubicBezTo>
                  <a:cubicBezTo>
                    <a:pt x="0" y="11"/>
                    <a:pt x="5" y="30"/>
                    <a:pt x="37"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6"/>
            <p:cNvSpPr/>
            <p:nvPr/>
          </p:nvSpPr>
          <p:spPr>
            <a:xfrm>
              <a:off x="4711937" y="2925765"/>
              <a:ext cx="3954" cy="8190"/>
            </a:xfrm>
            <a:custGeom>
              <a:avLst/>
              <a:gdLst/>
              <a:ahLst/>
              <a:cxnLst/>
              <a:rect l="l" t="t" r="r" b="b"/>
              <a:pathLst>
                <a:path w="14" h="29" extrusionOk="0">
                  <a:moveTo>
                    <a:pt x="13" y="17"/>
                  </a:moveTo>
                  <a:cubicBezTo>
                    <a:pt x="13" y="11"/>
                    <a:pt x="5" y="0"/>
                    <a:pt x="3" y="11"/>
                  </a:cubicBezTo>
                  <a:cubicBezTo>
                    <a:pt x="1" y="17"/>
                    <a:pt x="11" y="28"/>
                    <a:pt x="13" y="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6"/>
            <p:cNvSpPr/>
            <p:nvPr/>
          </p:nvSpPr>
          <p:spPr>
            <a:xfrm>
              <a:off x="5220004" y="2918423"/>
              <a:ext cx="3389" cy="5083"/>
            </a:xfrm>
            <a:custGeom>
              <a:avLst/>
              <a:gdLst/>
              <a:ahLst/>
              <a:cxnLst/>
              <a:rect l="l" t="t" r="r" b="b"/>
              <a:pathLst>
                <a:path w="12" h="18" extrusionOk="0">
                  <a:moveTo>
                    <a:pt x="11" y="9"/>
                  </a:moveTo>
                  <a:cubicBezTo>
                    <a:pt x="11" y="5"/>
                    <a:pt x="3" y="1"/>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6"/>
            <p:cNvSpPr/>
            <p:nvPr/>
          </p:nvSpPr>
          <p:spPr>
            <a:xfrm>
              <a:off x="3991493" y="2910515"/>
              <a:ext cx="22029" cy="16662"/>
            </a:xfrm>
            <a:custGeom>
              <a:avLst/>
              <a:gdLst/>
              <a:ahLst/>
              <a:cxnLst/>
              <a:rect l="l" t="t" r="r" b="b"/>
              <a:pathLst>
                <a:path w="78" h="59" extrusionOk="0">
                  <a:moveTo>
                    <a:pt x="78" y="31"/>
                  </a:moveTo>
                  <a:cubicBezTo>
                    <a:pt x="71" y="20"/>
                    <a:pt x="39" y="29"/>
                    <a:pt x="37" y="16"/>
                  </a:cubicBezTo>
                  <a:cubicBezTo>
                    <a:pt x="37" y="7"/>
                    <a:pt x="35" y="1"/>
                    <a:pt x="18" y="3"/>
                  </a:cubicBezTo>
                  <a:cubicBezTo>
                    <a:pt x="1" y="37"/>
                    <a:pt x="67" y="59"/>
                    <a:pt x="78"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6"/>
            <p:cNvSpPr/>
            <p:nvPr/>
          </p:nvSpPr>
          <p:spPr>
            <a:xfrm>
              <a:off x="4018888" y="2914751"/>
              <a:ext cx="6213" cy="4519"/>
            </a:xfrm>
            <a:custGeom>
              <a:avLst/>
              <a:gdLst/>
              <a:ahLst/>
              <a:cxnLst/>
              <a:rect l="l" t="t" r="r" b="b"/>
              <a:pathLst>
                <a:path w="22" h="16" extrusionOk="0">
                  <a:moveTo>
                    <a:pt x="0" y="16"/>
                  </a:moveTo>
                  <a:lnTo>
                    <a:pt x="22" y="16"/>
                  </a:lnTo>
                  <a:lnTo>
                    <a:pt x="2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6"/>
            <p:cNvSpPr/>
            <p:nvPr/>
          </p:nvSpPr>
          <p:spPr>
            <a:xfrm>
              <a:off x="5302187" y="2906844"/>
              <a:ext cx="11862" cy="8190"/>
            </a:xfrm>
            <a:custGeom>
              <a:avLst/>
              <a:gdLst/>
              <a:ahLst/>
              <a:cxnLst/>
              <a:rect l="l" t="t" r="r" b="b"/>
              <a:pathLst>
                <a:path w="42" h="29" extrusionOk="0">
                  <a:moveTo>
                    <a:pt x="29" y="29"/>
                  </a:moveTo>
                  <a:cubicBezTo>
                    <a:pt x="42" y="20"/>
                    <a:pt x="35" y="7"/>
                    <a:pt x="20" y="1"/>
                  </a:cubicBezTo>
                  <a:cubicBezTo>
                    <a:pt x="18" y="18"/>
                    <a:pt x="1" y="22"/>
                    <a:pt x="29"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6"/>
            <p:cNvSpPr/>
            <p:nvPr/>
          </p:nvSpPr>
          <p:spPr>
            <a:xfrm>
              <a:off x="4517917" y="2911080"/>
              <a:ext cx="6213" cy="2259"/>
            </a:xfrm>
            <a:custGeom>
              <a:avLst/>
              <a:gdLst/>
              <a:ahLst/>
              <a:cxnLst/>
              <a:rect l="l" t="t" r="r" b="b"/>
              <a:pathLst>
                <a:path w="22" h="8" extrusionOk="0">
                  <a:moveTo>
                    <a:pt x="21" y="1"/>
                  </a:moveTo>
                  <a:cubicBezTo>
                    <a:pt x="13" y="3"/>
                    <a:pt x="0" y="1"/>
                    <a:pt x="0" y="7"/>
                  </a:cubicBezTo>
                  <a:cubicBezTo>
                    <a:pt x="9" y="5"/>
                    <a:pt x="21" y="7"/>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6"/>
            <p:cNvSpPr/>
            <p:nvPr/>
          </p:nvSpPr>
          <p:spPr>
            <a:xfrm>
              <a:off x="5233843" y="2902607"/>
              <a:ext cx="9320" cy="7060"/>
            </a:xfrm>
            <a:custGeom>
              <a:avLst/>
              <a:gdLst/>
              <a:ahLst/>
              <a:cxnLst/>
              <a:rect l="l" t="t" r="r" b="b"/>
              <a:pathLst>
                <a:path w="33" h="25" extrusionOk="0">
                  <a:moveTo>
                    <a:pt x="22" y="25"/>
                  </a:moveTo>
                  <a:cubicBezTo>
                    <a:pt x="22" y="16"/>
                    <a:pt x="31" y="16"/>
                    <a:pt x="33" y="10"/>
                  </a:cubicBezTo>
                  <a:cubicBezTo>
                    <a:pt x="20" y="10"/>
                    <a:pt x="18" y="1"/>
                    <a:pt x="3" y="3"/>
                  </a:cubicBezTo>
                  <a:cubicBezTo>
                    <a:pt x="1" y="14"/>
                    <a:pt x="9" y="20"/>
                    <a:pt x="22"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6"/>
            <p:cNvSpPr/>
            <p:nvPr/>
          </p:nvSpPr>
          <p:spPr>
            <a:xfrm>
              <a:off x="4706007" y="2898371"/>
              <a:ext cx="16380" cy="11861"/>
            </a:xfrm>
            <a:custGeom>
              <a:avLst/>
              <a:gdLst/>
              <a:ahLst/>
              <a:cxnLst/>
              <a:rect l="l" t="t" r="r" b="b"/>
              <a:pathLst>
                <a:path w="58" h="42" extrusionOk="0">
                  <a:moveTo>
                    <a:pt x="34" y="25"/>
                  </a:moveTo>
                  <a:cubicBezTo>
                    <a:pt x="58" y="1"/>
                    <a:pt x="0" y="42"/>
                    <a:pt x="34"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6"/>
            <p:cNvSpPr/>
            <p:nvPr/>
          </p:nvSpPr>
          <p:spPr>
            <a:xfrm>
              <a:off x="3799168" y="2896677"/>
              <a:ext cx="14968" cy="14121"/>
            </a:xfrm>
            <a:custGeom>
              <a:avLst/>
              <a:gdLst/>
              <a:ahLst/>
              <a:cxnLst/>
              <a:rect l="l" t="t" r="r" b="b"/>
              <a:pathLst>
                <a:path w="53" h="50" extrusionOk="0">
                  <a:moveTo>
                    <a:pt x="39" y="37"/>
                  </a:moveTo>
                  <a:cubicBezTo>
                    <a:pt x="48" y="31"/>
                    <a:pt x="52" y="20"/>
                    <a:pt x="50" y="3"/>
                  </a:cubicBezTo>
                  <a:cubicBezTo>
                    <a:pt x="35" y="5"/>
                    <a:pt x="14" y="1"/>
                    <a:pt x="9" y="9"/>
                  </a:cubicBezTo>
                  <a:cubicBezTo>
                    <a:pt x="37" y="7"/>
                    <a:pt x="1" y="50"/>
                    <a:pt x="3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6"/>
            <p:cNvSpPr/>
            <p:nvPr/>
          </p:nvSpPr>
          <p:spPr>
            <a:xfrm>
              <a:off x="4270521" y="2893570"/>
              <a:ext cx="15816" cy="13556"/>
            </a:xfrm>
            <a:custGeom>
              <a:avLst/>
              <a:gdLst/>
              <a:ahLst/>
              <a:cxnLst/>
              <a:rect l="l" t="t" r="r" b="b"/>
              <a:pathLst>
                <a:path w="56" h="48" extrusionOk="0">
                  <a:moveTo>
                    <a:pt x="39" y="42"/>
                  </a:moveTo>
                  <a:cubicBezTo>
                    <a:pt x="56" y="31"/>
                    <a:pt x="32" y="9"/>
                    <a:pt x="17" y="1"/>
                  </a:cubicBezTo>
                  <a:cubicBezTo>
                    <a:pt x="2" y="12"/>
                    <a:pt x="0" y="48"/>
                    <a:pt x="39" y="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6"/>
            <p:cNvSpPr/>
            <p:nvPr/>
          </p:nvSpPr>
          <p:spPr>
            <a:xfrm>
              <a:off x="3815548" y="2899218"/>
              <a:ext cx="3389" cy="4519"/>
            </a:xfrm>
            <a:custGeom>
              <a:avLst/>
              <a:gdLst/>
              <a:ahLst/>
              <a:cxnLst/>
              <a:rect l="l" t="t" r="r" b="b"/>
              <a:pathLst>
                <a:path w="12" h="16" extrusionOk="0">
                  <a:moveTo>
                    <a:pt x="0" y="9"/>
                  </a:moveTo>
                  <a:cubicBezTo>
                    <a:pt x="0" y="11"/>
                    <a:pt x="9" y="15"/>
                    <a:pt x="11" y="9"/>
                  </a:cubicBezTo>
                  <a:cubicBezTo>
                    <a:pt x="11" y="4"/>
                    <a:pt x="3" y="0"/>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6"/>
            <p:cNvSpPr/>
            <p:nvPr/>
          </p:nvSpPr>
          <p:spPr>
            <a:xfrm>
              <a:off x="4017476" y="2898371"/>
              <a:ext cx="5931" cy="3954"/>
            </a:xfrm>
            <a:custGeom>
              <a:avLst/>
              <a:gdLst/>
              <a:ahLst/>
              <a:cxnLst/>
              <a:rect l="l" t="t" r="r" b="b"/>
              <a:pathLst>
                <a:path w="21" h="14" extrusionOk="0">
                  <a:moveTo>
                    <a:pt x="16" y="3"/>
                  </a:moveTo>
                  <a:cubicBezTo>
                    <a:pt x="12" y="1"/>
                    <a:pt x="1" y="7"/>
                    <a:pt x="5" y="12"/>
                  </a:cubicBezTo>
                  <a:cubicBezTo>
                    <a:pt x="7" y="14"/>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6"/>
            <p:cNvSpPr/>
            <p:nvPr/>
          </p:nvSpPr>
          <p:spPr>
            <a:xfrm>
              <a:off x="3896037" y="2894982"/>
              <a:ext cx="6213" cy="3107"/>
            </a:xfrm>
            <a:custGeom>
              <a:avLst/>
              <a:gdLst/>
              <a:ahLst/>
              <a:cxnLst/>
              <a:rect l="l" t="t" r="r" b="b"/>
              <a:pathLst>
                <a:path w="22" h="11" extrusionOk="0">
                  <a:moveTo>
                    <a:pt x="15" y="2"/>
                  </a:moveTo>
                  <a:cubicBezTo>
                    <a:pt x="13" y="0"/>
                    <a:pt x="0" y="4"/>
                    <a:pt x="5"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6"/>
            <p:cNvSpPr/>
            <p:nvPr/>
          </p:nvSpPr>
          <p:spPr>
            <a:xfrm>
              <a:off x="4980515" y="2893005"/>
              <a:ext cx="8755" cy="2824"/>
            </a:xfrm>
            <a:custGeom>
              <a:avLst/>
              <a:gdLst/>
              <a:ahLst/>
              <a:cxnLst/>
              <a:rect l="l" t="t" r="r" b="b"/>
              <a:pathLst>
                <a:path w="31" h="10" extrusionOk="0">
                  <a:moveTo>
                    <a:pt x="30" y="3"/>
                  </a:moveTo>
                  <a:cubicBezTo>
                    <a:pt x="18" y="3"/>
                    <a:pt x="3" y="1"/>
                    <a:pt x="0" y="9"/>
                  </a:cubicBezTo>
                  <a:cubicBezTo>
                    <a:pt x="11" y="7"/>
                    <a:pt x="28" y="9"/>
                    <a:pt x="30"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6"/>
            <p:cNvSpPr/>
            <p:nvPr/>
          </p:nvSpPr>
          <p:spPr>
            <a:xfrm>
              <a:off x="3861017" y="2891311"/>
              <a:ext cx="5648" cy="2542"/>
            </a:xfrm>
            <a:custGeom>
              <a:avLst/>
              <a:gdLst/>
              <a:ahLst/>
              <a:cxnLst/>
              <a:rect l="l" t="t" r="r" b="b"/>
              <a:pathLst>
                <a:path w="20" h="9" extrusionOk="0">
                  <a:moveTo>
                    <a:pt x="19" y="0"/>
                  </a:moveTo>
                  <a:cubicBezTo>
                    <a:pt x="13" y="2"/>
                    <a:pt x="0" y="0"/>
                    <a:pt x="0" y="9"/>
                  </a:cubicBezTo>
                  <a:cubicBezTo>
                    <a:pt x="9" y="7"/>
                    <a:pt x="19" y="9"/>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6"/>
            <p:cNvSpPr/>
            <p:nvPr/>
          </p:nvSpPr>
          <p:spPr>
            <a:xfrm>
              <a:off x="4930810" y="2887075"/>
              <a:ext cx="6496" cy="3107"/>
            </a:xfrm>
            <a:custGeom>
              <a:avLst/>
              <a:gdLst/>
              <a:ahLst/>
              <a:cxnLst/>
              <a:rect l="l" t="t" r="r" b="b"/>
              <a:pathLst>
                <a:path w="23" h="11" extrusionOk="0">
                  <a:moveTo>
                    <a:pt x="16" y="2"/>
                  </a:moveTo>
                  <a:cubicBezTo>
                    <a:pt x="14" y="0"/>
                    <a:pt x="1" y="7"/>
                    <a:pt x="7" y="9"/>
                  </a:cubicBezTo>
                  <a:cubicBezTo>
                    <a:pt x="9" y="11"/>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6"/>
            <p:cNvSpPr/>
            <p:nvPr/>
          </p:nvSpPr>
          <p:spPr>
            <a:xfrm>
              <a:off x="3764148" y="2879732"/>
              <a:ext cx="7625" cy="8190"/>
            </a:xfrm>
            <a:custGeom>
              <a:avLst/>
              <a:gdLst/>
              <a:ahLst/>
              <a:cxnLst/>
              <a:rect l="l" t="t" r="r" b="b"/>
              <a:pathLst>
                <a:path w="27" h="29" extrusionOk="0">
                  <a:moveTo>
                    <a:pt x="24" y="28"/>
                  </a:moveTo>
                  <a:cubicBezTo>
                    <a:pt x="26" y="13"/>
                    <a:pt x="22" y="3"/>
                    <a:pt x="3" y="1"/>
                  </a:cubicBezTo>
                  <a:cubicBezTo>
                    <a:pt x="0" y="16"/>
                    <a:pt x="7" y="26"/>
                    <a:pt x="2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6"/>
            <p:cNvSpPr/>
            <p:nvPr/>
          </p:nvSpPr>
          <p:spPr>
            <a:xfrm>
              <a:off x="4729447" y="2867588"/>
              <a:ext cx="5648" cy="4519"/>
            </a:xfrm>
            <a:custGeom>
              <a:avLst/>
              <a:gdLst/>
              <a:ahLst/>
              <a:cxnLst/>
              <a:rect l="l" t="t" r="r" b="b"/>
              <a:pathLst>
                <a:path w="20" h="16" extrusionOk="0">
                  <a:moveTo>
                    <a:pt x="1" y="16"/>
                  </a:moveTo>
                  <a:lnTo>
                    <a:pt x="20" y="16"/>
                  </a:lnTo>
                  <a:lnTo>
                    <a:pt x="20"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6"/>
            <p:cNvSpPr/>
            <p:nvPr/>
          </p:nvSpPr>
          <p:spPr>
            <a:xfrm>
              <a:off x="3852545" y="2867588"/>
              <a:ext cx="5648" cy="5083"/>
            </a:xfrm>
            <a:custGeom>
              <a:avLst/>
              <a:gdLst/>
              <a:ahLst/>
              <a:cxnLst/>
              <a:rect l="l" t="t" r="r" b="b"/>
              <a:pathLst>
                <a:path w="20" h="18" extrusionOk="0">
                  <a:moveTo>
                    <a:pt x="0" y="9"/>
                  </a:moveTo>
                  <a:cubicBezTo>
                    <a:pt x="0" y="16"/>
                    <a:pt x="17" y="18"/>
                    <a:pt x="19" y="9"/>
                  </a:cubicBezTo>
                  <a:cubicBezTo>
                    <a:pt x="17" y="1"/>
                    <a:pt x="9" y="5"/>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6"/>
            <p:cNvSpPr/>
            <p:nvPr/>
          </p:nvSpPr>
          <p:spPr>
            <a:xfrm>
              <a:off x="3793237" y="2865893"/>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6"/>
            <p:cNvSpPr/>
            <p:nvPr/>
          </p:nvSpPr>
          <p:spPr>
            <a:xfrm>
              <a:off x="4365977" y="2863352"/>
              <a:ext cx="2824" cy="5083"/>
            </a:xfrm>
            <a:custGeom>
              <a:avLst/>
              <a:gdLst/>
              <a:ahLst/>
              <a:cxnLst/>
              <a:rect l="l" t="t" r="r" b="b"/>
              <a:pathLst>
                <a:path w="10" h="18" extrusionOk="0">
                  <a:moveTo>
                    <a:pt x="9" y="9"/>
                  </a:moveTo>
                  <a:cubicBezTo>
                    <a:pt x="9" y="5"/>
                    <a:pt x="0" y="1"/>
                    <a:pt x="0" y="9"/>
                  </a:cubicBezTo>
                  <a:cubicBezTo>
                    <a:pt x="0"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6"/>
            <p:cNvSpPr/>
            <p:nvPr/>
          </p:nvSpPr>
          <p:spPr>
            <a:xfrm>
              <a:off x="3765278" y="2859680"/>
              <a:ext cx="9320" cy="8755"/>
            </a:xfrm>
            <a:custGeom>
              <a:avLst/>
              <a:gdLst/>
              <a:ahLst/>
              <a:cxnLst/>
              <a:rect l="l" t="t" r="r" b="b"/>
              <a:pathLst>
                <a:path w="33" h="31" extrusionOk="0">
                  <a:moveTo>
                    <a:pt x="9" y="1"/>
                  </a:moveTo>
                  <a:cubicBezTo>
                    <a:pt x="9" y="12"/>
                    <a:pt x="5" y="18"/>
                    <a:pt x="1" y="22"/>
                  </a:cubicBezTo>
                  <a:cubicBezTo>
                    <a:pt x="11" y="22"/>
                    <a:pt x="14" y="31"/>
                    <a:pt x="29" y="29"/>
                  </a:cubicBezTo>
                  <a:cubicBezTo>
                    <a:pt x="33" y="14"/>
                    <a:pt x="26" y="3"/>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6"/>
            <p:cNvSpPr/>
            <p:nvPr/>
          </p:nvSpPr>
          <p:spPr>
            <a:xfrm>
              <a:off x="3718679" y="2863352"/>
              <a:ext cx="5931" cy="3389"/>
            </a:xfrm>
            <a:custGeom>
              <a:avLst/>
              <a:gdLst/>
              <a:ahLst/>
              <a:cxnLst/>
              <a:rect l="l" t="t" r="r" b="b"/>
              <a:pathLst>
                <a:path w="21" h="12" extrusionOk="0">
                  <a:moveTo>
                    <a:pt x="16" y="3"/>
                  </a:moveTo>
                  <a:cubicBezTo>
                    <a:pt x="12"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6"/>
            <p:cNvSpPr/>
            <p:nvPr/>
          </p:nvSpPr>
          <p:spPr>
            <a:xfrm>
              <a:off x="4497866" y="2856291"/>
              <a:ext cx="9885" cy="6213"/>
            </a:xfrm>
            <a:custGeom>
              <a:avLst/>
              <a:gdLst/>
              <a:ahLst/>
              <a:cxnLst/>
              <a:rect l="l" t="t" r="r" b="b"/>
              <a:pathLst>
                <a:path w="35" h="22" extrusionOk="0">
                  <a:moveTo>
                    <a:pt x="22" y="21"/>
                  </a:moveTo>
                  <a:cubicBezTo>
                    <a:pt x="22" y="13"/>
                    <a:pt x="35" y="11"/>
                    <a:pt x="32" y="0"/>
                  </a:cubicBezTo>
                  <a:lnTo>
                    <a:pt x="11" y="0"/>
                  </a:lnTo>
                  <a:cubicBezTo>
                    <a:pt x="0" y="11"/>
                    <a:pt x="0" y="17"/>
                    <a:pt x="22"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6"/>
            <p:cNvSpPr/>
            <p:nvPr/>
          </p:nvSpPr>
          <p:spPr>
            <a:xfrm>
              <a:off x="3784765" y="28579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6"/>
            <p:cNvSpPr/>
            <p:nvPr/>
          </p:nvSpPr>
          <p:spPr>
            <a:xfrm>
              <a:off x="3720091" y="28579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6"/>
            <p:cNvSpPr/>
            <p:nvPr/>
          </p:nvSpPr>
          <p:spPr>
            <a:xfrm>
              <a:off x="3835600" y="2844712"/>
              <a:ext cx="11014" cy="11014"/>
            </a:xfrm>
            <a:custGeom>
              <a:avLst/>
              <a:gdLst/>
              <a:ahLst/>
              <a:cxnLst/>
              <a:rect l="l" t="t" r="r" b="b"/>
              <a:pathLst>
                <a:path w="39" h="39" extrusionOk="0">
                  <a:moveTo>
                    <a:pt x="0" y="7"/>
                  </a:moveTo>
                  <a:lnTo>
                    <a:pt x="0" y="35"/>
                  </a:lnTo>
                  <a:cubicBezTo>
                    <a:pt x="39" y="39"/>
                    <a:pt x="39"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6"/>
            <p:cNvSpPr/>
            <p:nvPr/>
          </p:nvSpPr>
          <p:spPr>
            <a:xfrm>
              <a:off x="3868077" y="2838499"/>
              <a:ext cx="16098" cy="11861"/>
            </a:xfrm>
            <a:custGeom>
              <a:avLst/>
              <a:gdLst/>
              <a:ahLst/>
              <a:cxnLst/>
              <a:rect l="l" t="t" r="r" b="b"/>
              <a:pathLst>
                <a:path w="57" h="42" extrusionOk="0">
                  <a:moveTo>
                    <a:pt x="46" y="42"/>
                  </a:moveTo>
                  <a:cubicBezTo>
                    <a:pt x="57" y="1"/>
                    <a:pt x="1" y="39"/>
                    <a:pt x="46" y="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6"/>
            <p:cNvSpPr/>
            <p:nvPr/>
          </p:nvSpPr>
          <p:spPr>
            <a:xfrm>
              <a:off x="4200764" y="2837934"/>
              <a:ext cx="5931" cy="3389"/>
            </a:xfrm>
            <a:custGeom>
              <a:avLst/>
              <a:gdLst/>
              <a:ahLst/>
              <a:cxnLst/>
              <a:rect l="l" t="t" r="r" b="b"/>
              <a:pathLst>
                <a:path w="21" h="12" extrusionOk="0">
                  <a:moveTo>
                    <a:pt x="16" y="3"/>
                  </a:moveTo>
                  <a:cubicBezTo>
                    <a:pt x="14" y="1"/>
                    <a:pt x="1" y="5"/>
                    <a:pt x="5" y="9"/>
                  </a:cubicBezTo>
                  <a:cubicBezTo>
                    <a:pt x="7" y="11"/>
                    <a:pt x="20"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6"/>
            <p:cNvSpPr/>
            <p:nvPr/>
          </p:nvSpPr>
          <p:spPr>
            <a:xfrm>
              <a:off x="3756805" y="2820425"/>
              <a:ext cx="2824" cy="5083"/>
            </a:xfrm>
            <a:custGeom>
              <a:avLst/>
              <a:gdLst/>
              <a:ahLst/>
              <a:cxnLst/>
              <a:rect l="l" t="t" r="r" b="b"/>
              <a:pathLst>
                <a:path w="10" h="18" extrusionOk="0">
                  <a:moveTo>
                    <a:pt x="9" y="9"/>
                  </a:moveTo>
                  <a:cubicBezTo>
                    <a:pt x="9" y="5"/>
                    <a:pt x="1" y="1"/>
                    <a:pt x="1" y="9"/>
                  </a:cubicBezTo>
                  <a:cubicBezTo>
                    <a:pt x="1"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6"/>
            <p:cNvSpPr/>
            <p:nvPr/>
          </p:nvSpPr>
          <p:spPr>
            <a:xfrm>
              <a:off x="3801710" y="2805457"/>
              <a:ext cx="21464" cy="13556"/>
            </a:xfrm>
            <a:custGeom>
              <a:avLst/>
              <a:gdLst/>
              <a:ahLst/>
              <a:cxnLst/>
              <a:rect l="l" t="t" r="r" b="b"/>
              <a:pathLst>
                <a:path w="76" h="48" extrusionOk="0">
                  <a:moveTo>
                    <a:pt x="49" y="47"/>
                  </a:moveTo>
                  <a:cubicBezTo>
                    <a:pt x="75" y="30"/>
                    <a:pt x="45" y="11"/>
                    <a:pt x="30" y="0"/>
                  </a:cubicBezTo>
                  <a:cubicBezTo>
                    <a:pt x="28" y="7"/>
                    <a:pt x="15" y="7"/>
                    <a:pt x="0" y="7"/>
                  </a:cubicBezTo>
                  <a:cubicBezTo>
                    <a:pt x="7" y="28"/>
                    <a:pt x="24" y="41"/>
                    <a:pt x="49" y="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6"/>
            <p:cNvSpPr/>
            <p:nvPr/>
          </p:nvSpPr>
          <p:spPr>
            <a:xfrm>
              <a:off x="4942389" y="2808281"/>
              <a:ext cx="5648" cy="3389"/>
            </a:xfrm>
            <a:custGeom>
              <a:avLst/>
              <a:gdLst/>
              <a:ahLst/>
              <a:cxnLst/>
              <a:rect l="l" t="t" r="r" b="b"/>
              <a:pathLst>
                <a:path w="20" h="12" extrusionOk="0">
                  <a:moveTo>
                    <a:pt x="5" y="9"/>
                  </a:moveTo>
                  <a:cubicBezTo>
                    <a:pt x="9" y="12"/>
                    <a:pt x="20" y="7"/>
                    <a:pt x="16" y="3"/>
                  </a:cubicBezTo>
                  <a:cubicBezTo>
                    <a:pt x="13" y="1"/>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6"/>
            <p:cNvSpPr/>
            <p:nvPr/>
          </p:nvSpPr>
          <p:spPr>
            <a:xfrm>
              <a:off x="4410034" y="2796984"/>
              <a:ext cx="16098" cy="11014"/>
            </a:xfrm>
            <a:custGeom>
              <a:avLst/>
              <a:gdLst/>
              <a:ahLst/>
              <a:cxnLst/>
              <a:rect l="l" t="t" r="r" b="b"/>
              <a:pathLst>
                <a:path w="57" h="39" extrusionOk="0">
                  <a:moveTo>
                    <a:pt x="33" y="22"/>
                  </a:moveTo>
                  <a:cubicBezTo>
                    <a:pt x="56" y="0"/>
                    <a:pt x="1" y="39"/>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6"/>
            <p:cNvSpPr/>
            <p:nvPr/>
          </p:nvSpPr>
          <p:spPr>
            <a:xfrm>
              <a:off x="4210648" y="2791336"/>
              <a:ext cx="3107" cy="4519"/>
            </a:xfrm>
            <a:custGeom>
              <a:avLst/>
              <a:gdLst/>
              <a:ahLst/>
              <a:cxnLst/>
              <a:rect l="l" t="t" r="r" b="b"/>
              <a:pathLst>
                <a:path w="11" h="16" extrusionOk="0">
                  <a:moveTo>
                    <a:pt x="11" y="7"/>
                  </a:moveTo>
                  <a:cubicBezTo>
                    <a:pt x="11" y="3"/>
                    <a:pt x="2" y="1"/>
                    <a:pt x="0" y="7"/>
                  </a:cubicBezTo>
                  <a:cubicBezTo>
                    <a:pt x="0" y="12"/>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6"/>
            <p:cNvSpPr/>
            <p:nvPr/>
          </p:nvSpPr>
          <p:spPr>
            <a:xfrm>
              <a:off x="4040069" y="2782863"/>
              <a:ext cx="12991" cy="10167"/>
            </a:xfrm>
            <a:custGeom>
              <a:avLst/>
              <a:gdLst/>
              <a:ahLst/>
              <a:cxnLst/>
              <a:rect l="l" t="t" r="r" b="b"/>
              <a:pathLst>
                <a:path w="46" h="36" extrusionOk="0">
                  <a:moveTo>
                    <a:pt x="34" y="24"/>
                  </a:moveTo>
                  <a:cubicBezTo>
                    <a:pt x="36" y="22"/>
                    <a:pt x="45" y="9"/>
                    <a:pt x="45" y="9"/>
                  </a:cubicBezTo>
                  <a:cubicBezTo>
                    <a:pt x="34" y="1"/>
                    <a:pt x="0" y="35"/>
                    <a:pt x="34" y="31"/>
                  </a:cubicBezTo>
                  <a:cubicBezTo>
                    <a:pt x="36" y="31"/>
                    <a:pt x="34" y="24"/>
                    <a:pt x="34"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6"/>
            <p:cNvSpPr/>
            <p:nvPr/>
          </p:nvSpPr>
          <p:spPr>
            <a:xfrm>
              <a:off x="4653195" y="2783711"/>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6"/>
            <p:cNvSpPr/>
            <p:nvPr/>
          </p:nvSpPr>
          <p:spPr>
            <a:xfrm>
              <a:off x="4269673" y="2781169"/>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6"/>
            <p:cNvSpPr/>
            <p:nvPr/>
          </p:nvSpPr>
          <p:spPr>
            <a:xfrm>
              <a:off x="4913865" y="2781169"/>
              <a:ext cx="6496" cy="3389"/>
            </a:xfrm>
            <a:custGeom>
              <a:avLst/>
              <a:gdLst/>
              <a:ahLst/>
              <a:cxnLst/>
              <a:rect l="l" t="t" r="r" b="b"/>
              <a:pathLst>
                <a:path w="23" h="12" extrusionOk="0">
                  <a:moveTo>
                    <a:pt x="16" y="3"/>
                  </a:moveTo>
                  <a:cubicBezTo>
                    <a:pt x="14" y="0"/>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6"/>
            <p:cNvSpPr/>
            <p:nvPr/>
          </p:nvSpPr>
          <p:spPr>
            <a:xfrm>
              <a:off x="3694674" y="2779474"/>
              <a:ext cx="8755" cy="2542"/>
            </a:xfrm>
            <a:custGeom>
              <a:avLst/>
              <a:gdLst/>
              <a:ahLst/>
              <a:cxnLst/>
              <a:rect l="l" t="t" r="r" b="b"/>
              <a:pathLst>
                <a:path w="31" h="9" extrusionOk="0">
                  <a:moveTo>
                    <a:pt x="30" y="2"/>
                  </a:moveTo>
                  <a:cubicBezTo>
                    <a:pt x="17" y="2"/>
                    <a:pt x="2" y="0"/>
                    <a:pt x="0" y="9"/>
                  </a:cubicBezTo>
                  <a:cubicBezTo>
                    <a:pt x="11" y="6"/>
                    <a:pt x="28" y="9"/>
                    <a:pt x="30"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6"/>
            <p:cNvSpPr/>
            <p:nvPr/>
          </p:nvSpPr>
          <p:spPr>
            <a:xfrm>
              <a:off x="4918101" y="2773826"/>
              <a:ext cx="6496" cy="7060"/>
            </a:xfrm>
            <a:custGeom>
              <a:avLst/>
              <a:gdLst/>
              <a:ahLst/>
              <a:cxnLst/>
              <a:rect l="l" t="t" r="r" b="b"/>
              <a:pathLst>
                <a:path w="23" h="25" extrusionOk="0">
                  <a:moveTo>
                    <a:pt x="22" y="22"/>
                  </a:moveTo>
                  <a:cubicBezTo>
                    <a:pt x="20" y="14"/>
                    <a:pt x="22" y="1"/>
                    <a:pt x="12" y="1"/>
                  </a:cubicBezTo>
                  <a:cubicBezTo>
                    <a:pt x="12" y="5"/>
                    <a:pt x="9" y="9"/>
                    <a:pt x="1" y="7"/>
                  </a:cubicBezTo>
                  <a:cubicBezTo>
                    <a:pt x="3" y="16"/>
                    <a:pt x="5"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6"/>
            <p:cNvSpPr/>
            <p:nvPr/>
          </p:nvSpPr>
          <p:spPr>
            <a:xfrm>
              <a:off x="4835918" y="2771002"/>
              <a:ext cx="16098" cy="11579"/>
            </a:xfrm>
            <a:custGeom>
              <a:avLst/>
              <a:gdLst/>
              <a:ahLst/>
              <a:cxnLst/>
              <a:rect l="l" t="t" r="r" b="b"/>
              <a:pathLst>
                <a:path w="57" h="41"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6"/>
            <p:cNvSpPr/>
            <p:nvPr/>
          </p:nvSpPr>
          <p:spPr>
            <a:xfrm>
              <a:off x="5052531" y="2771567"/>
              <a:ext cx="9885" cy="4519"/>
            </a:xfrm>
            <a:custGeom>
              <a:avLst/>
              <a:gdLst/>
              <a:ahLst/>
              <a:cxnLst/>
              <a:rect l="l" t="t" r="r" b="b"/>
              <a:pathLst>
                <a:path w="35" h="16" extrusionOk="0">
                  <a:moveTo>
                    <a:pt x="5" y="15"/>
                  </a:moveTo>
                  <a:lnTo>
                    <a:pt x="24" y="15"/>
                  </a:lnTo>
                  <a:cubicBezTo>
                    <a:pt x="24" y="9"/>
                    <a:pt x="32" y="7"/>
                    <a:pt x="35" y="2"/>
                  </a:cubicBezTo>
                  <a:cubicBezTo>
                    <a:pt x="20" y="2"/>
                    <a:pt x="0" y="0"/>
                    <a:pt x="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6"/>
            <p:cNvSpPr/>
            <p:nvPr/>
          </p:nvSpPr>
          <p:spPr>
            <a:xfrm>
              <a:off x="5268297" y="2763659"/>
              <a:ext cx="10167" cy="5083"/>
            </a:xfrm>
            <a:custGeom>
              <a:avLst/>
              <a:gdLst/>
              <a:ahLst/>
              <a:cxnLst/>
              <a:rect l="l" t="t" r="r" b="b"/>
              <a:pathLst>
                <a:path w="36" h="18" extrusionOk="0">
                  <a:moveTo>
                    <a:pt x="31" y="2"/>
                  </a:moveTo>
                  <a:cubicBezTo>
                    <a:pt x="14" y="0"/>
                    <a:pt x="5" y="7"/>
                    <a:pt x="1" y="15"/>
                  </a:cubicBezTo>
                  <a:cubicBezTo>
                    <a:pt x="16" y="15"/>
                    <a:pt x="35" y="17"/>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6"/>
            <p:cNvSpPr/>
            <p:nvPr/>
          </p:nvSpPr>
          <p:spPr>
            <a:xfrm>
              <a:off x="5010169" y="2765354"/>
              <a:ext cx="5648" cy="3389"/>
            </a:xfrm>
            <a:custGeom>
              <a:avLst/>
              <a:gdLst/>
              <a:ahLst/>
              <a:cxnLst/>
              <a:rect l="l" t="t" r="r" b="b"/>
              <a:pathLst>
                <a:path w="20" h="12" extrusionOk="0">
                  <a:moveTo>
                    <a:pt x="15" y="3"/>
                  </a:moveTo>
                  <a:cubicBezTo>
                    <a:pt x="13" y="1"/>
                    <a:pt x="0" y="5"/>
                    <a:pt x="5" y="9"/>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6"/>
            <p:cNvSpPr/>
            <p:nvPr/>
          </p:nvSpPr>
          <p:spPr>
            <a:xfrm>
              <a:off x="4217709" y="2765354"/>
              <a:ext cx="5931" cy="3389"/>
            </a:xfrm>
            <a:custGeom>
              <a:avLst/>
              <a:gdLst/>
              <a:ahLst/>
              <a:cxnLst/>
              <a:rect l="l" t="t" r="r" b="b"/>
              <a:pathLst>
                <a:path w="21" h="12" extrusionOk="0">
                  <a:moveTo>
                    <a:pt x="16" y="3"/>
                  </a:moveTo>
                  <a:cubicBezTo>
                    <a:pt x="14"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6"/>
            <p:cNvSpPr/>
            <p:nvPr/>
          </p:nvSpPr>
          <p:spPr>
            <a:xfrm>
              <a:off x="4777175" y="2756316"/>
              <a:ext cx="6496" cy="3954"/>
            </a:xfrm>
            <a:custGeom>
              <a:avLst/>
              <a:gdLst/>
              <a:ahLst/>
              <a:cxnLst/>
              <a:rect l="l" t="t" r="r" b="b"/>
              <a:pathLst>
                <a:path w="23" h="14" extrusionOk="0">
                  <a:moveTo>
                    <a:pt x="22" y="1"/>
                  </a:moveTo>
                  <a:lnTo>
                    <a:pt x="1" y="1"/>
                  </a:lnTo>
                  <a:lnTo>
                    <a:pt x="1"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6"/>
            <p:cNvSpPr/>
            <p:nvPr/>
          </p:nvSpPr>
          <p:spPr>
            <a:xfrm>
              <a:off x="4878845" y="2741913"/>
              <a:ext cx="11862" cy="12426"/>
            </a:xfrm>
            <a:custGeom>
              <a:avLst/>
              <a:gdLst/>
              <a:ahLst/>
              <a:cxnLst/>
              <a:rect l="l" t="t" r="r" b="b"/>
              <a:pathLst>
                <a:path w="42" h="44" extrusionOk="0">
                  <a:moveTo>
                    <a:pt x="41" y="43"/>
                  </a:moveTo>
                  <a:lnTo>
                    <a:pt x="41" y="2"/>
                  </a:lnTo>
                  <a:cubicBezTo>
                    <a:pt x="5" y="0"/>
                    <a:pt x="11" y="28"/>
                    <a:pt x="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6"/>
            <p:cNvSpPr/>
            <p:nvPr/>
          </p:nvSpPr>
          <p:spPr>
            <a:xfrm>
              <a:off x="4314013" y="2745585"/>
              <a:ext cx="16663" cy="11579"/>
            </a:xfrm>
            <a:custGeom>
              <a:avLst/>
              <a:gdLst/>
              <a:ahLst/>
              <a:cxnLst/>
              <a:rect l="l" t="t" r="r" b="b"/>
              <a:pathLst>
                <a:path w="59" h="41" extrusionOk="0">
                  <a:moveTo>
                    <a:pt x="35" y="24"/>
                  </a:moveTo>
                  <a:cubicBezTo>
                    <a:pt x="58" y="0"/>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6"/>
            <p:cNvSpPr/>
            <p:nvPr/>
          </p:nvSpPr>
          <p:spPr>
            <a:xfrm>
              <a:off x="3946872" y="2749821"/>
              <a:ext cx="6213" cy="3107"/>
            </a:xfrm>
            <a:custGeom>
              <a:avLst/>
              <a:gdLst/>
              <a:ahLst/>
              <a:cxnLst/>
              <a:rect l="l" t="t" r="r" b="b"/>
              <a:pathLst>
                <a:path w="22" h="11" extrusionOk="0">
                  <a:moveTo>
                    <a:pt x="7" y="9"/>
                  </a:moveTo>
                  <a:cubicBezTo>
                    <a:pt x="9" y="11"/>
                    <a:pt x="22" y="4"/>
                    <a:pt x="15" y="2"/>
                  </a:cubicBezTo>
                  <a:cubicBezTo>
                    <a:pt x="13" y="0"/>
                    <a:pt x="0" y="4"/>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6"/>
            <p:cNvSpPr/>
            <p:nvPr/>
          </p:nvSpPr>
          <p:spPr>
            <a:xfrm>
              <a:off x="4302434" y="2746149"/>
              <a:ext cx="5648" cy="3107"/>
            </a:xfrm>
            <a:custGeom>
              <a:avLst/>
              <a:gdLst/>
              <a:ahLst/>
              <a:cxnLst/>
              <a:rect l="l" t="t" r="r" b="b"/>
              <a:pathLst>
                <a:path w="20" h="11" extrusionOk="0">
                  <a:moveTo>
                    <a:pt x="16" y="0"/>
                  </a:moveTo>
                  <a:cubicBezTo>
                    <a:pt x="11"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6"/>
            <p:cNvSpPr/>
            <p:nvPr/>
          </p:nvSpPr>
          <p:spPr>
            <a:xfrm>
              <a:off x="5145729" y="2743608"/>
              <a:ext cx="5648" cy="3389"/>
            </a:xfrm>
            <a:custGeom>
              <a:avLst/>
              <a:gdLst/>
              <a:ahLst/>
              <a:cxnLst/>
              <a:rect l="l" t="t" r="r" b="b"/>
              <a:pathLst>
                <a:path w="20" h="12" extrusionOk="0">
                  <a:moveTo>
                    <a:pt x="4" y="9"/>
                  </a:moveTo>
                  <a:cubicBezTo>
                    <a:pt x="7" y="11"/>
                    <a:pt x="19" y="7"/>
                    <a:pt x="15" y="3"/>
                  </a:cubicBezTo>
                  <a:cubicBezTo>
                    <a:pt x="11" y="1"/>
                    <a:pt x="0" y="7"/>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6"/>
            <p:cNvSpPr/>
            <p:nvPr/>
          </p:nvSpPr>
          <p:spPr>
            <a:xfrm>
              <a:off x="4051930" y="2737677"/>
              <a:ext cx="14968" cy="8755"/>
            </a:xfrm>
            <a:custGeom>
              <a:avLst/>
              <a:gdLst/>
              <a:ahLst/>
              <a:cxnLst/>
              <a:rect l="l" t="t" r="r" b="b"/>
              <a:pathLst>
                <a:path w="53" h="31" extrusionOk="0">
                  <a:moveTo>
                    <a:pt x="3" y="11"/>
                  </a:moveTo>
                  <a:cubicBezTo>
                    <a:pt x="5" y="20"/>
                    <a:pt x="1" y="30"/>
                    <a:pt x="14" y="30"/>
                  </a:cubicBezTo>
                  <a:cubicBezTo>
                    <a:pt x="14" y="13"/>
                    <a:pt x="52" y="22"/>
                    <a:pt x="52" y="2"/>
                  </a:cubicBezTo>
                  <a:cubicBezTo>
                    <a:pt x="22" y="11"/>
                    <a:pt x="27" y="0"/>
                    <a:pt x="3"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6"/>
            <p:cNvSpPr/>
            <p:nvPr/>
          </p:nvSpPr>
          <p:spPr>
            <a:xfrm>
              <a:off x="4006179" y="2739936"/>
              <a:ext cx="6213" cy="3389"/>
            </a:xfrm>
            <a:custGeom>
              <a:avLst/>
              <a:gdLst/>
              <a:ahLst/>
              <a:cxnLst/>
              <a:rect l="l" t="t" r="r" b="b"/>
              <a:pathLst>
                <a:path w="22" h="12" extrusionOk="0">
                  <a:moveTo>
                    <a:pt x="15" y="3"/>
                  </a:moveTo>
                  <a:cubicBezTo>
                    <a:pt x="13" y="1"/>
                    <a:pt x="0" y="5"/>
                    <a:pt x="4"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6"/>
            <p:cNvSpPr/>
            <p:nvPr/>
          </p:nvSpPr>
          <p:spPr>
            <a:xfrm>
              <a:off x="4870938" y="2734006"/>
              <a:ext cx="12991" cy="6778"/>
            </a:xfrm>
            <a:custGeom>
              <a:avLst/>
              <a:gdLst/>
              <a:ahLst/>
              <a:cxnLst/>
              <a:rect l="l" t="t" r="r" b="b"/>
              <a:pathLst>
                <a:path w="46" h="24" extrusionOk="0">
                  <a:moveTo>
                    <a:pt x="39" y="15"/>
                  </a:moveTo>
                  <a:cubicBezTo>
                    <a:pt x="46" y="0"/>
                    <a:pt x="1" y="0"/>
                    <a:pt x="9" y="15"/>
                  </a:cubicBezTo>
                  <a:cubicBezTo>
                    <a:pt x="12" y="22"/>
                    <a:pt x="35" y="24"/>
                    <a:pt x="39"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6"/>
            <p:cNvSpPr/>
            <p:nvPr/>
          </p:nvSpPr>
          <p:spPr>
            <a:xfrm>
              <a:off x="4842131" y="2728640"/>
              <a:ext cx="9885" cy="12144"/>
            </a:xfrm>
            <a:custGeom>
              <a:avLst/>
              <a:gdLst/>
              <a:ahLst/>
              <a:cxnLst/>
              <a:rect l="l" t="t" r="r" b="b"/>
              <a:pathLst>
                <a:path w="35" h="43" extrusionOk="0">
                  <a:moveTo>
                    <a:pt x="21" y="43"/>
                  </a:moveTo>
                  <a:cubicBezTo>
                    <a:pt x="17" y="30"/>
                    <a:pt x="34" y="0"/>
                    <a:pt x="2" y="7"/>
                  </a:cubicBezTo>
                  <a:cubicBezTo>
                    <a:pt x="0" y="24"/>
                    <a:pt x="0" y="41"/>
                    <a:pt x="2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6"/>
            <p:cNvSpPr/>
            <p:nvPr/>
          </p:nvSpPr>
          <p:spPr>
            <a:xfrm>
              <a:off x="4489958" y="2722427"/>
              <a:ext cx="11297" cy="7060"/>
            </a:xfrm>
            <a:custGeom>
              <a:avLst/>
              <a:gdLst/>
              <a:ahLst/>
              <a:cxnLst/>
              <a:rect l="l" t="t" r="r" b="b"/>
              <a:pathLst>
                <a:path w="40" h="25" extrusionOk="0">
                  <a:moveTo>
                    <a:pt x="39" y="1"/>
                  </a:moveTo>
                  <a:cubicBezTo>
                    <a:pt x="18" y="1"/>
                    <a:pt x="3" y="3"/>
                    <a:pt x="1" y="16"/>
                  </a:cubicBezTo>
                  <a:cubicBezTo>
                    <a:pt x="20" y="14"/>
                    <a:pt x="22" y="24"/>
                    <a:pt x="3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6"/>
            <p:cNvSpPr/>
            <p:nvPr/>
          </p:nvSpPr>
          <p:spPr>
            <a:xfrm>
              <a:off x="4306670" y="2724403"/>
              <a:ext cx="2824" cy="5083"/>
            </a:xfrm>
            <a:custGeom>
              <a:avLst/>
              <a:gdLst/>
              <a:ahLst/>
              <a:cxnLst/>
              <a:rect l="l" t="t" r="r" b="b"/>
              <a:pathLst>
                <a:path w="10" h="18" extrusionOk="0">
                  <a:moveTo>
                    <a:pt x="9" y="9"/>
                  </a:moveTo>
                  <a:cubicBezTo>
                    <a:pt x="9" y="4"/>
                    <a:pt x="1" y="0"/>
                    <a:pt x="1" y="9"/>
                  </a:cubicBezTo>
                  <a:cubicBezTo>
                    <a:pt x="1" y="13"/>
                    <a:pt x="7"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6"/>
            <p:cNvSpPr/>
            <p:nvPr/>
          </p:nvSpPr>
          <p:spPr>
            <a:xfrm>
              <a:off x="4044305" y="2718755"/>
              <a:ext cx="17228" cy="10167"/>
            </a:xfrm>
            <a:custGeom>
              <a:avLst/>
              <a:gdLst/>
              <a:ahLst/>
              <a:cxnLst/>
              <a:rect l="l" t="t" r="r" b="b"/>
              <a:pathLst>
                <a:path w="61" h="36" extrusionOk="0">
                  <a:moveTo>
                    <a:pt x="60" y="1"/>
                  </a:moveTo>
                  <a:lnTo>
                    <a:pt x="11" y="1"/>
                  </a:lnTo>
                  <a:cubicBezTo>
                    <a:pt x="11" y="14"/>
                    <a:pt x="9" y="22"/>
                    <a:pt x="0" y="29"/>
                  </a:cubicBezTo>
                  <a:cubicBezTo>
                    <a:pt x="43" y="35"/>
                    <a:pt x="45" y="14"/>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6"/>
            <p:cNvSpPr/>
            <p:nvPr/>
          </p:nvSpPr>
          <p:spPr>
            <a:xfrm>
              <a:off x="4545594" y="2717061"/>
              <a:ext cx="9320" cy="5648"/>
            </a:xfrm>
            <a:custGeom>
              <a:avLst/>
              <a:gdLst/>
              <a:ahLst/>
              <a:cxnLst/>
              <a:rect l="l" t="t" r="r" b="b"/>
              <a:pathLst>
                <a:path w="33" h="20" extrusionOk="0">
                  <a:moveTo>
                    <a:pt x="33" y="0"/>
                  </a:moveTo>
                  <a:lnTo>
                    <a:pt x="13" y="0"/>
                  </a:lnTo>
                  <a:cubicBezTo>
                    <a:pt x="11" y="9"/>
                    <a:pt x="1" y="9"/>
                    <a:pt x="3" y="20"/>
                  </a:cubicBezTo>
                  <a:lnTo>
                    <a:pt x="33"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6"/>
            <p:cNvSpPr/>
            <p:nvPr/>
          </p:nvSpPr>
          <p:spPr>
            <a:xfrm>
              <a:off x="5050554" y="2712824"/>
              <a:ext cx="10167" cy="6213"/>
            </a:xfrm>
            <a:custGeom>
              <a:avLst/>
              <a:gdLst/>
              <a:ahLst/>
              <a:cxnLst/>
              <a:rect l="l" t="t" r="r" b="b"/>
              <a:pathLst>
                <a:path w="36" h="22" extrusionOk="0">
                  <a:moveTo>
                    <a:pt x="22" y="22"/>
                  </a:moveTo>
                  <a:cubicBezTo>
                    <a:pt x="22" y="13"/>
                    <a:pt x="35" y="13"/>
                    <a:pt x="31" y="0"/>
                  </a:cubicBezTo>
                  <a:lnTo>
                    <a:pt x="12" y="0"/>
                  </a:lnTo>
                  <a:cubicBezTo>
                    <a:pt x="1" y="11"/>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6"/>
            <p:cNvSpPr/>
            <p:nvPr/>
          </p:nvSpPr>
          <p:spPr>
            <a:xfrm>
              <a:off x="5097153" y="2714519"/>
              <a:ext cx="6496" cy="3389"/>
            </a:xfrm>
            <a:custGeom>
              <a:avLst/>
              <a:gdLst/>
              <a:ahLst/>
              <a:cxnLst/>
              <a:rect l="l" t="t" r="r" b="b"/>
              <a:pathLst>
                <a:path w="23" h="12" extrusionOk="0">
                  <a:moveTo>
                    <a:pt x="16" y="1"/>
                  </a:moveTo>
                  <a:cubicBezTo>
                    <a:pt x="14" y="1"/>
                    <a:pt x="1" y="5"/>
                    <a:pt x="7" y="9"/>
                  </a:cubicBezTo>
                  <a:cubicBezTo>
                    <a:pt x="9" y="12"/>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6"/>
            <p:cNvSpPr/>
            <p:nvPr/>
          </p:nvSpPr>
          <p:spPr>
            <a:xfrm>
              <a:off x="3695803" y="2714519"/>
              <a:ext cx="6213" cy="3389"/>
            </a:xfrm>
            <a:custGeom>
              <a:avLst/>
              <a:gdLst/>
              <a:ahLst/>
              <a:cxnLst/>
              <a:rect l="l" t="t" r="r" b="b"/>
              <a:pathLst>
                <a:path w="22" h="12" extrusionOk="0">
                  <a:moveTo>
                    <a:pt x="15" y="1"/>
                  </a:moveTo>
                  <a:cubicBezTo>
                    <a:pt x="13" y="1"/>
                    <a:pt x="0" y="5"/>
                    <a:pt x="7" y="9"/>
                  </a:cubicBezTo>
                  <a:cubicBezTo>
                    <a:pt x="9" y="12"/>
                    <a:pt x="22"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6"/>
            <p:cNvSpPr/>
            <p:nvPr/>
          </p:nvSpPr>
          <p:spPr>
            <a:xfrm>
              <a:off x="4661667" y="2710283"/>
              <a:ext cx="5931" cy="5931"/>
            </a:xfrm>
            <a:custGeom>
              <a:avLst/>
              <a:gdLst/>
              <a:ahLst/>
              <a:cxnLst/>
              <a:rect l="l" t="t" r="r" b="b"/>
              <a:pathLst>
                <a:path w="21" h="21" extrusionOk="0">
                  <a:moveTo>
                    <a:pt x="20" y="9"/>
                  </a:moveTo>
                  <a:cubicBezTo>
                    <a:pt x="20" y="3"/>
                    <a:pt x="3" y="1"/>
                    <a:pt x="1" y="9"/>
                  </a:cubicBezTo>
                  <a:cubicBezTo>
                    <a:pt x="11"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6"/>
            <p:cNvSpPr/>
            <p:nvPr/>
          </p:nvSpPr>
          <p:spPr>
            <a:xfrm>
              <a:off x="4555761" y="2712260"/>
              <a:ext cx="6496" cy="3107"/>
            </a:xfrm>
            <a:custGeom>
              <a:avLst/>
              <a:gdLst/>
              <a:ahLst/>
              <a:cxnLst/>
              <a:rect l="l" t="t" r="r" b="b"/>
              <a:pathLst>
                <a:path w="23" h="11" extrusionOk="0">
                  <a:moveTo>
                    <a:pt x="7" y="9"/>
                  </a:moveTo>
                  <a:cubicBezTo>
                    <a:pt x="10"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6"/>
            <p:cNvSpPr/>
            <p:nvPr/>
          </p:nvSpPr>
          <p:spPr>
            <a:xfrm>
              <a:off x="4430651" y="2704917"/>
              <a:ext cx="5648" cy="4519"/>
            </a:xfrm>
            <a:custGeom>
              <a:avLst/>
              <a:gdLst/>
              <a:ahLst/>
              <a:cxnLst/>
              <a:rect l="l" t="t" r="r" b="b"/>
              <a:pathLst>
                <a:path w="20"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6"/>
            <p:cNvSpPr/>
            <p:nvPr/>
          </p:nvSpPr>
          <p:spPr>
            <a:xfrm>
              <a:off x="4506903" y="2703222"/>
              <a:ext cx="2824" cy="4519"/>
            </a:xfrm>
            <a:custGeom>
              <a:avLst/>
              <a:gdLst/>
              <a:ahLst/>
              <a:cxnLst/>
              <a:rect l="l" t="t" r="r" b="b"/>
              <a:pathLst>
                <a:path w="10" h="16" extrusionOk="0">
                  <a:moveTo>
                    <a:pt x="0" y="7"/>
                  </a:moveTo>
                  <a:cubicBezTo>
                    <a:pt x="0" y="11"/>
                    <a:pt x="7" y="15"/>
                    <a:pt x="9" y="7"/>
                  </a:cubicBezTo>
                  <a:cubicBezTo>
                    <a:pt x="9" y="2"/>
                    <a:pt x="3"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6"/>
            <p:cNvSpPr/>
            <p:nvPr/>
          </p:nvSpPr>
          <p:spPr>
            <a:xfrm>
              <a:off x="4123382" y="2697009"/>
              <a:ext cx="2824" cy="4519"/>
            </a:xfrm>
            <a:custGeom>
              <a:avLst/>
              <a:gdLst/>
              <a:ahLst/>
              <a:cxnLst/>
              <a:rect l="l" t="t" r="r" b="b"/>
              <a:pathLst>
                <a:path w="10" h="16" extrusionOk="0">
                  <a:moveTo>
                    <a:pt x="9" y="9"/>
                  </a:moveTo>
                  <a:cubicBezTo>
                    <a:pt x="9" y="5"/>
                    <a:pt x="1" y="1"/>
                    <a:pt x="1" y="9"/>
                  </a:cubicBezTo>
                  <a:cubicBezTo>
                    <a:pt x="1" y="11"/>
                    <a:pt x="7"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6"/>
            <p:cNvSpPr/>
            <p:nvPr/>
          </p:nvSpPr>
          <p:spPr>
            <a:xfrm>
              <a:off x="4405233" y="2695315"/>
              <a:ext cx="5648" cy="4519"/>
            </a:xfrm>
            <a:custGeom>
              <a:avLst/>
              <a:gdLst/>
              <a:ahLst/>
              <a:cxnLst/>
              <a:rect l="l" t="t" r="r" b="b"/>
              <a:pathLst>
                <a:path w="20"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6"/>
            <p:cNvSpPr/>
            <p:nvPr/>
          </p:nvSpPr>
          <p:spPr>
            <a:xfrm>
              <a:off x="3814418" y="2696444"/>
              <a:ext cx="5648" cy="3389"/>
            </a:xfrm>
            <a:custGeom>
              <a:avLst/>
              <a:gdLst/>
              <a:ahLst/>
              <a:cxnLst/>
              <a:rect l="l" t="t" r="r" b="b"/>
              <a:pathLst>
                <a:path w="20" h="12" extrusionOk="0">
                  <a:moveTo>
                    <a:pt x="4" y="11"/>
                  </a:moveTo>
                  <a:cubicBezTo>
                    <a:pt x="9" y="11"/>
                    <a:pt x="19" y="7"/>
                    <a:pt x="15" y="3"/>
                  </a:cubicBezTo>
                  <a:cubicBezTo>
                    <a:pt x="13" y="1"/>
                    <a:pt x="0" y="7"/>
                    <a:pt x="4"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6"/>
            <p:cNvSpPr/>
            <p:nvPr/>
          </p:nvSpPr>
          <p:spPr>
            <a:xfrm>
              <a:off x="3700040" y="2695315"/>
              <a:ext cx="3389" cy="4519"/>
            </a:xfrm>
            <a:custGeom>
              <a:avLst/>
              <a:gdLst/>
              <a:ahLst/>
              <a:cxnLst/>
              <a:rect l="l" t="t" r="r" b="b"/>
              <a:pathLst>
                <a:path w="12" h="16" extrusionOk="0">
                  <a:moveTo>
                    <a:pt x="0" y="7"/>
                  </a:moveTo>
                  <a:cubicBezTo>
                    <a:pt x="0" y="11"/>
                    <a:pt x="9" y="15"/>
                    <a:pt x="11" y="7"/>
                  </a:cubicBezTo>
                  <a:cubicBezTo>
                    <a:pt x="11" y="5"/>
                    <a:pt x="3"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6"/>
            <p:cNvSpPr/>
            <p:nvPr/>
          </p:nvSpPr>
          <p:spPr>
            <a:xfrm>
              <a:off x="5179619" y="2692773"/>
              <a:ext cx="5648" cy="3389"/>
            </a:xfrm>
            <a:custGeom>
              <a:avLst/>
              <a:gdLst/>
              <a:ahLst/>
              <a:cxnLst/>
              <a:rect l="l" t="t" r="r" b="b"/>
              <a:pathLst>
                <a:path w="20" h="12" extrusionOk="0">
                  <a:moveTo>
                    <a:pt x="15" y="3"/>
                  </a:moveTo>
                  <a:cubicBezTo>
                    <a:pt x="11" y="1"/>
                    <a:pt x="0" y="5"/>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6"/>
            <p:cNvSpPr/>
            <p:nvPr/>
          </p:nvSpPr>
          <p:spPr>
            <a:xfrm>
              <a:off x="4720975" y="2689102"/>
              <a:ext cx="8755" cy="7060"/>
            </a:xfrm>
            <a:custGeom>
              <a:avLst/>
              <a:gdLst/>
              <a:ahLst/>
              <a:cxnLst/>
              <a:rect l="l" t="t" r="r" b="b"/>
              <a:pathLst>
                <a:path w="31" h="25" extrusionOk="0">
                  <a:moveTo>
                    <a:pt x="31" y="1"/>
                  </a:moveTo>
                  <a:lnTo>
                    <a:pt x="11" y="1"/>
                  </a:lnTo>
                  <a:cubicBezTo>
                    <a:pt x="11" y="7"/>
                    <a:pt x="3" y="9"/>
                    <a:pt x="1" y="16"/>
                  </a:cubicBezTo>
                  <a:cubicBezTo>
                    <a:pt x="14" y="16"/>
                    <a:pt x="16" y="24"/>
                    <a:pt x="31" y="22"/>
                  </a:cubicBezTo>
                  <a:cubicBezTo>
                    <a:pt x="31" y="16"/>
                    <a:pt x="31" y="7"/>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6"/>
            <p:cNvSpPr/>
            <p:nvPr/>
          </p:nvSpPr>
          <p:spPr>
            <a:xfrm>
              <a:off x="3808770" y="2689102"/>
              <a:ext cx="10167" cy="4519"/>
            </a:xfrm>
            <a:custGeom>
              <a:avLst/>
              <a:gdLst/>
              <a:ahLst/>
              <a:cxnLst/>
              <a:rect l="l" t="t" r="r" b="b"/>
              <a:pathLst>
                <a:path w="36" h="16" extrusionOk="0">
                  <a:moveTo>
                    <a:pt x="24" y="16"/>
                  </a:moveTo>
                  <a:cubicBezTo>
                    <a:pt x="24" y="9"/>
                    <a:pt x="33" y="7"/>
                    <a:pt x="35" y="1"/>
                  </a:cubicBezTo>
                  <a:cubicBezTo>
                    <a:pt x="20" y="3"/>
                    <a:pt x="1"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6"/>
            <p:cNvSpPr/>
            <p:nvPr/>
          </p:nvSpPr>
          <p:spPr>
            <a:xfrm>
              <a:off x="4502667" y="2681476"/>
              <a:ext cx="16663" cy="9885"/>
            </a:xfrm>
            <a:custGeom>
              <a:avLst/>
              <a:gdLst/>
              <a:ahLst/>
              <a:cxnLst/>
              <a:rect l="l" t="t" r="r" b="b"/>
              <a:pathLst>
                <a:path w="59" h="35" extrusionOk="0">
                  <a:moveTo>
                    <a:pt x="15" y="34"/>
                  </a:moveTo>
                  <a:lnTo>
                    <a:pt x="54" y="34"/>
                  </a:lnTo>
                  <a:cubicBezTo>
                    <a:pt x="58" y="19"/>
                    <a:pt x="37" y="19"/>
                    <a:pt x="43" y="0"/>
                  </a:cubicBezTo>
                  <a:cubicBezTo>
                    <a:pt x="0" y="4"/>
                    <a:pt x="30" y="15"/>
                    <a:pt x="15"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6"/>
            <p:cNvSpPr/>
            <p:nvPr/>
          </p:nvSpPr>
          <p:spPr>
            <a:xfrm>
              <a:off x="3698910" y="2688537"/>
              <a:ext cx="5648" cy="3954"/>
            </a:xfrm>
            <a:custGeom>
              <a:avLst/>
              <a:gdLst/>
              <a:ahLst/>
              <a:cxnLst/>
              <a:rect l="l" t="t" r="r" b="b"/>
              <a:pathLst>
                <a:path w="20" h="14" extrusionOk="0">
                  <a:moveTo>
                    <a:pt x="15" y="3"/>
                  </a:moveTo>
                  <a:cubicBezTo>
                    <a:pt x="13" y="1"/>
                    <a:pt x="0" y="7"/>
                    <a:pt x="4" y="9"/>
                  </a:cubicBezTo>
                  <a:cubicBezTo>
                    <a:pt x="7" y="14"/>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6"/>
            <p:cNvSpPr/>
            <p:nvPr/>
          </p:nvSpPr>
          <p:spPr>
            <a:xfrm>
              <a:off x="4402127" y="2679499"/>
              <a:ext cx="8755" cy="5083"/>
            </a:xfrm>
            <a:custGeom>
              <a:avLst/>
              <a:gdLst/>
              <a:ahLst/>
              <a:cxnLst/>
              <a:rect l="l" t="t" r="r" b="b"/>
              <a:pathLst>
                <a:path w="31" h="18" extrusionOk="0">
                  <a:moveTo>
                    <a:pt x="31" y="16"/>
                  </a:moveTo>
                  <a:lnTo>
                    <a:pt x="31" y="1"/>
                  </a:lnTo>
                  <a:lnTo>
                    <a:pt x="1" y="1"/>
                  </a:lnTo>
                  <a:cubicBezTo>
                    <a:pt x="1" y="13"/>
                    <a:pt x="12" y="18"/>
                    <a:pt x="31"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6"/>
            <p:cNvSpPr/>
            <p:nvPr/>
          </p:nvSpPr>
          <p:spPr>
            <a:xfrm>
              <a:off x="3924278" y="2681476"/>
              <a:ext cx="5931" cy="3107"/>
            </a:xfrm>
            <a:custGeom>
              <a:avLst/>
              <a:gdLst/>
              <a:ahLst/>
              <a:cxnLst/>
              <a:rect l="l" t="t" r="r" b="b"/>
              <a:pathLst>
                <a:path w="21" h="11" extrusionOk="0">
                  <a:moveTo>
                    <a:pt x="16" y="0"/>
                  </a:moveTo>
                  <a:cubicBezTo>
                    <a:pt x="14" y="0"/>
                    <a:pt x="1" y="4"/>
                    <a:pt x="5" y="9"/>
                  </a:cubicBezTo>
                  <a:cubicBezTo>
                    <a:pt x="10" y="11"/>
                    <a:pt x="20"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6"/>
            <p:cNvSpPr/>
            <p:nvPr/>
          </p:nvSpPr>
          <p:spPr>
            <a:xfrm>
              <a:off x="4530626" y="2678935"/>
              <a:ext cx="6213" cy="3389"/>
            </a:xfrm>
            <a:custGeom>
              <a:avLst/>
              <a:gdLst/>
              <a:ahLst/>
              <a:cxnLst/>
              <a:rect l="l" t="t" r="r" b="b"/>
              <a:pathLst>
                <a:path w="22" h="12" extrusionOk="0">
                  <a:moveTo>
                    <a:pt x="15" y="3"/>
                  </a:moveTo>
                  <a:cubicBezTo>
                    <a:pt x="13" y="1"/>
                    <a:pt x="0" y="7"/>
                    <a:pt x="6" y="9"/>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6"/>
            <p:cNvSpPr/>
            <p:nvPr/>
          </p:nvSpPr>
          <p:spPr>
            <a:xfrm>
              <a:off x="4554631" y="2675828"/>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6"/>
            <p:cNvSpPr/>
            <p:nvPr/>
          </p:nvSpPr>
          <p:spPr>
            <a:xfrm>
              <a:off x="4426414" y="2666226"/>
              <a:ext cx="24571" cy="9885"/>
            </a:xfrm>
            <a:custGeom>
              <a:avLst/>
              <a:gdLst/>
              <a:ahLst/>
              <a:cxnLst/>
              <a:rect l="l" t="t" r="r" b="b"/>
              <a:pathLst>
                <a:path w="87" h="35" extrusionOk="0">
                  <a:moveTo>
                    <a:pt x="35" y="35"/>
                  </a:moveTo>
                  <a:cubicBezTo>
                    <a:pt x="86" y="5"/>
                    <a:pt x="1" y="1"/>
                    <a:pt x="3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6"/>
            <p:cNvSpPr/>
            <p:nvPr/>
          </p:nvSpPr>
          <p:spPr>
            <a:xfrm>
              <a:off x="4566210" y="2671592"/>
              <a:ext cx="5648" cy="2259"/>
            </a:xfrm>
            <a:custGeom>
              <a:avLst/>
              <a:gdLst/>
              <a:ahLst/>
              <a:cxnLst/>
              <a:rect l="l" t="t" r="r" b="b"/>
              <a:pathLst>
                <a:path w="20" h="8" extrusionOk="0">
                  <a:moveTo>
                    <a:pt x="20" y="1"/>
                  </a:moveTo>
                  <a:cubicBezTo>
                    <a:pt x="11" y="3"/>
                    <a:pt x="0" y="1"/>
                    <a:pt x="0" y="7"/>
                  </a:cubicBezTo>
                  <a:cubicBezTo>
                    <a:pt x="7"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6"/>
            <p:cNvSpPr/>
            <p:nvPr/>
          </p:nvSpPr>
          <p:spPr>
            <a:xfrm>
              <a:off x="4345926" y="2669897"/>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6"/>
            <p:cNvSpPr/>
            <p:nvPr/>
          </p:nvSpPr>
          <p:spPr>
            <a:xfrm>
              <a:off x="3928514" y="2669897"/>
              <a:ext cx="3389" cy="4519"/>
            </a:xfrm>
            <a:custGeom>
              <a:avLst/>
              <a:gdLst/>
              <a:ahLst/>
              <a:cxnLst/>
              <a:rect l="l" t="t" r="r" b="b"/>
              <a:pathLst>
                <a:path w="12" h="16" extrusionOk="0">
                  <a:moveTo>
                    <a:pt x="12" y="7"/>
                  </a:moveTo>
                  <a:cubicBezTo>
                    <a:pt x="12" y="3"/>
                    <a:pt x="3" y="0"/>
                    <a:pt x="1" y="7"/>
                  </a:cubicBezTo>
                  <a:cubicBezTo>
                    <a:pt x="1" y="11"/>
                    <a:pt x="10" y="15"/>
                    <a:pt x="1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6"/>
            <p:cNvSpPr/>
            <p:nvPr/>
          </p:nvSpPr>
          <p:spPr>
            <a:xfrm>
              <a:off x="5341726" y="2665661"/>
              <a:ext cx="2542" cy="4519"/>
            </a:xfrm>
            <a:custGeom>
              <a:avLst/>
              <a:gdLst/>
              <a:ahLst/>
              <a:cxnLst/>
              <a:rect l="l" t="t" r="r" b="b"/>
              <a:pathLst>
                <a:path w="9" h="16" extrusionOk="0">
                  <a:moveTo>
                    <a:pt x="9" y="9"/>
                  </a:moveTo>
                  <a:cubicBezTo>
                    <a:pt x="9" y="5"/>
                    <a:pt x="2" y="0"/>
                    <a:pt x="0" y="9"/>
                  </a:cubicBezTo>
                  <a:cubicBezTo>
                    <a:pt x="0" y="11"/>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6"/>
            <p:cNvSpPr/>
            <p:nvPr/>
          </p:nvSpPr>
          <p:spPr>
            <a:xfrm>
              <a:off x="3861017" y="2656059"/>
              <a:ext cx="5648" cy="7908"/>
            </a:xfrm>
            <a:custGeom>
              <a:avLst/>
              <a:gdLst/>
              <a:ahLst/>
              <a:cxnLst/>
              <a:rect l="l" t="t" r="r" b="b"/>
              <a:pathLst>
                <a:path w="20" h="28" extrusionOk="0">
                  <a:moveTo>
                    <a:pt x="19" y="0"/>
                  </a:moveTo>
                  <a:lnTo>
                    <a:pt x="0" y="0"/>
                  </a:lnTo>
                  <a:lnTo>
                    <a:pt x="0" y="28"/>
                  </a:lnTo>
                  <a:lnTo>
                    <a:pt x="19" y="2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6"/>
            <p:cNvSpPr/>
            <p:nvPr/>
          </p:nvSpPr>
          <p:spPr>
            <a:xfrm>
              <a:off x="5347091" y="2657753"/>
              <a:ext cx="8755" cy="2824"/>
            </a:xfrm>
            <a:custGeom>
              <a:avLst/>
              <a:gdLst/>
              <a:ahLst/>
              <a:cxnLst/>
              <a:rect l="l" t="t" r="r" b="b"/>
              <a:pathLst>
                <a:path w="31" h="10" extrusionOk="0">
                  <a:moveTo>
                    <a:pt x="30" y="1"/>
                  </a:moveTo>
                  <a:cubicBezTo>
                    <a:pt x="20" y="3"/>
                    <a:pt x="2" y="1"/>
                    <a:pt x="0" y="9"/>
                  </a:cubicBezTo>
                  <a:cubicBezTo>
                    <a:pt x="13" y="7"/>
                    <a:pt x="28" y="9"/>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6"/>
            <p:cNvSpPr/>
            <p:nvPr/>
          </p:nvSpPr>
          <p:spPr>
            <a:xfrm>
              <a:off x="5352457" y="2652388"/>
              <a:ext cx="6496" cy="1977"/>
            </a:xfrm>
            <a:custGeom>
              <a:avLst/>
              <a:gdLst/>
              <a:ahLst/>
              <a:cxnLst/>
              <a:rect l="l" t="t" r="r" b="b"/>
              <a:pathLst>
                <a:path w="23" h="7" extrusionOk="0">
                  <a:moveTo>
                    <a:pt x="22" y="0"/>
                  </a:moveTo>
                  <a:cubicBezTo>
                    <a:pt x="13" y="0"/>
                    <a:pt x="1" y="0"/>
                    <a:pt x="1"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6"/>
            <p:cNvSpPr/>
            <p:nvPr/>
          </p:nvSpPr>
          <p:spPr>
            <a:xfrm>
              <a:off x="4753735" y="2651823"/>
              <a:ext cx="5648" cy="3107"/>
            </a:xfrm>
            <a:custGeom>
              <a:avLst/>
              <a:gdLst/>
              <a:ahLst/>
              <a:cxnLst/>
              <a:rect l="l" t="t" r="r" b="b"/>
              <a:pathLst>
                <a:path w="20" h="11" extrusionOk="0">
                  <a:moveTo>
                    <a:pt x="15" y="2"/>
                  </a:moveTo>
                  <a:cubicBezTo>
                    <a:pt x="11" y="0"/>
                    <a:pt x="0" y="4"/>
                    <a:pt x="5" y="9"/>
                  </a:cubicBezTo>
                  <a:cubicBezTo>
                    <a:pt x="7" y="11"/>
                    <a:pt x="20"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6"/>
            <p:cNvSpPr/>
            <p:nvPr/>
          </p:nvSpPr>
          <p:spPr>
            <a:xfrm>
              <a:off x="5166910" y="2648151"/>
              <a:ext cx="9885" cy="4519"/>
            </a:xfrm>
            <a:custGeom>
              <a:avLst/>
              <a:gdLst/>
              <a:ahLst/>
              <a:cxnLst/>
              <a:rect l="l" t="t" r="r" b="b"/>
              <a:pathLst>
                <a:path w="35" h="16" extrusionOk="0">
                  <a:moveTo>
                    <a:pt x="30" y="0"/>
                  </a:moveTo>
                  <a:cubicBezTo>
                    <a:pt x="13" y="0"/>
                    <a:pt x="4" y="7"/>
                    <a:pt x="0" y="15"/>
                  </a:cubicBezTo>
                  <a:cubicBezTo>
                    <a:pt x="15" y="13"/>
                    <a:pt x="34" y="15"/>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6"/>
            <p:cNvSpPr/>
            <p:nvPr/>
          </p:nvSpPr>
          <p:spPr>
            <a:xfrm>
              <a:off x="5337489" y="2647587"/>
              <a:ext cx="5648" cy="3107"/>
            </a:xfrm>
            <a:custGeom>
              <a:avLst/>
              <a:gdLst/>
              <a:ahLst/>
              <a:cxnLst/>
              <a:rect l="l" t="t" r="r" b="b"/>
              <a:pathLst>
                <a:path w="20" h="11" extrusionOk="0">
                  <a:moveTo>
                    <a:pt x="15" y="2"/>
                  </a:moveTo>
                  <a:cubicBezTo>
                    <a:pt x="11" y="0"/>
                    <a:pt x="0" y="7"/>
                    <a:pt x="4" y="11"/>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6"/>
            <p:cNvSpPr/>
            <p:nvPr/>
          </p:nvSpPr>
          <p:spPr>
            <a:xfrm>
              <a:off x="4443359" y="2634313"/>
              <a:ext cx="15533" cy="19487"/>
            </a:xfrm>
            <a:custGeom>
              <a:avLst/>
              <a:gdLst/>
              <a:ahLst/>
              <a:cxnLst/>
              <a:rect l="l" t="t" r="r" b="b"/>
              <a:pathLst>
                <a:path w="55" h="69" extrusionOk="0">
                  <a:moveTo>
                    <a:pt x="54" y="43"/>
                  </a:moveTo>
                  <a:lnTo>
                    <a:pt x="54" y="30"/>
                  </a:lnTo>
                  <a:cubicBezTo>
                    <a:pt x="16" y="0"/>
                    <a:pt x="1" y="69"/>
                    <a:pt x="54"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6"/>
            <p:cNvSpPr/>
            <p:nvPr/>
          </p:nvSpPr>
          <p:spPr>
            <a:xfrm>
              <a:off x="4995766" y="2641938"/>
              <a:ext cx="6213" cy="3389"/>
            </a:xfrm>
            <a:custGeom>
              <a:avLst/>
              <a:gdLst/>
              <a:ahLst/>
              <a:cxnLst/>
              <a:rect l="l" t="t" r="r" b="b"/>
              <a:pathLst>
                <a:path w="22" h="12" extrusionOk="0">
                  <a:moveTo>
                    <a:pt x="17" y="3"/>
                  </a:moveTo>
                  <a:cubicBezTo>
                    <a:pt x="13" y="1"/>
                    <a:pt x="0" y="5"/>
                    <a:pt x="6" y="9"/>
                  </a:cubicBezTo>
                  <a:cubicBezTo>
                    <a:pt x="9" y="12"/>
                    <a:pt x="21" y="5"/>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6"/>
            <p:cNvSpPr/>
            <p:nvPr/>
          </p:nvSpPr>
          <p:spPr>
            <a:xfrm>
              <a:off x="5299363" y="2624428"/>
              <a:ext cx="22029" cy="18357"/>
            </a:xfrm>
            <a:custGeom>
              <a:avLst/>
              <a:gdLst/>
              <a:ahLst/>
              <a:cxnLst/>
              <a:rect l="l" t="t" r="r" b="b"/>
              <a:pathLst>
                <a:path w="78" h="65" extrusionOk="0">
                  <a:moveTo>
                    <a:pt x="0" y="65"/>
                  </a:moveTo>
                  <a:cubicBezTo>
                    <a:pt x="77" y="54"/>
                    <a:pt x="2" y="1"/>
                    <a:pt x="0" y="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6"/>
            <p:cNvSpPr/>
            <p:nvPr/>
          </p:nvSpPr>
          <p:spPr>
            <a:xfrm>
              <a:off x="3993470" y="2634313"/>
              <a:ext cx="3107" cy="4236"/>
            </a:xfrm>
            <a:custGeom>
              <a:avLst/>
              <a:gdLst/>
              <a:ahLst/>
              <a:cxnLst/>
              <a:rect l="l" t="t" r="r" b="b"/>
              <a:pathLst>
                <a:path w="11" h="15" extrusionOk="0">
                  <a:moveTo>
                    <a:pt x="11" y="9"/>
                  </a:moveTo>
                  <a:cubicBezTo>
                    <a:pt x="11" y="4"/>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6"/>
            <p:cNvSpPr/>
            <p:nvPr/>
          </p:nvSpPr>
          <p:spPr>
            <a:xfrm>
              <a:off x="4155577" y="2634313"/>
              <a:ext cx="6213" cy="3107"/>
            </a:xfrm>
            <a:custGeom>
              <a:avLst/>
              <a:gdLst/>
              <a:ahLst/>
              <a:cxnLst/>
              <a:rect l="l" t="t" r="r" b="b"/>
              <a:pathLst>
                <a:path w="22" h="11" extrusionOk="0">
                  <a:moveTo>
                    <a:pt x="15" y="2"/>
                  </a:moveTo>
                  <a:cubicBezTo>
                    <a:pt x="13" y="0"/>
                    <a:pt x="0" y="4"/>
                    <a:pt x="7" y="9"/>
                  </a:cubicBezTo>
                  <a:cubicBezTo>
                    <a:pt x="9" y="11"/>
                    <a:pt x="22"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6"/>
            <p:cNvSpPr/>
            <p:nvPr/>
          </p:nvSpPr>
          <p:spPr>
            <a:xfrm>
              <a:off x="5354434" y="2626405"/>
              <a:ext cx="9885" cy="4519"/>
            </a:xfrm>
            <a:custGeom>
              <a:avLst/>
              <a:gdLst/>
              <a:ahLst/>
              <a:cxnLst/>
              <a:rect l="l" t="t" r="r" b="b"/>
              <a:pathLst>
                <a:path w="35" h="16" extrusionOk="0">
                  <a:moveTo>
                    <a:pt x="24" y="15"/>
                  </a:moveTo>
                  <a:cubicBezTo>
                    <a:pt x="24" y="9"/>
                    <a:pt x="32" y="7"/>
                    <a:pt x="34" y="2"/>
                  </a:cubicBezTo>
                  <a:cubicBezTo>
                    <a:pt x="19" y="2"/>
                    <a:pt x="0" y="0"/>
                    <a:pt x="4"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6"/>
            <p:cNvSpPr/>
            <p:nvPr/>
          </p:nvSpPr>
          <p:spPr>
            <a:xfrm>
              <a:off x="5143752" y="2624428"/>
              <a:ext cx="3389" cy="4519"/>
            </a:xfrm>
            <a:custGeom>
              <a:avLst/>
              <a:gdLst/>
              <a:ahLst/>
              <a:cxnLst/>
              <a:rect l="l" t="t" r="r" b="b"/>
              <a:pathLst>
                <a:path w="12" h="16" extrusionOk="0">
                  <a:moveTo>
                    <a:pt x="11" y="7"/>
                  </a:moveTo>
                  <a:cubicBezTo>
                    <a:pt x="11" y="5"/>
                    <a:pt x="3" y="1"/>
                    <a:pt x="1" y="7"/>
                  </a:cubicBezTo>
                  <a:cubicBezTo>
                    <a:pt x="1"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6"/>
            <p:cNvSpPr/>
            <p:nvPr/>
          </p:nvSpPr>
          <p:spPr>
            <a:xfrm>
              <a:off x="4938153" y="2622734"/>
              <a:ext cx="5648" cy="3954"/>
            </a:xfrm>
            <a:custGeom>
              <a:avLst/>
              <a:gdLst/>
              <a:ahLst/>
              <a:cxnLst/>
              <a:rect l="l" t="t" r="r" b="b"/>
              <a:pathLst>
                <a:path w="20"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6"/>
            <p:cNvSpPr/>
            <p:nvPr/>
          </p:nvSpPr>
          <p:spPr>
            <a:xfrm>
              <a:off x="4815302" y="2618498"/>
              <a:ext cx="6496" cy="3389"/>
            </a:xfrm>
            <a:custGeom>
              <a:avLst/>
              <a:gdLst/>
              <a:ahLst/>
              <a:cxnLst/>
              <a:rect l="l" t="t" r="r" b="b"/>
              <a:pathLst>
                <a:path w="23" h="12"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6"/>
            <p:cNvSpPr/>
            <p:nvPr/>
          </p:nvSpPr>
          <p:spPr>
            <a:xfrm>
              <a:off x="4589651" y="2615956"/>
              <a:ext cx="6496" cy="3389"/>
            </a:xfrm>
            <a:custGeom>
              <a:avLst/>
              <a:gdLst/>
              <a:ahLst/>
              <a:cxnLst/>
              <a:rect l="l" t="t" r="r" b="b"/>
              <a:pathLst>
                <a:path w="23" h="12" extrusionOk="0">
                  <a:moveTo>
                    <a:pt x="7" y="11"/>
                  </a:moveTo>
                  <a:cubicBezTo>
                    <a:pt x="9" y="11"/>
                    <a:pt x="22" y="7"/>
                    <a:pt x="16" y="3"/>
                  </a:cubicBezTo>
                  <a:cubicBezTo>
                    <a:pt x="14" y="1"/>
                    <a:pt x="1"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6"/>
            <p:cNvSpPr/>
            <p:nvPr/>
          </p:nvSpPr>
          <p:spPr>
            <a:xfrm>
              <a:off x="4334629" y="2614262"/>
              <a:ext cx="6213" cy="5083"/>
            </a:xfrm>
            <a:custGeom>
              <a:avLst/>
              <a:gdLst/>
              <a:ahLst/>
              <a:cxnLst/>
              <a:rect l="l" t="t" r="r" b="b"/>
              <a:pathLst>
                <a:path w="22" h="18" extrusionOk="0">
                  <a:moveTo>
                    <a:pt x="22" y="9"/>
                  </a:moveTo>
                  <a:cubicBezTo>
                    <a:pt x="19" y="0"/>
                    <a:pt x="11" y="5"/>
                    <a:pt x="0" y="9"/>
                  </a:cubicBezTo>
                  <a:cubicBezTo>
                    <a:pt x="0" y="17"/>
                    <a:pt x="19" y="17"/>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6"/>
            <p:cNvSpPr/>
            <p:nvPr/>
          </p:nvSpPr>
          <p:spPr>
            <a:xfrm>
              <a:off x="4500972" y="2610590"/>
              <a:ext cx="6213" cy="5083"/>
            </a:xfrm>
            <a:custGeom>
              <a:avLst/>
              <a:gdLst/>
              <a:ahLst/>
              <a:cxnLst/>
              <a:rect l="l" t="t" r="r" b="b"/>
              <a:pathLst>
                <a:path w="22" h="18" extrusionOk="0">
                  <a:moveTo>
                    <a:pt x="21" y="9"/>
                  </a:moveTo>
                  <a:cubicBezTo>
                    <a:pt x="21" y="3"/>
                    <a:pt x="2" y="0"/>
                    <a:pt x="0" y="9"/>
                  </a:cubicBezTo>
                  <a:cubicBezTo>
                    <a:pt x="13" y="9"/>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6"/>
            <p:cNvSpPr/>
            <p:nvPr/>
          </p:nvSpPr>
          <p:spPr>
            <a:xfrm>
              <a:off x="4545594" y="2603247"/>
              <a:ext cx="14686" cy="12991"/>
            </a:xfrm>
            <a:custGeom>
              <a:avLst/>
              <a:gdLst/>
              <a:ahLst/>
              <a:cxnLst/>
              <a:rect l="l" t="t" r="r" b="b"/>
              <a:pathLst>
                <a:path w="52" h="46" extrusionOk="0">
                  <a:moveTo>
                    <a:pt x="52" y="14"/>
                  </a:moveTo>
                  <a:cubicBezTo>
                    <a:pt x="20" y="18"/>
                    <a:pt x="22" y="1"/>
                    <a:pt x="3" y="14"/>
                  </a:cubicBezTo>
                  <a:cubicBezTo>
                    <a:pt x="1" y="46"/>
                    <a:pt x="50" y="33"/>
                    <a:pt x="52"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a:off x="5039823" y="2605224"/>
              <a:ext cx="8755" cy="6213"/>
            </a:xfrm>
            <a:custGeom>
              <a:avLst/>
              <a:gdLst/>
              <a:ahLst/>
              <a:cxnLst/>
              <a:rect l="l" t="t" r="r" b="b"/>
              <a:pathLst>
                <a:path w="31" h="22" extrusionOk="0">
                  <a:moveTo>
                    <a:pt x="30" y="0"/>
                  </a:moveTo>
                  <a:lnTo>
                    <a:pt x="0" y="0"/>
                  </a:lnTo>
                  <a:lnTo>
                    <a:pt x="0" y="22"/>
                  </a:lnTo>
                  <a:lnTo>
                    <a:pt x="30"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4585415" y="2605224"/>
              <a:ext cx="6496" cy="6778"/>
            </a:xfrm>
            <a:custGeom>
              <a:avLst/>
              <a:gdLst/>
              <a:ahLst/>
              <a:cxnLst/>
              <a:rect l="l" t="t" r="r" b="b"/>
              <a:pathLst>
                <a:path w="23" h="24" extrusionOk="0">
                  <a:moveTo>
                    <a:pt x="22" y="22"/>
                  </a:moveTo>
                  <a:lnTo>
                    <a:pt x="22" y="7"/>
                  </a:lnTo>
                  <a:cubicBezTo>
                    <a:pt x="12" y="7"/>
                    <a:pt x="9" y="2"/>
                    <a:pt x="1" y="0"/>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6"/>
            <p:cNvSpPr/>
            <p:nvPr/>
          </p:nvSpPr>
          <p:spPr>
            <a:xfrm>
              <a:off x="4252728" y="2593080"/>
              <a:ext cx="5931" cy="5083"/>
            </a:xfrm>
            <a:custGeom>
              <a:avLst/>
              <a:gdLst/>
              <a:ahLst/>
              <a:cxnLst/>
              <a:rect l="l" t="t" r="r" b="b"/>
              <a:pathLst>
                <a:path w="21" h="18" extrusionOk="0">
                  <a:moveTo>
                    <a:pt x="20" y="9"/>
                  </a:moveTo>
                  <a:cubicBezTo>
                    <a:pt x="20" y="0"/>
                    <a:pt x="3" y="0"/>
                    <a:pt x="1" y="9"/>
                  </a:cubicBezTo>
                  <a:cubicBezTo>
                    <a:pt x="12" y="7"/>
                    <a:pt x="16"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6"/>
            <p:cNvSpPr/>
            <p:nvPr/>
          </p:nvSpPr>
          <p:spPr>
            <a:xfrm>
              <a:off x="4347338" y="2583478"/>
              <a:ext cx="15251" cy="12144"/>
            </a:xfrm>
            <a:custGeom>
              <a:avLst/>
              <a:gdLst/>
              <a:ahLst/>
              <a:cxnLst/>
              <a:rect l="l" t="t" r="r" b="b"/>
              <a:pathLst>
                <a:path w="54" h="43" extrusionOk="0">
                  <a:moveTo>
                    <a:pt x="45" y="43"/>
                  </a:moveTo>
                  <a:cubicBezTo>
                    <a:pt x="54" y="0"/>
                    <a:pt x="0" y="39"/>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5103366" y="2585173"/>
              <a:ext cx="10450" cy="8190"/>
            </a:xfrm>
            <a:custGeom>
              <a:avLst/>
              <a:gdLst/>
              <a:ahLst/>
              <a:cxnLst/>
              <a:rect l="l" t="t" r="r" b="b"/>
              <a:pathLst>
                <a:path w="37" h="29" extrusionOk="0">
                  <a:moveTo>
                    <a:pt x="35" y="28"/>
                  </a:moveTo>
                  <a:cubicBezTo>
                    <a:pt x="37" y="13"/>
                    <a:pt x="32" y="3"/>
                    <a:pt x="15" y="1"/>
                  </a:cubicBezTo>
                  <a:cubicBezTo>
                    <a:pt x="11" y="11"/>
                    <a:pt x="0" y="16"/>
                    <a:pt x="5"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3845767" y="2582631"/>
              <a:ext cx="16663" cy="11861"/>
            </a:xfrm>
            <a:custGeom>
              <a:avLst/>
              <a:gdLst/>
              <a:ahLst/>
              <a:cxnLst/>
              <a:rect l="l" t="t" r="r" b="b"/>
              <a:pathLst>
                <a:path w="59" h="42" extrusionOk="0">
                  <a:moveTo>
                    <a:pt x="35" y="25"/>
                  </a:moveTo>
                  <a:cubicBezTo>
                    <a:pt x="58" y="1"/>
                    <a:pt x="1" y="42"/>
                    <a:pt x="35"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4290855" y="2585173"/>
              <a:ext cx="5931" cy="2824"/>
            </a:xfrm>
            <a:custGeom>
              <a:avLst/>
              <a:gdLst/>
              <a:ahLst/>
              <a:cxnLst/>
              <a:rect l="l" t="t" r="r" b="b"/>
              <a:pathLst>
                <a:path w="21" h="10" extrusionOk="0">
                  <a:moveTo>
                    <a:pt x="16" y="1"/>
                  </a:moveTo>
                  <a:cubicBezTo>
                    <a:pt x="14" y="1"/>
                    <a:pt x="1" y="5"/>
                    <a:pt x="5" y="9"/>
                  </a:cubicBezTo>
                  <a:cubicBezTo>
                    <a:pt x="9" y="9"/>
                    <a:pt x="20"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3945459" y="2579807"/>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6"/>
            <p:cNvSpPr/>
            <p:nvPr/>
          </p:nvSpPr>
          <p:spPr>
            <a:xfrm>
              <a:off x="3938399" y="2579242"/>
              <a:ext cx="6213" cy="3107"/>
            </a:xfrm>
            <a:custGeom>
              <a:avLst/>
              <a:gdLst/>
              <a:ahLst/>
              <a:cxnLst/>
              <a:rect l="l" t="t" r="r" b="b"/>
              <a:pathLst>
                <a:path w="22" h="11" extrusionOk="0">
                  <a:moveTo>
                    <a:pt x="15" y="2"/>
                  </a:moveTo>
                  <a:cubicBezTo>
                    <a:pt x="13" y="0"/>
                    <a:pt x="0" y="4"/>
                    <a:pt x="7" y="9"/>
                  </a:cubicBezTo>
                  <a:cubicBezTo>
                    <a:pt x="9" y="11"/>
                    <a:pt x="22"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6"/>
            <p:cNvSpPr/>
            <p:nvPr/>
          </p:nvSpPr>
          <p:spPr>
            <a:xfrm>
              <a:off x="4026513" y="3730084"/>
              <a:ext cx="9602" cy="4519"/>
            </a:xfrm>
            <a:custGeom>
              <a:avLst/>
              <a:gdLst/>
              <a:ahLst/>
              <a:cxnLst/>
              <a:rect l="l" t="t" r="r" b="b"/>
              <a:pathLst>
                <a:path w="34" h="16" extrusionOk="0">
                  <a:moveTo>
                    <a:pt x="33" y="1"/>
                  </a:moveTo>
                  <a:lnTo>
                    <a:pt x="3" y="1"/>
                  </a:lnTo>
                  <a:cubicBezTo>
                    <a:pt x="1" y="12"/>
                    <a:pt x="12" y="16"/>
                    <a:pt x="33"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791260" y="3729519"/>
              <a:ext cx="6496" cy="3389"/>
            </a:xfrm>
            <a:custGeom>
              <a:avLst/>
              <a:gdLst/>
              <a:ahLst/>
              <a:cxnLst/>
              <a:rect l="l" t="t" r="r" b="b"/>
              <a:pathLst>
                <a:path w="23" h="12" extrusionOk="0">
                  <a:moveTo>
                    <a:pt x="16" y="3"/>
                  </a:moveTo>
                  <a:cubicBezTo>
                    <a:pt x="14"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5519930" y="3727260"/>
              <a:ext cx="6496" cy="3107"/>
            </a:xfrm>
            <a:custGeom>
              <a:avLst/>
              <a:gdLst/>
              <a:ahLst/>
              <a:cxnLst/>
              <a:rect l="l" t="t" r="r" b="b"/>
              <a:pathLst>
                <a:path w="23" h="11" extrusionOk="0">
                  <a:moveTo>
                    <a:pt x="7" y="11"/>
                  </a:moveTo>
                  <a:cubicBezTo>
                    <a:pt x="9" y="11"/>
                    <a:pt x="22" y="7"/>
                    <a:pt x="16" y="2"/>
                  </a:cubicBezTo>
                  <a:cubicBezTo>
                    <a:pt x="14" y="0"/>
                    <a:pt x="1"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4826316" y="3727260"/>
              <a:ext cx="6213" cy="3107"/>
            </a:xfrm>
            <a:custGeom>
              <a:avLst/>
              <a:gdLst/>
              <a:ahLst/>
              <a:cxnLst/>
              <a:rect l="l" t="t" r="r" b="b"/>
              <a:pathLst>
                <a:path w="22" h="11" extrusionOk="0">
                  <a:moveTo>
                    <a:pt x="17" y="2"/>
                  </a:moveTo>
                  <a:cubicBezTo>
                    <a:pt x="13" y="0"/>
                    <a:pt x="0" y="7"/>
                    <a:pt x="7" y="11"/>
                  </a:cubicBezTo>
                  <a:cubicBezTo>
                    <a:pt x="9" y="11"/>
                    <a:pt x="22"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816678" y="3721611"/>
              <a:ext cx="6496" cy="3389"/>
            </a:xfrm>
            <a:custGeom>
              <a:avLst/>
              <a:gdLst/>
              <a:ahLst/>
              <a:cxnLst/>
              <a:rect l="l" t="t" r="r" b="b"/>
              <a:pathLst>
                <a:path w="23" h="12" extrusionOk="0">
                  <a:moveTo>
                    <a:pt x="7" y="9"/>
                  </a:moveTo>
                  <a:cubicBezTo>
                    <a:pt x="9" y="12"/>
                    <a:pt x="22" y="5"/>
                    <a:pt x="18" y="3"/>
                  </a:cubicBezTo>
                  <a:cubicBezTo>
                    <a:pt x="14" y="1"/>
                    <a:pt x="1"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871749" y="3717940"/>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5383241" y="3715681"/>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4427544" y="3715681"/>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4940694" y="3712009"/>
              <a:ext cx="8755" cy="6213"/>
            </a:xfrm>
            <a:custGeom>
              <a:avLst/>
              <a:gdLst/>
              <a:ahLst/>
              <a:cxnLst/>
              <a:rect l="l" t="t" r="r" b="b"/>
              <a:pathLst>
                <a:path w="31" h="22" extrusionOk="0">
                  <a:moveTo>
                    <a:pt x="30" y="9"/>
                  </a:moveTo>
                  <a:cubicBezTo>
                    <a:pt x="22" y="9"/>
                    <a:pt x="19" y="3"/>
                    <a:pt x="11" y="1"/>
                  </a:cubicBezTo>
                  <a:cubicBezTo>
                    <a:pt x="11" y="9"/>
                    <a:pt x="2" y="9"/>
                    <a:pt x="0" y="16"/>
                  </a:cubicBezTo>
                  <a:cubicBezTo>
                    <a:pt x="11" y="16"/>
                    <a:pt x="13" y="20"/>
                    <a:pt x="22" y="22"/>
                  </a:cubicBezTo>
                  <a:cubicBezTo>
                    <a:pt x="22" y="16"/>
                    <a:pt x="30" y="13"/>
                    <a:pt x="3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4682284" y="3712009"/>
              <a:ext cx="14121" cy="11861"/>
            </a:xfrm>
            <a:custGeom>
              <a:avLst/>
              <a:gdLst/>
              <a:ahLst/>
              <a:cxnLst/>
              <a:rect l="l" t="t" r="r" b="b"/>
              <a:pathLst>
                <a:path w="50" h="42" extrusionOk="0">
                  <a:moveTo>
                    <a:pt x="48" y="16"/>
                  </a:moveTo>
                  <a:cubicBezTo>
                    <a:pt x="50" y="11"/>
                    <a:pt x="33" y="1"/>
                    <a:pt x="28" y="1"/>
                  </a:cubicBezTo>
                  <a:cubicBezTo>
                    <a:pt x="1" y="7"/>
                    <a:pt x="33" y="41"/>
                    <a:pt x="48"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5438312" y="3701842"/>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5406399" y="3698736"/>
              <a:ext cx="5648" cy="3954"/>
            </a:xfrm>
            <a:custGeom>
              <a:avLst/>
              <a:gdLst/>
              <a:ahLst/>
              <a:cxnLst/>
              <a:rect l="l" t="t" r="r" b="b"/>
              <a:pathLst>
                <a:path w="20" h="14" extrusionOk="0">
                  <a:moveTo>
                    <a:pt x="0" y="13"/>
                  </a:moveTo>
                  <a:lnTo>
                    <a:pt x="20" y="13"/>
                  </a:lnTo>
                  <a:lnTo>
                    <a:pt x="2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4842131" y="3698171"/>
              <a:ext cx="6213" cy="5083"/>
            </a:xfrm>
            <a:custGeom>
              <a:avLst/>
              <a:gdLst/>
              <a:ahLst/>
              <a:cxnLst/>
              <a:rect l="l" t="t" r="r" b="b"/>
              <a:pathLst>
                <a:path w="22" h="18" extrusionOk="0">
                  <a:moveTo>
                    <a:pt x="21" y="9"/>
                  </a:moveTo>
                  <a:cubicBezTo>
                    <a:pt x="19" y="0"/>
                    <a:pt x="9" y="5"/>
                    <a:pt x="0" y="9"/>
                  </a:cubicBezTo>
                  <a:cubicBezTo>
                    <a:pt x="0" y="15"/>
                    <a:pt x="17" y="17"/>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5436053" y="3695629"/>
              <a:ext cx="5648" cy="3389"/>
            </a:xfrm>
            <a:custGeom>
              <a:avLst/>
              <a:gdLst/>
              <a:ahLst/>
              <a:cxnLst/>
              <a:rect l="l" t="t" r="r" b="b"/>
              <a:pathLst>
                <a:path w="20" h="12" extrusionOk="0">
                  <a:moveTo>
                    <a:pt x="15" y="3"/>
                  </a:moveTo>
                  <a:cubicBezTo>
                    <a:pt x="11" y="1"/>
                    <a:pt x="0" y="7"/>
                    <a:pt x="4" y="11"/>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5091222" y="3685462"/>
              <a:ext cx="8755" cy="11861"/>
            </a:xfrm>
            <a:custGeom>
              <a:avLst/>
              <a:gdLst/>
              <a:ahLst/>
              <a:cxnLst/>
              <a:rect l="l" t="t" r="r" b="b"/>
              <a:pathLst>
                <a:path w="31" h="42" extrusionOk="0">
                  <a:moveTo>
                    <a:pt x="18" y="39"/>
                  </a:moveTo>
                  <a:cubicBezTo>
                    <a:pt x="20" y="30"/>
                    <a:pt x="30" y="26"/>
                    <a:pt x="26" y="11"/>
                  </a:cubicBezTo>
                  <a:cubicBezTo>
                    <a:pt x="0" y="0"/>
                    <a:pt x="0" y="41"/>
                    <a:pt x="18"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4913865" y="3691958"/>
              <a:ext cx="6496" cy="3389"/>
            </a:xfrm>
            <a:custGeom>
              <a:avLst/>
              <a:gdLst/>
              <a:ahLst/>
              <a:cxnLst/>
              <a:rect l="l" t="t" r="r" b="b"/>
              <a:pathLst>
                <a:path w="23" h="12" extrusionOk="0">
                  <a:moveTo>
                    <a:pt x="16" y="3"/>
                  </a:moveTo>
                  <a:cubicBezTo>
                    <a:pt x="14" y="1"/>
                    <a:pt x="1" y="5"/>
                    <a:pt x="5"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3737036" y="3685462"/>
              <a:ext cx="19487" cy="12991"/>
            </a:xfrm>
            <a:custGeom>
              <a:avLst/>
              <a:gdLst/>
              <a:ahLst/>
              <a:cxnLst/>
              <a:rect l="l" t="t" r="r" b="b"/>
              <a:pathLst>
                <a:path w="69" h="46" extrusionOk="0">
                  <a:moveTo>
                    <a:pt x="9" y="26"/>
                  </a:moveTo>
                  <a:cubicBezTo>
                    <a:pt x="26" y="45"/>
                    <a:pt x="69" y="26"/>
                    <a:pt x="69" y="11"/>
                  </a:cubicBezTo>
                  <a:cubicBezTo>
                    <a:pt x="49" y="15"/>
                    <a:pt x="0" y="0"/>
                    <a:pt x="9"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5527273" y="3677555"/>
              <a:ext cx="11297" cy="11297"/>
            </a:xfrm>
            <a:custGeom>
              <a:avLst/>
              <a:gdLst/>
              <a:ahLst/>
              <a:cxnLst/>
              <a:rect l="l" t="t" r="r" b="b"/>
              <a:pathLst>
                <a:path w="40" h="40" extrusionOk="0">
                  <a:moveTo>
                    <a:pt x="1" y="33"/>
                  </a:moveTo>
                  <a:cubicBezTo>
                    <a:pt x="39" y="39"/>
                    <a:pt x="39" y="1"/>
                    <a:pt x="1"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3770644" y="3682356"/>
              <a:ext cx="5931" cy="5648"/>
            </a:xfrm>
            <a:custGeom>
              <a:avLst/>
              <a:gdLst/>
              <a:ahLst/>
              <a:cxnLst/>
              <a:rect l="l" t="t" r="r" b="b"/>
              <a:pathLst>
                <a:path w="21" h="20" extrusionOk="0">
                  <a:moveTo>
                    <a:pt x="20" y="9"/>
                  </a:moveTo>
                  <a:cubicBezTo>
                    <a:pt x="20" y="3"/>
                    <a:pt x="3" y="1"/>
                    <a:pt x="1" y="9"/>
                  </a:cubicBezTo>
                  <a:cubicBezTo>
                    <a:pt x="12"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5209837" y="3676425"/>
              <a:ext cx="6213" cy="3107"/>
            </a:xfrm>
            <a:custGeom>
              <a:avLst/>
              <a:gdLst/>
              <a:ahLst/>
              <a:cxnLst/>
              <a:rect l="l" t="t" r="r" b="b"/>
              <a:pathLst>
                <a:path w="22" h="11" extrusionOk="0">
                  <a:moveTo>
                    <a:pt x="17" y="2"/>
                  </a:moveTo>
                  <a:cubicBezTo>
                    <a:pt x="13" y="0"/>
                    <a:pt x="0" y="5"/>
                    <a:pt x="7" y="9"/>
                  </a:cubicBezTo>
                  <a:cubicBezTo>
                    <a:pt x="9" y="11"/>
                    <a:pt x="22"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5177077" y="3675013"/>
              <a:ext cx="9320" cy="4519"/>
            </a:xfrm>
            <a:custGeom>
              <a:avLst/>
              <a:gdLst/>
              <a:ahLst/>
              <a:cxnLst/>
              <a:rect l="l" t="t" r="r" b="b"/>
              <a:pathLst>
                <a:path w="33" h="16" extrusionOk="0">
                  <a:moveTo>
                    <a:pt x="33" y="14"/>
                  </a:moveTo>
                  <a:lnTo>
                    <a:pt x="33" y="1"/>
                  </a:lnTo>
                  <a:lnTo>
                    <a:pt x="3" y="1"/>
                  </a:lnTo>
                  <a:cubicBezTo>
                    <a:pt x="1" y="12"/>
                    <a:pt x="13" y="16"/>
                    <a:pt x="33"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4846367" y="3672754"/>
              <a:ext cx="6213" cy="3389"/>
            </a:xfrm>
            <a:custGeom>
              <a:avLst/>
              <a:gdLst/>
              <a:ahLst/>
              <a:cxnLst/>
              <a:rect l="l" t="t" r="r" b="b"/>
              <a:pathLst>
                <a:path w="22" h="12" extrusionOk="0">
                  <a:moveTo>
                    <a:pt x="15" y="0"/>
                  </a:moveTo>
                  <a:cubicBezTo>
                    <a:pt x="13" y="0"/>
                    <a:pt x="0" y="5"/>
                    <a:pt x="6" y="9"/>
                  </a:cubicBezTo>
                  <a:cubicBezTo>
                    <a:pt x="9" y="11"/>
                    <a:pt x="21"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4861900" y="3664846"/>
              <a:ext cx="9320" cy="10449"/>
            </a:xfrm>
            <a:custGeom>
              <a:avLst/>
              <a:gdLst/>
              <a:ahLst/>
              <a:cxnLst/>
              <a:rect l="l" t="t" r="r" b="b"/>
              <a:pathLst>
                <a:path w="33" h="37" extrusionOk="0">
                  <a:moveTo>
                    <a:pt x="31" y="28"/>
                  </a:moveTo>
                  <a:cubicBezTo>
                    <a:pt x="33" y="13"/>
                    <a:pt x="29" y="3"/>
                    <a:pt x="9" y="1"/>
                  </a:cubicBezTo>
                  <a:cubicBezTo>
                    <a:pt x="14" y="13"/>
                    <a:pt x="1" y="37"/>
                    <a:pt x="31"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4322485" y="3656938"/>
              <a:ext cx="23158" cy="16098"/>
            </a:xfrm>
            <a:custGeom>
              <a:avLst/>
              <a:gdLst/>
              <a:ahLst/>
              <a:cxnLst/>
              <a:rect l="l" t="t" r="r" b="b"/>
              <a:pathLst>
                <a:path w="82" h="57" extrusionOk="0">
                  <a:moveTo>
                    <a:pt x="54" y="56"/>
                  </a:moveTo>
                  <a:cubicBezTo>
                    <a:pt x="82" y="31"/>
                    <a:pt x="32" y="9"/>
                    <a:pt x="2" y="1"/>
                  </a:cubicBezTo>
                  <a:cubicBezTo>
                    <a:pt x="0" y="35"/>
                    <a:pt x="22" y="50"/>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4826316" y="3664846"/>
              <a:ext cx="6213" cy="3389"/>
            </a:xfrm>
            <a:custGeom>
              <a:avLst/>
              <a:gdLst/>
              <a:ahLst/>
              <a:cxnLst/>
              <a:rect l="l" t="t" r="r" b="b"/>
              <a:pathLst>
                <a:path w="22" h="12" extrusionOk="0">
                  <a:moveTo>
                    <a:pt x="17" y="1"/>
                  </a:moveTo>
                  <a:cubicBezTo>
                    <a:pt x="13" y="1"/>
                    <a:pt x="0" y="5"/>
                    <a:pt x="7" y="9"/>
                  </a:cubicBezTo>
                  <a:cubicBezTo>
                    <a:pt x="9" y="11"/>
                    <a:pt x="22" y="5"/>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3747768" y="3663151"/>
              <a:ext cx="5648" cy="1977"/>
            </a:xfrm>
            <a:custGeom>
              <a:avLst/>
              <a:gdLst/>
              <a:ahLst/>
              <a:cxnLst/>
              <a:rect l="l" t="t" r="r" b="b"/>
              <a:pathLst>
                <a:path w="20" h="7" extrusionOk="0">
                  <a:moveTo>
                    <a:pt x="1" y="7"/>
                  </a:moveTo>
                  <a:cubicBezTo>
                    <a:pt x="9" y="7"/>
                    <a:pt x="20" y="7"/>
                    <a:pt x="20" y="0"/>
                  </a:cubicBezTo>
                  <a:cubicBezTo>
                    <a:pt x="13" y="2"/>
                    <a:pt x="1"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5570765" y="3654679"/>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4951991" y="3649031"/>
              <a:ext cx="14403" cy="12991"/>
            </a:xfrm>
            <a:custGeom>
              <a:avLst/>
              <a:gdLst/>
              <a:ahLst/>
              <a:cxnLst/>
              <a:rect l="l" t="t" r="r" b="b"/>
              <a:pathLst>
                <a:path w="51" h="46" extrusionOk="0">
                  <a:moveTo>
                    <a:pt x="1" y="9"/>
                  </a:moveTo>
                  <a:lnTo>
                    <a:pt x="1" y="22"/>
                  </a:lnTo>
                  <a:cubicBezTo>
                    <a:pt x="20" y="46"/>
                    <a:pt x="50" y="1"/>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4522154" y="3654679"/>
              <a:ext cx="6213" cy="3107"/>
            </a:xfrm>
            <a:custGeom>
              <a:avLst/>
              <a:gdLst/>
              <a:ahLst/>
              <a:cxnLst/>
              <a:rect l="l" t="t" r="r" b="b"/>
              <a:pathLst>
                <a:path w="22" h="11" extrusionOk="0">
                  <a:moveTo>
                    <a:pt x="15" y="2"/>
                  </a:moveTo>
                  <a:cubicBezTo>
                    <a:pt x="13" y="0"/>
                    <a:pt x="0" y="7"/>
                    <a:pt x="4" y="9"/>
                  </a:cubicBezTo>
                  <a:cubicBezTo>
                    <a:pt x="9" y="11"/>
                    <a:pt x="21"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3719244" y="3651572"/>
              <a:ext cx="9602" cy="6778"/>
            </a:xfrm>
            <a:custGeom>
              <a:avLst/>
              <a:gdLst/>
              <a:ahLst/>
              <a:cxnLst/>
              <a:rect l="l" t="t" r="r" b="b"/>
              <a:pathLst>
                <a:path w="34" h="24" extrusionOk="0">
                  <a:moveTo>
                    <a:pt x="22" y="20"/>
                  </a:moveTo>
                  <a:cubicBezTo>
                    <a:pt x="22" y="11"/>
                    <a:pt x="27" y="5"/>
                    <a:pt x="33" y="0"/>
                  </a:cubicBezTo>
                  <a:lnTo>
                    <a:pt x="3" y="0"/>
                  </a:lnTo>
                  <a:cubicBezTo>
                    <a:pt x="3" y="11"/>
                    <a:pt x="1"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4846367" y="3652702"/>
              <a:ext cx="6213" cy="3389"/>
            </a:xfrm>
            <a:custGeom>
              <a:avLst/>
              <a:gdLst/>
              <a:ahLst/>
              <a:cxnLst/>
              <a:rect l="l" t="t" r="r" b="b"/>
              <a:pathLst>
                <a:path w="22" h="12" extrusionOk="0">
                  <a:moveTo>
                    <a:pt x="15" y="3"/>
                  </a:moveTo>
                  <a:cubicBezTo>
                    <a:pt x="13" y="1"/>
                    <a:pt x="0" y="7"/>
                    <a:pt x="6" y="9"/>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956474" y="3651008"/>
              <a:ext cx="6213" cy="5648"/>
            </a:xfrm>
            <a:custGeom>
              <a:avLst/>
              <a:gdLst/>
              <a:ahLst/>
              <a:cxnLst/>
              <a:rect l="l" t="t" r="r" b="b"/>
              <a:pathLst>
                <a:path w="22" h="20" extrusionOk="0">
                  <a:moveTo>
                    <a:pt x="22" y="9"/>
                  </a:moveTo>
                  <a:cubicBezTo>
                    <a:pt x="22" y="2"/>
                    <a:pt x="3" y="0"/>
                    <a:pt x="1" y="9"/>
                  </a:cubicBezTo>
                  <a:cubicBezTo>
                    <a:pt x="13" y="9"/>
                    <a:pt x="18"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922584" y="3651572"/>
              <a:ext cx="6213" cy="3954"/>
            </a:xfrm>
            <a:custGeom>
              <a:avLst/>
              <a:gdLst/>
              <a:ahLst/>
              <a:cxnLst/>
              <a:rect l="l" t="t" r="r" b="b"/>
              <a:pathLst>
                <a:path w="22"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3730258" y="3649031"/>
              <a:ext cx="9320" cy="7060"/>
            </a:xfrm>
            <a:custGeom>
              <a:avLst/>
              <a:gdLst/>
              <a:ahLst/>
              <a:cxnLst/>
              <a:rect l="l" t="t" r="r" b="b"/>
              <a:pathLst>
                <a:path w="33" h="25" extrusionOk="0">
                  <a:moveTo>
                    <a:pt x="33" y="22"/>
                  </a:moveTo>
                  <a:lnTo>
                    <a:pt x="33" y="1"/>
                  </a:lnTo>
                  <a:lnTo>
                    <a:pt x="3" y="1"/>
                  </a:lnTo>
                  <a:cubicBezTo>
                    <a:pt x="1" y="18"/>
                    <a:pt x="11" y="24"/>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4995766" y="3644794"/>
              <a:ext cx="6213" cy="3389"/>
            </a:xfrm>
            <a:custGeom>
              <a:avLst/>
              <a:gdLst/>
              <a:ahLst/>
              <a:cxnLst/>
              <a:rect l="l" t="t" r="r" b="b"/>
              <a:pathLst>
                <a:path w="22" h="12" extrusionOk="0">
                  <a:moveTo>
                    <a:pt x="15" y="3"/>
                  </a:moveTo>
                  <a:cubicBezTo>
                    <a:pt x="13" y="1"/>
                    <a:pt x="0" y="7"/>
                    <a:pt x="6" y="9"/>
                  </a:cubicBezTo>
                  <a:cubicBezTo>
                    <a:pt x="9" y="12"/>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725457" y="3641970"/>
              <a:ext cx="8755" cy="5648"/>
            </a:xfrm>
            <a:custGeom>
              <a:avLst/>
              <a:gdLst/>
              <a:ahLst/>
              <a:cxnLst/>
              <a:rect l="l" t="t" r="r" b="b"/>
              <a:pathLst>
                <a:path w="31" h="20" extrusionOk="0">
                  <a:moveTo>
                    <a:pt x="20" y="19"/>
                  </a:moveTo>
                  <a:cubicBezTo>
                    <a:pt x="20" y="13"/>
                    <a:pt x="28" y="11"/>
                    <a:pt x="30" y="7"/>
                  </a:cubicBezTo>
                  <a:cubicBezTo>
                    <a:pt x="20" y="7"/>
                    <a:pt x="18" y="0"/>
                    <a:pt x="11" y="0"/>
                  </a:cubicBezTo>
                  <a:cubicBezTo>
                    <a:pt x="11" y="7"/>
                    <a:pt x="3" y="7"/>
                    <a:pt x="0" y="13"/>
                  </a:cubicBezTo>
                  <a:cubicBezTo>
                    <a:pt x="11" y="13"/>
                    <a:pt x="13" y="19"/>
                    <a:pt x="20"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4898332" y="3641123"/>
              <a:ext cx="3107" cy="5366"/>
            </a:xfrm>
            <a:custGeom>
              <a:avLst/>
              <a:gdLst/>
              <a:ahLst/>
              <a:cxnLst/>
              <a:rect l="l" t="t" r="r" b="b"/>
              <a:pathLst>
                <a:path w="11" h="19" extrusionOk="0">
                  <a:moveTo>
                    <a:pt x="2" y="10"/>
                  </a:moveTo>
                  <a:cubicBezTo>
                    <a:pt x="0" y="14"/>
                    <a:pt x="9" y="18"/>
                    <a:pt x="11" y="10"/>
                  </a:cubicBezTo>
                  <a:cubicBezTo>
                    <a:pt x="11" y="5"/>
                    <a:pt x="2" y="1"/>
                    <a:pt x="2"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4010415" y="3634628"/>
              <a:ext cx="8755" cy="9885"/>
            </a:xfrm>
            <a:custGeom>
              <a:avLst/>
              <a:gdLst/>
              <a:ahLst/>
              <a:cxnLst/>
              <a:rect l="l" t="t" r="r" b="b"/>
              <a:pathLst>
                <a:path w="31" h="35" extrusionOk="0">
                  <a:moveTo>
                    <a:pt x="19" y="33"/>
                  </a:moveTo>
                  <a:cubicBezTo>
                    <a:pt x="19" y="28"/>
                    <a:pt x="22" y="24"/>
                    <a:pt x="30" y="26"/>
                  </a:cubicBezTo>
                  <a:lnTo>
                    <a:pt x="30" y="11"/>
                  </a:lnTo>
                  <a:cubicBezTo>
                    <a:pt x="4" y="0"/>
                    <a:pt x="0" y="35"/>
                    <a:pt x="19"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4946625" y="3635192"/>
              <a:ext cx="2824" cy="5083"/>
            </a:xfrm>
            <a:custGeom>
              <a:avLst/>
              <a:gdLst/>
              <a:ahLst/>
              <a:cxnLst/>
              <a:rect l="l" t="t" r="r" b="b"/>
              <a:pathLst>
                <a:path w="10" h="18" extrusionOk="0">
                  <a:moveTo>
                    <a:pt x="9" y="9"/>
                  </a:moveTo>
                  <a:cubicBezTo>
                    <a:pt x="9" y="5"/>
                    <a:pt x="3" y="1"/>
                    <a:pt x="1" y="9"/>
                  </a:cubicBezTo>
                  <a:cubicBezTo>
                    <a:pt x="1" y="13"/>
                    <a:pt x="9"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4420484" y="3635192"/>
              <a:ext cx="6213" cy="3389"/>
            </a:xfrm>
            <a:custGeom>
              <a:avLst/>
              <a:gdLst/>
              <a:ahLst/>
              <a:cxnLst/>
              <a:rect l="l" t="t" r="r" b="b"/>
              <a:pathLst>
                <a:path w="22" h="12" extrusionOk="0">
                  <a:moveTo>
                    <a:pt x="15" y="3"/>
                  </a:moveTo>
                  <a:cubicBezTo>
                    <a:pt x="13" y="1"/>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4690191" y="3627850"/>
              <a:ext cx="5648" cy="2259"/>
            </a:xfrm>
            <a:custGeom>
              <a:avLst/>
              <a:gdLst/>
              <a:ahLst/>
              <a:cxnLst/>
              <a:rect l="l" t="t" r="r" b="b"/>
              <a:pathLst>
                <a:path w="20" h="8" extrusionOk="0">
                  <a:moveTo>
                    <a:pt x="20" y="1"/>
                  </a:moveTo>
                  <a:cubicBezTo>
                    <a:pt x="11" y="3"/>
                    <a:pt x="0" y="1"/>
                    <a:pt x="0" y="7"/>
                  </a:cubicBezTo>
                  <a:cubicBezTo>
                    <a:pt x="7"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4757406" y="3621919"/>
              <a:ext cx="8755" cy="5083"/>
            </a:xfrm>
            <a:custGeom>
              <a:avLst/>
              <a:gdLst/>
              <a:ahLst/>
              <a:cxnLst/>
              <a:rect l="l" t="t" r="r" b="b"/>
              <a:pathLst>
                <a:path w="31" h="18" extrusionOk="0">
                  <a:moveTo>
                    <a:pt x="30" y="15"/>
                  </a:moveTo>
                  <a:lnTo>
                    <a:pt x="30" y="0"/>
                  </a:lnTo>
                  <a:lnTo>
                    <a:pt x="0" y="0"/>
                  </a:lnTo>
                  <a:cubicBezTo>
                    <a:pt x="0" y="13"/>
                    <a:pt x="11" y="18"/>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4326157" y="3623613"/>
              <a:ext cx="5648" cy="2824"/>
            </a:xfrm>
            <a:custGeom>
              <a:avLst/>
              <a:gdLst/>
              <a:ahLst/>
              <a:cxnLst/>
              <a:rect l="l" t="t" r="r" b="b"/>
              <a:pathLst>
                <a:path w="20" h="10" extrusionOk="0">
                  <a:moveTo>
                    <a:pt x="0" y="9"/>
                  </a:moveTo>
                  <a:cubicBezTo>
                    <a:pt x="9" y="7"/>
                    <a:pt x="19" y="7"/>
                    <a:pt x="19" y="1"/>
                  </a:cubicBezTo>
                  <a:cubicBezTo>
                    <a:pt x="13" y="3"/>
                    <a:pt x="0" y="1"/>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4966112" y="3615988"/>
              <a:ext cx="3107" cy="4519"/>
            </a:xfrm>
            <a:custGeom>
              <a:avLst/>
              <a:gdLst/>
              <a:ahLst/>
              <a:cxnLst/>
              <a:rect l="l" t="t" r="r" b="b"/>
              <a:pathLst>
                <a:path w="11" h="16" extrusionOk="0">
                  <a:moveTo>
                    <a:pt x="11" y="9"/>
                  </a:moveTo>
                  <a:cubicBezTo>
                    <a:pt x="11" y="4"/>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4482615" y="3613446"/>
              <a:ext cx="5931" cy="3389"/>
            </a:xfrm>
            <a:custGeom>
              <a:avLst/>
              <a:gdLst/>
              <a:ahLst/>
              <a:cxnLst/>
              <a:rect l="l" t="t" r="r" b="b"/>
              <a:pathLst>
                <a:path w="21" h="12" extrusionOk="0">
                  <a:moveTo>
                    <a:pt x="16" y="3"/>
                  </a:moveTo>
                  <a:cubicBezTo>
                    <a:pt x="14" y="0"/>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716985" y="3607516"/>
              <a:ext cx="8755" cy="11579"/>
            </a:xfrm>
            <a:custGeom>
              <a:avLst/>
              <a:gdLst/>
              <a:ahLst/>
              <a:cxnLst/>
              <a:rect l="l" t="t" r="r" b="b"/>
              <a:pathLst>
                <a:path w="31" h="41" extrusionOk="0">
                  <a:moveTo>
                    <a:pt x="30" y="11"/>
                  </a:move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5402163" y="3611752"/>
              <a:ext cx="5648" cy="3107"/>
            </a:xfrm>
            <a:custGeom>
              <a:avLst/>
              <a:gdLst/>
              <a:ahLst/>
              <a:cxnLst/>
              <a:rect l="l" t="t" r="r" b="b"/>
              <a:pathLst>
                <a:path w="20" h="11" extrusionOk="0">
                  <a:moveTo>
                    <a:pt x="15" y="2"/>
                  </a:moveTo>
                  <a:cubicBezTo>
                    <a:pt x="11" y="0"/>
                    <a:pt x="0" y="4"/>
                    <a:pt x="5" y="9"/>
                  </a:cubicBezTo>
                  <a:cubicBezTo>
                    <a:pt x="7" y="11"/>
                    <a:pt x="20" y="6"/>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5258130" y="3611752"/>
              <a:ext cx="5648" cy="3107"/>
            </a:xfrm>
            <a:custGeom>
              <a:avLst/>
              <a:gdLst/>
              <a:ahLst/>
              <a:cxnLst/>
              <a:rect l="l" t="t" r="r" b="b"/>
              <a:pathLst>
                <a:path w="20" h="11" extrusionOk="0">
                  <a:moveTo>
                    <a:pt x="16" y="2"/>
                  </a:moveTo>
                  <a:cubicBezTo>
                    <a:pt x="13" y="0"/>
                    <a:pt x="1" y="4"/>
                    <a:pt x="5" y="9"/>
                  </a:cubicBezTo>
                  <a:cubicBezTo>
                    <a:pt x="9" y="11"/>
                    <a:pt x="20"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791260" y="3608080"/>
              <a:ext cx="6496" cy="3107"/>
            </a:xfrm>
            <a:custGeom>
              <a:avLst/>
              <a:gdLst/>
              <a:ahLst/>
              <a:cxnLst/>
              <a:rect l="l" t="t" r="r" b="b"/>
              <a:pathLst>
                <a:path w="23" h="11" extrusionOk="0">
                  <a:moveTo>
                    <a:pt x="16" y="0"/>
                  </a:moveTo>
                  <a:cubicBezTo>
                    <a:pt x="14" y="0"/>
                    <a:pt x="1" y="4"/>
                    <a:pt x="7" y="9"/>
                  </a:cubicBezTo>
                  <a:cubicBezTo>
                    <a:pt x="9" y="11"/>
                    <a:pt x="22"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4466235" y="3600173"/>
              <a:ext cx="12426" cy="8755"/>
            </a:xfrm>
            <a:custGeom>
              <a:avLst/>
              <a:gdLst/>
              <a:ahLst/>
              <a:cxnLst/>
              <a:rect l="l" t="t" r="r" b="b"/>
              <a:pathLst>
                <a:path w="44" h="31" extrusionOk="0">
                  <a:moveTo>
                    <a:pt x="44" y="28"/>
                  </a:moveTo>
                  <a:lnTo>
                    <a:pt x="44" y="0"/>
                  </a:lnTo>
                  <a:cubicBezTo>
                    <a:pt x="25" y="0"/>
                    <a:pt x="22" y="9"/>
                    <a:pt x="3" y="9"/>
                  </a:cubicBezTo>
                  <a:cubicBezTo>
                    <a:pt x="1" y="26"/>
                    <a:pt x="18" y="30"/>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4997460" y="3598196"/>
              <a:ext cx="6213" cy="7060"/>
            </a:xfrm>
            <a:custGeom>
              <a:avLst/>
              <a:gdLst/>
              <a:ahLst/>
              <a:cxnLst/>
              <a:rect l="l" t="t" r="r" b="b"/>
              <a:pathLst>
                <a:path w="22" h="25" extrusionOk="0">
                  <a:moveTo>
                    <a:pt x="20" y="22"/>
                  </a:moveTo>
                  <a:cubicBezTo>
                    <a:pt x="18" y="14"/>
                    <a:pt x="22" y="3"/>
                    <a:pt x="9" y="1"/>
                  </a:cubicBezTo>
                  <a:cubicBezTo>
                    <a:pt x="9" y="5"/>
                    <a:pt x="9" y="10"/>
                    <a:pt x="0" y="7"/>
                  </a:cubicBezTo>
                  <a:cubicBezTo>
                    <a:pt x="0" y="16"/>
                    <a:pt x="3" y="24"/>
                    <a:pt x="20"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712748" y="3601867"/>
              <a:ext cx="5648" cy="3389"/>
            </a:xfrm>
            <a:custGeom>
              <a:avLst/>
              <a:gdLst/>
              <a:ahLst/>
              <a:cxnLst/>
              <a:rect l="l" t="t" r="r" b="b"/>
              <a:pathLst>
                <a:path w="20" h="12" extrusionOk="0">
                  <a:moveTo>
                    <a:pt x="15" y="3"/>
                  </a:moveTo>
                  <a:cubicBezTo>
                    <a:pt x="13" y="1"/>
                    <a:pt x="0" y="5"/>
                    <a:pt x="5" y="9"/>
                  </a:cubicBezTo>
                  <a:cubicBezTo>
                    <a:pt x="9" y="11"/>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4385464" y="3598196"/>
              <a:ext cx="3107" cy="4519"/>
            </a:xfrm>
            <a:custGeom>
              <a:avLst/>
              <a:gdLst/>
              <a:ahLst/>
              <a:cxnLst/>
              <a:rect l="l" t="t" r="r" b="b"/>
              <a:pathLst>
                <a:path w="11" h="16" extrusionOk="0">
                  <a:moveTo>
                    <a:pt x="11" y="7"/>
                  </a:moveTo>
                  <a:cubicBezTo>
                    <a:pt x="11" y="5"/>
                    <a:pt x="2" y="1"/>
                    <a:pt x="0" y="7"/>
                  </a:cubicBezTo>
                  <a:cubicBezTo>
                    <a:pt x="0" y="12"/>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4216014" y="3596501"/>
              <a:ext cx="6213" cy="1977"/>
            </a:xfrm>
            <a:custGeom>
              <a:avLst/>
              <a:gdLst/>
              <a:ahLst/>
              <a:cxnLst/>
              <a:rect l="l" t="t" r="r" b="b"/>
              <a:pathLst>
                <a:path w="22" h="7" extrusionOk="0">
                  <a:moveTo>
                    <a:pt x="22" y="1"/>
                  </a:moveTo>
                  <a:cubicBezTo>
                    <a:pt x="13" y="3"/>
                    <a:pt x="0" y="1"/>
                    <a:pt x="0" y="7"/>
                  </a:cubicBezTo>
                  <a:cubicBezTo>
                    <a:pt x="9" y="5"/>
                    <a:pt x="20"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6"/>
            <p:cNvSpPr/>
            <p:nvPr/>
          </p:nvSpPr>
          <p:spPr>
            <a:xfrm>
              <a:off x="4541923" y="3593960"/>
              <a:ext cx="5648" cy="3389"/>
            </a:xfrm>
            <a:custGeom>
              <a:avLst/>
              <a:gdLst/>
              <a:ahLst/>
              <a:cxnLst/>
              <a:rect l="l" t="t" r="r" b="b"/>
              <a:pathLst>
                <a:path w="20" h="12" extrusionOk="0">
                  <a:moveTo>
                    <a:pt x="5" y="10"/>
                  </a:moveTo>
                  <a:cubicBezTo>
                    <a:pt x="7" y="12"/>
                    <a:pt x="20" y="5"/>
                    <a:pt x="16" y="3"/>
                  </a:cubicBezTo>
                  <a:cubicBezTo>
                    <a:pt x="11" y="1"/>
                    <a:pt x="1" y="5"/>
                    <a:pt x="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6"/>
            <p:cNvSpPr/>
            <p:nvPr/>
          </p:nvSpPr>
          <p:spPr>
            <a:xfrm>
              <a:off x="4096270" y="3593960"/>
              <a:ext cx="5648" cy="3389"/>
            </a:xfrm>
            <a:custGeom>
              <a:avLst/>
              <a:gdLst/>
              <a:ahLst/>
              <a:cxnLst/>
              <a:rect l="l" t="t" r="r" b="b"/>
              <a:pathLst>
                <a:path w="20" h="12" extrusionOk="0">
                  <a:moveTo>
                    <a:pt x="15" y="3"/>
                  </a:moveTo>
                  <a:cubicBezTo>
                    <a:pt x="13" y="1"/>
                    <a:pt x="0" y="5"/>
                    <a:pt x="5" y="10"/>
                  </a:cubicBezTo>
                  <a:cubicBezTo>
                    <a:pt x="9" y="12"/>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704276" y="3589723"/>
              <a:ext cx="5648" cy="3389"/>
            </a:xfrm>
            <a:custGeom>
              <a:avLst/>
              <a:gdLst/>
              <a:ahLst/>
              <a:cxnLst/>
              <a:rect l="l" t="t" r="r" b="b"/>
              <a:pathLst>
                <a:path w="20" h="12" extrusionOk="0">
                  <a:moveTo>
                    <a:pt x="15" y="3"/>
                  </a:moveTo>
                  <a:cubicBezTo>
                    <a:pt x="13" y="1"/>
                    <a:pt x="0" y="7"/>
                    <a:pt x="5" y="10"/>
                  </a:cubicBezTo>
                  <a:cubicBezTo>
                    <a:pt x="9" y="12"/>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5008192" y="3586899"/>
              <a:ext cx="6496" cy="3954"/>
            </a:xfrm>
            <a:custGeom>
              <a:avLst/>
              <a:gdLst/>
              <a:ahLst/>
              <a:cxnLst/>
              <a:rect l="l" t="t" r="r" b="b"/>
              <a:pathLst>
                <a:path w="23"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4535992" y="3578992"/>
              <a:ext cx="11014" cy="8755"/>
            </a:xfrm>
            <a:custGeom>
              <a:avLst/>
              <a:gdLst/>
              <a:ahLst/>
              <a:cxnLst/>
              <a:rect l="l" t="t" r="r" b="b"/>
              <a:pathLst>
                <a:path w="39" h="31" extrusionOk="0">
                  <a:moveTo>
                    <a:pt x="15" y="0"/>
                  </a:moveTo>
                  <a:cubicBezTo>
                    <a:pt x="0" y="11"/>
                    <a:pt x="5" y="30"/>
                    <a:pt x="37" y="28"/>
                  </a:cubicBezTo>
                  <a:cubicBezTo>
                    <a:pt x="39" y="11"/>
                    <a:pt x="35" y="3"/>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4070852" y="3584358"/>
              <a:ext cx="5648" cy="3389"/>
            </a:xfrm>
            <a:custGeom>
              <a:avLst/>
              <a:gdLst/>
              <a:ahLst/>
              <a:cxnLst/>
              <a:rect l="l" t="t" r="r" b="b"/>
              <a:pathLst>
                <a:path w="20" h="12" extrusionOk="0">
                  <a:moveTo>
                    <a:pt x="5" y="9"/>
                  </a:moveTo>
                  <a:cubicBezTo>
                    <a:pt x="9" y="11"/>
                    <a:pt x="20" y="5"/>
                    <a:pt x="15" y="1"/>
                  </a:cubicBezTo>
                  <a:cubicBezTo>
                    <a:pt x="13" y="1"/>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794367" y="3582098"/>
              <a:ext cx="6213" cy="3107"/>
            </a:xfrm>
            <a:custGeom>
              <a:avLst/>
              <a:gdLst/>
              <a:ahLst/>
              <a:cxnLst/>
              <a:rect l="l" t="t" r="r" b="b"/>
              <a:pathLst>
                <a:path w="22" h="11" extrusionOk="0">
                  <a:moveTo>
                    <a:pt x="5" y="9"/>
                  </a:moveTo>
                  <a:cubicBezTo>
                    <a:pt x="9" y="11"/>
                    <a:pt x="22" y="7"/>
                    <a:pt x="16" y="2"/>
                  </a:cubicBezTo>
                  <a:cubicBezTo>
                    <a:pt x="13" y="0"/>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4713632" y="3571084"/>
              <a:ext cx="14403" cy="12426"/>
            </a:xfrm>
            <a:custGeom>
              <a:avLst/>
              <a:gdLst/>
              <a:ahLst/>
              <a:cxnLst/>
              <a:rect l="l" t="t" r="r" b="b"/>
              <a:pathLst>
                <a:path w="51" h="44" extrusionOk="0">
                  <a:moveTo>
                    <a:pt x="35" y="41"/>
                  </a:moveTo>
                  <a:cubicBezTo>
                    <a:pt x="44" y="33"/>
                    <a:pt x="50" y="24"/>
                    <a:pt x="46" y="7"/>
                  </a:cubicBezTo>
                  <a:cubicBezTo>
                    <a:pt x="33" y="7"/>
                    <a:pt x="25" y="3"/>
                    <a:pt x="16" y="1"/>
                  </a:cubicBezTo>
                  <a:cubicBezTo>
                    <a:pt x="1" y="11"/>
                    <a:pt x="3" y="43"/>
                    <a:pt x="35"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810182" y="3574191"/>
              <a:ext cx="8755" cy="11579"/>
            </a:xfrm>
            <a:custGeom>
              <a:avLst/>
              <a:gdLst/>
              <a:ahLst/>
              <a:cxnLst/>
              <a:rect l="l" t="t" r="r" b="b"/>
              <a:pathLst>
                <a:path w="31" h="41" extrusionOk="0">
                  <a:moveTo>
                    <a:pt x="30" y="30"/>
                  </a:moveTo>
                  <a:lnTo>
                    <a:pt x="30" y="9"/>
                  </a:ln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5368273" y="3578427"/>
              <a:ext cx="5648" cy="3107"/>
            </a:xfrm>
            <a:custGeom>
              <a:avLst/>
              <a:gdLst/>
              <a:ahLst/>
              <a:cxnLst/>
              <a:rect l="l" t="t" r="r" b="b"/>
              <a:pathLst>
                <a:path w="20" h="11" extrusionOk="0">
                  <a:moveTo>
                    <a:pt x="15" y="2"/>
                  </a:moveTo>
                  <a:cubicBezTo>
                    <a:pt x="11" y="0"/>
                    <a:pt x="0" y="5"/>
                    <a:pt x="5" y="9"/>
                  </a:cubicBezTo>
                  <a:cubicBezTo>
                    <a:pt x="7" y="11"/>
                    <a:pt x="20"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775727" y="3574755"/>
              <a:ext cx="9320" cy="6778"/>
            </a:xfrm>
            <a:custGeom>
              <a:avLst/>
              <a:gdLst/>
              <a:ahLst/>
              <a:cxnLst/>
              <a:rect l="l" t="t" r="r" b="b"/>
              <a:pathLst>
                <a:path w="33" h="24" extrusionOk="0">
                  <a:moveTo>
                    <a:pt x="32" y="22"/>
                  </a:moveTo>
                  <a:lnTo>
                    <a:pt x="32" y="0"/>
                  </a:lnTo>
                  <a:lnTo>
                    <a:pt x="2" y="0"/>
                  </a:lnTo>
                  <a:cubicBezTo>
                    <a:pt x="0" y="15"/>
                    <a:pt x="11" y="24"/>
                    <a:pt x="3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784765" y="3569390"/>
              <a:ext cx="8755" cy="5648"/>
            </a:xfrm>
            <a:custGeom>
              <a:avLst/>
              <a:gdLst/>
              <a:ahLst/>
              <a:cxnLst/>
              <a:rect l="l" t="t" r="r" b="b"/>
              <a:pathLst>
                <a:path w="31" h="20" extrusionOk="0">
                  <a:moveTo>
                    <a:pt x="30" y="7"/>
                  </a:moveTo>
                  <a:cubicBezTo>
                    <a:pt x="20" y="7"/>
                    <a:pt x="17" y="0"/>
                    <a:pt x="9" y="0"/>
                  </a:cubicBezTo>
                  <a:cubicBezTo>
                    <a:pt x="9" y="7"/>
                    <a:pt x="2" y="7"/>
                    <a:pt x="0" y="13"/>
                  </a:cubicBezTo>
                  <a:cubicBezTo>
                    <a:pt x="9" y="13"/>
                    <a:pt x="11" y="19"/>
                    <a:pt x="20" y="19"/>
                  </a:cubicBezTo>
                  <a:cubicBezTo>
                    <a:pt x="20" y="13"/>
                    <a:pt x="28" y="11"/>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5209272" y="3563741"/>
              <a:ext cx="11014" cy="11297"/>
            </a:xfrm>
            <a:custGeom>
              <a:avLst/>
              <a:gdLst/>
              <a:ahLst/>
              <a:cxnLst/>
              <a:rect l="l" t="t" r="r" b="b"/>
              <a:pathLst>
                <a:path w="39" h="40" extrusionOk="0">
                  <a:moveTo>
                    <a:pt x="0" y="5"/>
                  </a:moveTo>
                  <a:lnTo>
                    <a:pt x="0" y="33"/>
                  </a:lnTo>
                  <a:cubicBezTo>
                    <a:pt x="39" y="39"/>
                    <a:pt x="39" y="1"/>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4950861" y="3561482"/>
              <a:ext cx="14686" cy="11579"/>
            </a:xfrm>
            <a:custGeom>
              <a:avLst/>
              <a:gdLst/>
              <a:ahLst/>
              <a:cxnLst/>
              <a:rect l="l" t="t" r="r" b="b"/>
              <a:pathLst>
                <a:path w="52" h="41" extrusionOk="0">
                  <a:moveTo>
                    <a:pt x="45" y="0"/>
                  </a:moveTo>
                  <a:lnTo>
                    <a:pt x="5" y="0"/>
                  </a:lnTo>
                  <a:cubicBezTo>
                    <a:pt x="1" y="24"/>
                    <a:pt x="22" y="28"/>
                    <a:pt x="35" y="41"/>
                  </a:cubicBezTo>
                  <a:cubicBezTo>
                    <a:pt x="35" y="24"/>
                    <a:pt x="52" y="2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3887564" y="3566283"/>
              <a:ext cx="5648" cy="3389"/>
            </a:xfrm>
            <a:custGeom>
              <a:avLst/>
              <a:gdLst/>
              <a:ahLst/>
              <a:cxnLst/>
              <a:rect l="l" t="t" r="r" b="b"/>
              <a:pathLst>
                <a:path w="20" h="12" extrusionOk="0">
                  <a:moveTo>
                    <a:pt x="15" y="3"/>
                  </a:moveTo>
                  <a:cubicBezTo>
                    <a:pt x="13" y="0"/>
                    <a:pt x="0" y="7"/>
                    <a:pt x="5" y="11"/>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4778587" y="3558375"/>
              <a:ext cx="6213" cy="3389"/>
            </a:xfrm>
            <a:custGeom>
              <a:avLst/>
              <a:gdLst/>
              <a:ahLst/>
              <a:cxnLst/>
              <a:rect l="l" t="t" r="r" b="b"/>
              <a:pathLst>
                <a:path w="22" h="12" extrusionOk="0">
                  <a:moveTo>
                    <a:pt x="7" y="11"/>
                  </a:moveTo>
                  <a:cubicBezTo>
                    <a:pt x="9" y="11"/>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3892930" y="3553574"/>
              <a:ext cx="12426" cy="6778"/>
            </a:xfrm>
            <a:custGeom>
              <a:avLst/>
              <a:gdLst/>
              <a:ahLst/>
              <a:cxnLst/>
              <a:rect l="l" t="t" r="r" b="b"/>
              <a:pathLst>
                <a:path w="44" h="24" extrusionOk="0">
                  <a:moveTo>
                    <a:pt x="37" y="20"/>
                  </a:moveTo>
                  <a:cubicBezTo>
                    <a:pt x="43" y="3"/>
                    <a:pt x="16" y="7"/>
                    <a:pt x="7" y="0"/>
                  </a:cubicBezTo>
                  <a:cubicBezTo>
                    <a:pt x="1" y="18"/>
                    <a:pt x="11" y="24"/>
                    <a:pt x="37"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3852545" y="3553010"/>
              <a:ext cx="3107" cy="5083"/>
            </a:xfrm>
            <a:custGeom>
              <a:avLst/>
              <a:gdLst/>
              <a:ahLst/>
              <a:cxnLst/>
              <a:rect l="l" t="t" r="r" b="b"/>
              <a:pathLst>
                <a:path w="11" h="18" extrusionOk="0">
                  <a:moveTo>
                    <a:pt x="9" y="9"/>
                  </a:moveTo>
                  <a:cubicBezTo>
                    <a:pt x="11" y="5"/>
                    <a:pt x="2" y="0"/>
                    <a:pt x="0" y="9"/>
                  </a:cubicBezTo>
                  <a:cubicBezTo>
                    <a:pt x="0" y="13"/>
                    <a:pt x="9"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4985881" y="3545102"/>
              <a:ext cx="3389" cy="5083"/>
            </a:xfrm>
            <a:custGeom>
              <a:avLst/>
              <a:gdLst/>
              <a:ahLst/>
              <a:cxnLst/>
              <a:rect l="l" t="t" r="r" b="b"/>
              <a:pathLst>
                <a:path w="12" h="18" extrusionOk="0">
                  <a:moveTo>
                    <a:pt x="11" y="9"/>
                  </a:moveTo>
                  <a:cubicBezTo>
                    <a:pt x="11" y="5"/>
                    <a:pt x="3" y="0"/>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4627777" y="3545667"/>
              <a:ext cx="5931" cy="3954"/>
            </a:xfrm>
            <a:custGeom>
              <a:avLst/>
              <a:gdLst/>
              <a:ahLst/>
              <a:cxnLst/>
              <a:rect l="l" t="t" r="r" b="b"/>
              <a:pathLst>
                <a:path w="21" h="14" extrusionOk="0">
                  <a:moveTo>
                    <a:pt x="20" y="1"/>
                  </a:moveTo>
                  <a:lnTo>
                    <a:pt x="1" y="1"/>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95803" y="3536065"/>
              <a:ext cx="16663" cy="13556"/>
            </a:xfrm>
            <a:custGeom>
              <a:avLst/>
              <a:gdLst/>
              <a:ahLst/>
              <a:cxnLst/>
              <a:rect l="l" t="t" r="r" b="b"/>
              <a:pathLst>
                <a:path w="59" h="48" extrusionOk="0">
                  <a:moveTo>
                    <a:pt x="56" y="35"/>
                  </a:moveTo>
                  <a:cubicBezTo>
                    <a:pt x="58" y="0"/>
                    <a:pt x="0" y="15"/>
                    <a:pt x="5" y="41"/>
                  </a:cubicBezTo>
                  <a:cubicBezTo>
                    <a:pt x="35" y="47"/>
                    <a:pt x="30" y="30"/>
                    <a:pt x="5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4837895" y="3543407"/>
              <a:ext cx="6213" cy="3107"/>
            </a:xfrm>
            <a:custGeom>
              <a:avLst/>
              <a:gdLst/>
              <a:ahLst/>
              <a:cxnLst/>
              <a:rect l="l" t="t" r="r" b="b"/>
              <a:pathLst>
                <a:path w="22" h="11" extrusionOk="0">
                  <a:moveTo>
                    <a:pt x="15" y="0"/>
                  </a:moveTo>
                  <a:cubicBezTo>
                    <a:pt x="13" y="0"/>
                    <a:pt x="0" y="4"/>
                    <a:pt x="6" y="9"/>
                  </a:cubicBezTo>
                  <a:cubicBezTo>
                    <a:pt x="9" y="11"/>
                    <a:pt x="21" y="4"/>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4600665" y="3535500"/>
              <a:ext cx="11862" cy="10449"/>
            </a:xfrm>
            <a:custGeom>
              <a:avLst/>
              <a:gdLst/>
              <a:ahLst/>
              <a:cxnLst/>
              <a:rect l="l" t="t" r="r" b="b"/>
              <a:pathLst>
                <a:path w="42" h="37" extrusionOk="0">
                  <a:moveTo>
                    <a:pt x="26" y="37"/>
                  </a:moveTo>
                  <a:cubicBezTo>
                    <a:pt x="41" y="28"/>
                    <a:pt x="41" y="2"/>
                    <a:pt x="18" y="0"/>
                  </a:cubicBezTo>
                  <a:cubicBezTo>
                    <a:pt x="3" y="11"/>
                    <a:pt x="0" y="34"/>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4075089" y="3531828"/>
              <a:ext cx="14121" cy="6778"/>
            </a:xfrm>
            <a:custGeom>
              <a:avLst/>
              <a:gdLst/>
              <a:ahLst/>
              <a:cxnLst/>
              <a:rect l="l" t="t" r="r" b="b"/>
              <a:pathLst>
                <a:path w="50" h="24" extrusionOk="0">
                  <a:moveTo>
                    <a:pt x="11" y="22"/>
                  </a:moveTo>
                  <a:cubicBezTo>
                    <a:pt x="32" y="24"/>
                    <a:pt x="47" y="20"/>
                    <a:pt x="50" y="7"/>
                  </a:cubicBezTo>
                  <a:cubicBezTo>
                    <a:pt x="32" y="9"/>
                    <a:pt x="0" y="0"/>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692697" y="3534935"/>
              <a:ext cx="6496" cy="3671"/>
            </a:xfrm>
            <a:custGeom>
              <a:avLst/>
              <a:gdLst/>
              <a:ahLst/>
              <a:cxnLst/>
              <a:rect l="l" t="t" r="r" b="b"/>
              <a:pathLst>
                <a:path w="23" h="13" extrusionOk="0">
                  <a:moveTo>
                    <a:pt x="16" y="2"/>
                  </a:moveTo>
                  <a:cubicBezTo>
                    <a:pt x="14" y="0"/>
                    <a:pt x="1" y="6"/>
                    <a:pt x="7" y="11"/>
                  </a:cubicBezTo>
                  <a:cubicBezTo>
                    <a:pt x="9" y="13"/>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5339749" y="3532958"/>
              <a:ext cx="6496" cy="3389"/>
            </a:xfrm>
            <a:custGeom>
              <a:avLst/>
              <a:gdLst/>
              <a:ahLst/>
              <a:cxnLst/>
              <a:rect l="l" t="t" r="r" b="b"/>
              <a:pathLst>
                <a:path w="23" h="12" extrusionOk="0">
                  <a:moveTo>
                    <a:pt x="16" y="3"/>
                  </a:moveTo>
                  <a:cubicBezTo>
                    <a:pt x="14" y="1"/>
                    <a:pt x="1" y="7"/>
                    <a:pt x="7"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5100824" y="3528722"/>
              <a:ext cx="3954" cy="8190"/>
            </a:xfrm>
            <a:custGeom>
              <a:avLst/>
              <a:gdLst/>
              <a:ahLst/>
              <a:cxnLst/>
              <a:rect l="l" t="t" r="r" b="b"/>
              <a:pathLst>
                <a:path w="14" h="29" extrusionOk="0">
                  <a:moveTo>
                    <a:pt x="14" y="18"/>
                  </a:moveTo>
                  <a:cubicBezTo>
                    <a:pt x="14" y="11"/>
                    <a:pt x="5" y="1"/>
                    <a:pt x="3" y="11"/>
                  </a:cubicBezTo>
                  <a:cubicBezTo>
                    <a:pt x="1" y="18"/>
                    <a:pt x="11" y="28"/>
                    <a:pt x="14"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4531756" y="3529851"/>
              <a:ext cx="6213" cy="2259"/>
            </a:xfrm>
            <a:custGeom>
              <a:avLst/>
              <a:gdLst/>
              <a:ahLst/>
              <a:cxnLst/>
              <a:rect l="l" t="t" r="r" b="b"/>
              <a:pathLst>
                <a:path w="22" h="8" extrusionOk="0">
                  <a:moveTo>
                    <a:pt x="22" y="1"/>
                  </a:moveTo>
                  <a:cubicBezTo>
                    <a:pt x="13" y="1"/>
                    <a:pt x="2" y="1"/>
                    <a:pt x="0"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4578354" y="3525050"/>
              <a:ext cx="6213" cy="3389"/>
            </a:xfrm>
            <a:custGeom>
              <a:avLst/>
              <a:gdLst/>
              <a:ahLst/>
              <a:cxnLst/>
              <a:rect l="l" t="t" r="r" b="b"/>
              <a:pathLst>
                <a:path w="22" h="12" extrusionOk="0">
                  <a:moveTo>
                    <a:pt x="15" y="3"/>
                  </a:moveTo>
                  <a:cubicBezTo>
                    <a:pt x="13" y="1"/>
                    <a:pt x="0" y="7"/>
                    <a:pt x="7" y="9"/>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3773186" y="3522226"/>
              <a:ext cx="6213" cy="6778"/>
            </a:xfrm>
            <a:custGeom>
              <a:avLst/>
              <a:gdLst/>
              <a:ahLst/>
              <a:cxnLst/>
              <a:rect l="l" t="t" r="r" b="b"/>
              <a:pathLst>
                <a:path w="22" h="24" extrusionOk="0">
                  <a:moveTo>
                    <a:pt x="22" y="19"/>
                  </a:moveTo>
                  <a:cubicBezTo>
                    <a:pt x="20" y="13"/>
                    <a:pt x="22" y="0"/>
                    <a:pt x="11" y="0"/>
                  </a:cubicBezTo>
                  <a:cubicBezTo>
                    <a:pt x="11" y="4"/>
                    <a:pt x="9" y="9"/>
                    <a:pt x="1" y="7"/>
                  </a:cubicBezTo>
                  <a:cubicBezTo>
                    <a:pt x="3" y="15"/>
                    <a:pt x="5" y="24"/>
                    <a:pt x="22"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3745509" y="3525615"/>
              <a:ext cx="5648" cy="2259"/>
            </a:xfrm>
            <a:custGeom>
              <a:avLst/>
              <a:gdLst/>
              <a:ahLst/>
              <a:cxnLst/>
              <a:rect l="l" t="t" r="r" b="b"/>
              <a:pathLst>
                <a:path w="20" h="8" extrusionOk="0">
                  <a:moveTo>
                    <a:pt x="19" y="1"/>
                  </a:moveTo>
                  <a:cubicBezTo>
                    <a:pt x="11" y="3"/>
                    <a:pt x="0" y="1"/>
                    <a:pt x="0" y="7"/>
                  </a:cubicBezTo>
                  <a:cubicBezTo>
                    <a:pt x="6" y="7"/>
                    <a:pt x="19" y="7"/>
                    <a:pt x="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728564" y="3517143"/>
              <a:ext cx="12144" cy="8755"/>
            </a:xfrm>
            <a:custGeom>
              <a:avLst/>
              <a:gdLst/>
              <a:ahLst/>
              <a:cxnLst/>
              <a:rect l="l" t="t" r="r" b="b"/>
              <a:pathLst>
                <a:path w="43" h="31" extrusionOk="0">
                  <a:moveTo>
                    <a:pt x="39" y="3"/>
                  </a:moveTo>
                  <a:cubicBezTo>
                    <a:pt x="17" y="1"/>
                    <a:pt x="2" y="5"/>
                    <a:pt x="0" y="18"/>
                  </a:cubicBezTo>
                  <a:cubicBezTo>
                    <a:pt x="13" y="18"/>
                    <a:pt x="17" y="29"/>
                    <a:pt x="30" y="31"/>
                  </a:cubicBezTo>
                  <a:cubicBezTo>
                    <a:pt x="32" y="22"/>
                    <a:pt x="43" y="18"/>
                    <a:pt x="39"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4344231" y="3517143"/>
              <a:ext cx="6213" cy="3389"/>
            </a:xfrm>
            <a:custGeom>
              <a:avLst/>
              <a:gdLst/>
              <a:ahLst/>
              <a:cxnLst/>
              <a:rect l="l" t="t" r="r" b="b"/>
              <a:pathLst>
                <a:path w="22" h="12" extrusionOk="0">
                  <a:moveTo>
                    <a:pt x="7" y="10"/>
                  </a:moveTo>
                  <a:cubicBezTo>
                    <a:pt x="9" y="12"/>
                    <a:pt x="22" y="7"/>
                    <a:pt x="15" y="3"/>
                  </a:cubicBezTo>
                  <a:cubicBezTo>
                    <a:pt x="13" y="1"/>
                    <a:pt x="0" y="7"/>
                    <a:pt x="7"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5128219" y="3513754"/>
              <a:ext cx="6213" cy="3107"/>
            </a:xfrm>
            <a:custGeom>
              <a:avLst/>
              <a:gdLst/>
              <a:ahLst/>
              <a:cxnLst/>
              <a:rect l="l" t="t" r="r" b="b"/>
              <a:pathLst>
                <a:path w="22" h="11" extrusionOk="0">
                  <a:moveTo>
                    <a:pt x="15" y="2"/>
                  </a:moveTo>
                  <a:cubicBezTo>
                    <a:pt x="13" y="0"/>
                    <a:pt x="0" y="4"/>
                    <a:pt x="6" y="9"/>
                  </a:cubicBezTo>
                  <a:cubicBezTo>
                    <a:pt x="9" y="11"/>
                    <a:pt x="21"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3884458" y="3508106"/>
              <a:ext cx="11297" cy="9320"/>
            </a:xfrm>
            <a:custGeom>
              <a:avLst/>
              <a:gdLst/>
              <a:ahLst/>
              <a:cxnLst/>
              <a:rect l="l" t="t" r="r" b="b"/>
              <a:pathLst>
                <a:path w="40" h="33" extrusionOk="0">
                  <a:moveTo>
                    <a:pt x="37" y="29"/>
                  </a:moveTo>
                  <a:cubicBezTo>
                    <a:pt x="39" y="14"/>
                    <a:pt x="33" y="3"/>
                    <a:pt x="16" y="1"/>
                  </a:cubicBezTo>
                  <a:cubicBezTo>
                    <a:pt x="1" y="12"/>
                    <a:pt x="5" y="33"/>
                    <a:pt x="37"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4734248" y="3505281"/>
              <a:ext cx="3954" cy="7908"/>
            </a:xfrm>
            <a:custGeom>
              <a:avLst/>
              <a:gdLst/>
              <a:ahLst/>
              <a:cxnLst/>
              <a:rect l="l" t="t" r="r" b="b"/>
              <a:pathLst>
                <a:path w="14" h="28" extrusionOk="0">
                  <a:moveTo>
                    <a:pt x="14" y="17"/>
                  </a:moveTo>
                  <a:cubicBezTo>
                    <a:pt x="14" y="11"/>
                    <a:pt x="5" y="0"/>
                    <a:pt x="3" y="11"/>
                  </a:cubicBezTo>
                  <a:cubicBezTo>
                    <a:pt x="1" y="17"/>
                    <a:pt x="11" y="28"/>
                    <a:pt x="14" y="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5242315" y="3497939"/>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4013804" y="3490031"/>
              <a:ext cx="22311" cy="16662"/>
            </a:xfrm>
            <a:custGeom>
              <a:avLst/>
              <a:gdLst/>
              <a:ahLst/>
              <a:cxnLst/>
              <a:rect l="l" t="t" r="r" b="b"/>
              <a:pathLst>
                <a:path w="79" h="59" extrusionOk="0">
                  <a:moveTo>
                    <a:pt x="78" y="31"/>
                  </a:moveTo>
                  <a:cubicBezTo>
                    <a:pt x="72" y="20"/>
                    <a:pt x="40" y="28"/>
                    <a:pt x="37" y="16"/>
                  </a:cubicBezTo>
                  <a:cubicBezTo>
                    <a:pt x="37" y="7"/>
                    <a:pt x="35" y="1"/>
                    <a:pt x="18" y="3"/>
                  </a:cubicBezTo>
                  <a:cubicBezTo>
                    <a:pt x="1" y="37"/>
                    <a:pt x="67" y="58"/>
                    <a:pt x="78"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4041199" y="3494267"/>
              <a:ext cx="6213" cy="4519"/>
            </a:xfrm>
            <a:custGeom>
              <a:avLst/>
              <a:gdLst/>
              <a:ahLst/>
              <a:cxnLst/>
              <a:rect l="l" t="t" r="r" b="b"/>
              <a:pathLst>
                <a:path w="22" h="16" extrusionOk="0">
                  <a:moveTo>
                    <a:pt x="0" y="16"/>
                  </a:moveTo>
                  <a:lnTo>
                    <a:pt x="22" y="16"/>
                  </a:lnTo>
                  <a:lnTo>
                    <a:pt x="2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5324781" y="3486360"/>
              <a:ext cx="11579" cy="8190"/>
            </a:xfrm>
            <a:custGeom>
              <a:avLst/>
              <a:gdLst/>
              <a:ahLst/>
              <a:cxnLst/>
              <a:rect l="l" t="t" r="r" b="b"/>
              <a:pathLst>
                <a:path w="41" h="29" extrusionOk="0">
                  <a:moveTo>
                    <a:pt x="28" y="29"/>
                  </a:moveTo>
                  <a:cubicBezTo>
                    <a:pt x="41" y="20"/>
                    <a:pt x="34" y="9"/>
                    <a:pt x="19" y="1"/>
                  </a:cubicBezTo>
                  <a:cubicBezTo>
                    <a:pt x="17" y="18"/>
                    <a:pt x="0" y="22"/>
                    <a:pt x="28"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4540228" y="3490596"/>
              <a:ext cx="6213" cy="2259"/>
            </a:xfrm>
            <a:custGeom>
              <a:avLst/>
              <a:gdLst/>
              <a:ahLst/>
              <a:cxnLst/>
              <a:rect l="l" t="t" r="r" b="b"/>
              <a:pathLst>
                <a:path w="22" h="8" extrusionOk="0">
                  <a:moveTo>
                    <a:pt x="22" y="1"/>
                  </a:moveTo>
                  <a:cubicBezTo>
                    <a:pt x="13" y="3"/>
                    <a:pt x="0" y="1"/>
                    <a:pt x="0"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5256436" y="3482123"/>
              <a:ext cx="9320" cy="7060"/>
            </a:xfrm>
            <a:custGeom>
              <a:avLst/>
              <a:gdLst/>
              <a:ahLst/>
              <a:cxnLst/>
              <a:rect l="l" t="t" r="r" b="b"/>
              <a:pathLst>
                <a:path w="33" h="25" extrusionOk="0">
                  <a:moveTo>
                    <a:pt x="22" y="24"/>
                  </a:moveTo>
                  <a:cubicBezTo>
                    <a:pt x="22" y="16"/>
                    <a:pt x="30" y="16"/>
                    <a:pt x="32" y="9"/>
                  </a:cubicBezTo>
                  <a:cubicBezTo>
                    <a:pt x="19" y="9"/>
                    <a:pt x="17" y="1"/>
                    <a:pt x="2" y="3"/>
                  </a:cubicBezTo>
                  <a:cubicBezTo>
                    <a:pt x="0" y="14"/>
                    <a:pt x="9" y="20"/>
                    <a:pt x="2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4728317" y="3477887"/>
              <a:ext cx="16663" cy="11861"/>
            </a:xfrm>
            <a:custGeom>
              <a:avLst/>
              <a:gdLst/>
              <a:ahLst/>
              <a:cxnLst/>
              <a:rect l="l" t="t" r="r" b="b"/>
              <a:pathLst>
                <a:path w="59" h="42" extrusionOk="0">
                  <a:moveTo>
                    <a:pt x="35" y="24"/>
                  </a:moveTo>
                  <a:cubicBezTo>
                    <a:pt x="58" y="1"/>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3821479" y="3476193"/>
              <a:ext cx="14968" cy="14121"/>
            </a:xfrm>
            <a:custGeom>
              <a:avLst/>
              <a:gdLst/>
              <a:ahLst/>
              <a:cxnLst/>
              <a:rect l="l" t="t" r="r" b="b"/>
              <a:pathLst>
                <a:path w="53" h="50" extrusionOk="0">
                  <a:moveTo>
                    <a:pt x="39" y="37"/>
                  </a:moveTo>
                  <a:cubicBezTo>
                    <a:pt x="48" y="30"/>
                    <a:pt x="52" y="20"/>
                    <a:pt x="50" y="2"/>
                  </a:cubicBezTo>
                  <a:cubicBezTo>
                    <a:pt x="35" y="5"/>
                    <a:pt x="14" y="0"/>
                    <a:pt x="9" y="9"/>
                  </a:cubicBezTo>
                  <a:cubicBezTo>
                    <a:pt x="37" y="7"/>
                    <a:pt x="1" y="50"/>
                    <a:pt x="3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4292831" y="3473086"/>
              <a:ext cx="15816" cy="13556"/>
            </a:xfrm>
            <a:custGeom>
              <a:avLst/>
              <a:gdLst/>
              <a:ahLst/>
              <a:cxnLst/>
              <a:rect l="l" t="t" r="r" b="b"/>
              <a:pathLst>
                <a:path w="56" h="48" extrusionOk="0">
                  <a:moveTo>
                    <a:pt x="39" y="41"/>
                  </a:moveTo>
                  <a:cubicBezTo>
                    <a:pt x="56" y="31"/>
                    <a:pt x="32" y="11"/>
                    <a:pt x="17" y="1"/>
                  </a:cubicBezTo>
                  <a:cubicBezTo>
                    <a:pt x="2" y="11"/>
                    <a:pt x="0" y="48"/>
                    <a:pt x="39"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837859" y="3478452"/>
              <a:ext cx="3389" cy="4519"/>
            </a:xfrm>
            <a:custGeom>
              <a:avLst/>
              <a:gdLst/>
              <a:ahLst/>
              <a:cxnLst/>
              <a:rect l="l" t="t" r="r" b="b"/>
              <a:pathLst>
                <a:path w="12" h="16" extrusionOk="0">
                  <a:moveTo>
                    <a:pt x="1" y="9"/>
                  </a:moveTo>
                  <a:cubicBezTo>
                    <a:pt x="1" y="12"/>
                    <a:pt x="9" y="16"/>
                    <a:pt x="11" y="9"/>
                  </a:cubicBezTo>
                  <a:cubicBezTo>
                    <a:pt x="11" y="5"/>
                    <a:pt x="3" y="1"/>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4040069" y="3478452"/>
              <a:ext cx="5648" cy="3389"/>
            </a:xfrm>
            <a:custGeom>
              <a:avLst/>
              <a:gdLst/>
              <a:ahLst/>
              <a:cxnLst/>
              <a:rect l="l" t="t" r="r" b="b"/>
              <a:pathLst>
                <a:path w="20" h="12" extrusionOk="0">
                  <a:moveTo>
                    <a:pt x="15" y="1"/>
                  </a:moveTo>
                  <a:cubicBezTo>
                    <a:pt x="13" y="1"/>
                    <a:pt x="0" y="5"/>
                    <a:pt x="4" y="9"/>
                  </a:cubicBezTo>
                  <a:cubicBezTo>
                    <a:pt x="6" y="12"/>
                    <a:pt x="19"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918348" y="3474216"/>
              <a:ext cx="6213" cy="3389"/>
            </a:xfrm>
            <a:custGeom>
              <a:avLst/>
              <a:gdLst/>
              <a:ahLst/>
              <a:cxnLst/>
              <a:rect l="l" t="t" r="r" b="b"/>
              <a:pathLst>
                <a:path w="22" h="12" extrusionOk="0">
                  <a:moveTo>
                    <a:pt x="16" y="3"/>
                  </a:moveTo>
                  <a:cubicBezTo>
                    <a:pt x="13" y="1"/>
                    <a:pt x="1" y="5"/>
                    <a:pt x="7"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5002826" y="3472521"/>
              <a:ext cx="8755" cy="2824"/>
            </a:xfrm>
            <a:custGeom>
              <a:avLst/>
              <a:gdLst/>
              <a:ahLst/>
              <a:cxnLst/>
              <a:rect l="l" t="t" r="r" b="b"/>
              <a:pathLst>
                <a:path w="31" h="10" extrusionOk="0">
                  <a:moveTo>
                    <a:pt x="31" y="3"/>
                  </a:moveTo>
                  <a:cubicBezTo>
                    <a:pt x="18" y="3"/>
                    <a:pt x="3" y="0"/>
                    <a:pt x="1" y="9"/>
                  </a:cubicBezTo>
                  <a:cubicBezTo>
                    <a:pt x="11" y="7"/>
                    <a:pt x="29" y="9"/>
                    <a:pt x="31"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883328" y="3470827"/>
              <a:ext cx="5648" cy="2542"/>
            </a:xfrm>
            <a:custGeom>
              <a:avLst/>
              <a:gdLst/>
              <a:ahLst/>
              <a:cxnLst/>
              <a:rect l="l" t="t" r="r" b="b"/>
              <a:pathLst>
                <a:path w="20" h="9" extrusionOk="0">
                  <a:moveTo>
                    <a:pt x="20" y="0"/>
                  </a:moveTo>
                  <a:cubicBezTo>
                    <a:pt x="13" y="2"/>
                    <a:pt x="0" y="2"/>
                    <a:pt x="0" y="9"/>
                  </a:cubicBezTo>
                  <a:cubicBezTo>
                    <a:pt x="9" y="6"/>
                    <a:pt x="20" y="9"/>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4953403" y="3466590"/>
              <a:ext cx="6213" cy="3107"/>
            </a:xfrm>
            <a:custGeom>
              <a:avLst/>
              <a:gdLst/>
              <a:ahLst/>
              <a:cxnLst/>
              <a:rect l="l" t="t" r="r" b="b"/>
              <a:pathLst>
                <a:path w="22" h="11" extrusionOk="0">
                  <a:moveTo>
                    <a:pt x="15" y="2"/>
                  </a:moveTo>
                  <a:cubicBezTo>
                    <a:pt x="13" y="0"/>
                    <a:pt x="0" y="6"/>
                    <a:pt x="7" y="9"/>
                  </a:cubicBezTo>
                  <a:cubicBezTo>
                    <a:pt x="9" y="11"/>
                    <a:pt x="22" y="6"/>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786459" y="3459248"/>
              <a:ext cx="7625" cy="8190"/>
            </a:xfrm>
            <a:custGeom>
              <a:avLst/>
              <a:gdLst/>
              <a:ahLst/>
              <a:cxnLst/>
              <a:rect l="l" t="t" r="r" b="b"/>
              <a:pathLst>
                <a:path w="27" h="29" extrusionOk="0">
                  <a:moveTo>
                    <a:pt x="24" y="28"/>
                  </a:moveTo>
                  <a:cubicBezTo>
                    <a:pt x="26" y="13"/>
                    <a:pt x="22" y="2"/>
                    <a:pt x="3" y="0"/>
                  </a:cubicBezTo>
                  <a:cubicBezTo>
                    <a:pt x="1" y="15"/>
                    <a:pt x="7" y="26"/>
                    <a:pt x="2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4751758" y="3447104"/>
              <a:ext cx="5931" cy="4519"/>
            </a:xfrm>
            <a:custGeom>
              <a:avLst/>
              <a:gdLst/>
              <a:ahLst/>
              <a:cxnLst/>
              <a:rect l="l" t="t" r="r" b="b"/>
              <a:pathLst>
                <a:path w="21" h="16" extrusionOk="0">
                  <a:moveTo>
                    <a:pt x="1" y="15"/>
                  </a:moveTo>
                  <a:lnTo>
                    <a:pt x="20" y="15"/>
                  </a:lnTo>
                  <a:lnTo>
                    <a:pt x="20"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874855" y="3447104"/>
              <a:ext cx="5648" cy="5083"/>
            </a:xfrm>
            <a:custGeom>
              <a:avLst/>
              <a:gdLst/>
              <a:ahLst/>
              <a:cxnLst/>
              <a:rect l="l" t="t" r="r" b="b"/>
              <a:pathLst>
                <a:path w="20" h="18" extrusionOk="0">
                  <a:moveTo>
                    <a:pt x="0" y="9"/>
                  </a:moveTo>
                  <a:cubicBezTo>
                    <a:pt x="0" y="15"/>
                    <a:pt x="18" y="18"/>
                    <a:pt x="20" y="9"/>
                  </a:cubicBezTo>
                  <a:cubicBezTo>
                    <a:pt x="18" y="1"/>
                    <a:pt x="9" y="5"/>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815548" y="3445409"/>
              <a:ext cx="3389" cy="4519"/>
            </a:xfrm>
            <a:custGeom>
              <a:avLst/>
              <a:gdLst/>
              <a:ahLst/>
              <a:cxnLst/>
              <a:rect l="l" t="t" r="r" b="b"/>
              <a:pathLst>
                <a:path w="12" h="16" extrusionOk="0">
                  <a:moveTo>
                    <a:pt x="11" y="7"/>
                  </a:moveTo>
                  <a:cubicBezTo>
                    <a:pt x="11" y="4"/>
                    <a:pt x="3"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6"/>
            <p:cNvSpPr/>
            <p:nvPr/>
          </p:nvSpPr>
          <p:spPr>
            <a:xfrm>
              <a:off x="4388288" y="3443432"/>
              <a:ext cx="2824" cy="4519"/>
            </a:xfrm>
            <a:custGeom>
              <a:avLst/>
              <a:gdLst/>
              <a:ahLst/>
              <a:cxnLst/>
              <a:rect l="l" t="t" r="r" b="b"/>
              <a:pathLst>
                <a:path w="10" h="16" extrusionOk="0">
                  <a:moveTo>
                    <a:pt x="9" y="7"/>
                  </a:moveTo>
                  <a:cubicBezTo>
                    <a:pt x="9" y="3"/>
                    <a:pt x="3" y="1"/>
                    <a:pt x="1" y="7"/>
                  </a:cubicBezTo>
                  <a:cubicBezTo>
                    <a:pt x="1" y="11"/>
                    <a:pt x="7" y="16"/>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6"/>
            <p:cNvSpPr/>
            <p:nvPr/>
          </p:nvSpPr>
          <p:spPr>
            <a:xfrm>
              <a:off x="3787589" y="3439761"/>
              <a:ext cx="9602" cy="8190"/>
            </a:xfrm>
            <a:custGeom>
              <a:avLst/>
              <a:gdLst/>
              <a:ahLst/>
              <a:cxnLst/>
              <a:rect l="l" t="t" r="r" b="b"/>
              <a:pathLst>
                <a:path w="34" h="29" extrusionOk="0">
                  <a:moveTo>
                    <a:pt x="10" y="1"/>
                  </a:moveTo>
                  <a:cubicBezTo>
                    <a:pt x="10" y="9"/>
                    <a:pt x="5" y="16"/>
                    <a:pt x="1" y="20"/>
                  </a:cubicBezTo>
                  <a:cubicBezTo>
                    <a:pt x="12" y="20"/>
                    <a:pt x="14" y="29"/>
                    <a:pt x="29" y="29"/>
                  </a:cubicBezTo>
                  <a:cubicBezTo>
                    <a:pt x="33" y="12"/>
                    <a:pt x="27" y="1"/>
                    <a:pt x="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6"/>
            <p:cNvSpPr/>
            <p:nvPr/>
          </p:nvSpPr>
          <p:spPr>
            <a:xfrm>
              <a:off x="3741273" y="3442868"/>
              <a:ext cx="5648" cy="3389"/>
            </a:xfrm>
            <a:custGeom>
              <a:avLst/>
              <a:gdLst/>
              <a:ahLst/>
              <a:cxnLst/>
              <a:rect l="l" t="t" r="r" b="b"/>
              <a:pathLst>
                <a:path w="20" h="12" extrusionOk="0">
                  <a:moveTo>
                    <a:pt x="15" y="3"/>
                  </a:moveTo>
                  <a:cubicBezTo>
                    <a:pt x="11" y="1"/>
                    <a:pt x="0" y="5"/>
                    <a:pt x="4" y="9"/>
                  </a:cubicBezTo>
                  <a:cubicBezTo>
                    <a:pt x="6"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6"/>
            <p:cNvSpPr/>
            <p:nvPr/>
          </p:nvSpPr>
          <p:spPr>
            <a:xfrm>
              <a:off x="4520177" y="3435525"/>
              <a:ext cx="9885" cy="6496"/>
            </a:xfrm>
            <a:custGeom>
              <a:avLst/>
              <a:gdLst/>
              <a:ahLst/>
              <a:cxnLst/>
              <a:rect l="l" t="t" r="r" b="b"/>
              <a:pathLst>
                <a:path w="35" h="23" extrusionOk="0">
                  <a:moveTo>
                    <a:pt x="22" y="22"/>
                  </a:moveTo>
                  <a:cubicBezTo>
                    <a:pt x="22" y="14"/>
                    <a:pt x="35" y="12"/>
                    <a:pt x="33" y="1"/>
                  </a:cubicBezTo>
                  <a:lnTo>
                    <a:pt x="11" y="1"/>
                  </a:lnTo>
                  <a:cubicBezTo>
                    <a:pt x="1" y="12"/>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6"/>
            <p:cNvSpPr/>
            <p:nvPr/>
          </p:nvSpPr>
          <p:spPr>
            <a:xfrm>
              <a:off x="3807075" y="3437502"/>
              <a:ext cx="3389" cy="4519"/>
            </a:xfrm>
            <a:custGeom>
              <a:avLst/>
              <a:gdLst/>
              <a:ahLst/>
              <a:cxnLst/>
              <a:rect l="l" t="t" r="r" b="b"/>
              <a:pathLst>
                <a:path w="12" h="16" extrusionOk="0">
                  <a:moveTo>
                    <a:pt x="11" y="9"/>
                  </a:moveTo>
                  <a:cubicBezTo>
                    <a:pt x="11" y="5"/>
                    <a:pt x="3" y="0"/>
                    <a:pt x="1" y="9"/>
                  </a:cubicBezTo>
                  <a:cubicBezTo>
                    <a:pt x="1"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6"/>
            <p:cNvSpPr/>
            <p:nvPr/>
          </p:nvSpPr>
          <p:spPr>
            <a:xfrm>
              <a:off x="3742402" y="3437502"/>
              <a:ext cx="3389" cy="4519"/>
            </a:xfrm>
            <a:custGeom>
              <a:avLst/>
              <a:gdLst/>
              <a:ahLst/>
              <a:cxnLst/>
              <a:rect l="l" t="t" r="r" b="b"/>
              <a:pathLst>
                <a:path w="12" h="16" extrusionOk="0">
                  <a:moveTo>
                    <a:pt x="11" y="9"/>
                  </a:moveTo>
                  <a:cubicBezTo>
                    <a:pt x="11" y="5"/>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6"/>
            <p:cNvSpPr/>
            <p:nvPr/>
          </p:nvSpPr>
          <p:spPr>
            <a:xfrm>
              <a:off x="3857910" y="3424228"/>
              <a:ext cx="11014" cy="11014"/>
            </a:xfrm>
            <a:custGeom>
              <a:avLst/>
              <a:gdLst/>
              <a:ahLst/>
              <a:cxnLst/>
              <a:rect l="l" t="t" r="r" b="b"/>
              <a:pathLst>
                <a:path w="39" h="39" extrusionOk="0">
                  <a:moveTo>
                    <a:pt x="0" y="7"/>
                  </a:moveTo>
                  <a:lnTo>
                    <a:pt x="0" y="34"/>
                  </a:lnTo>
                  <a:cubicBezTo>
                    <a:pt x="39" y="39"/>
                    <a:pt x="39"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6"/>
            <p:cNvSpPr/>
            <p:nvPr/>
          </p:nvSpPr>
          <p:spPr>
            <a:xfrm>
              <a:off x="3891236" y="3418580"/>
              <a:ext cx="15251" cy="11297"/>
            </a:xfrm>
            <a:custGeom>
              <a:avLst/>
              <a:gdLst/>
              <a:ahLst/>
              <a:cxnLst/>
              <a:rect l="l" t="t" r="r" b="b"/>
              <a:pathLst>
                <a:path w="54" h="40" extrusionOk="0">
                  <a:moveTo>
                    <a:pt x="43" y="39"/>
                  </a:moveTo>
                  <a:cubicBezTo>
                    <a:pt x="54" y="1"/>
                    <a:pt x="0" y="37"/>
                    <a:pt x="43"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6"/>
            <p:cNvSpPr/>
            <p:nvPr/>
          </p:nvSpPr>
          <p:spPr>
            <a:xfrm>
              <a:off x="4223357" y="3417450"/>
              <a:ext cx="5648" cy="3389"/>
            </a:xfrm>
            <a:custGeom>
              <a:avLst/>
              <a:gdLst/>
              <a:ahLst/>
              <a:cxnLst/>
              <a:rect l="l" t="t" r="r" b="b"/>
              <a:pathLst>
                <a:path w="20" h="12" extrusionOk="0">
                  <a:moveTo>
                    <a:pt x="15" y="3"/>
                  </a:moveTo>
                  <a:cubicBezTo>
                    <a:pt x="13" y="1"/>
                    <a:pt x="0" y="5"/>
                    <a:pt x="4" y="9"/>
                  </a:cubicBezTo>
                  <a:cubicBezTo>
                    <a:pt x="6"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6"/>
            <p:cNvSpPr/>
            <p:nvPr/>
          </p:nvSpPr>
          <p:spPr>
            <a:xfrm>
              <a:off x="3779116" y="3399941"/>
              <a:ext cx="2824" cy="5083"/>
            </a:xfrm>
            <a:custGeom>
              <a:avLst/>
              <a:gdLst/>
              <a:ahLst/>
              <a:cxnLst/>
              <a:rect l="l" t="t" r="r" b="b"/>
              <a:pathLst>
                <a:path w="10" h="18" extrusionOk="0">
                  <a:moveTo>
                    <a:pt x="10" y="9"/>
                  </a:moveTo>
                  <a:cubicBezTo>
                    <a:pt x="10" y="5"/>
                    <a:pt x="1" y="0"/>
                    <a:pt x="1" y="9"/>
                  </a:cubicBezTo>
                  <a:cubicBezTo>
                    <a:pt x="1" y="13"/>
                    <a:pt x="7" y="18"/>
                    <a:pt x="1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6"/>
            <p:cNvSpPr/>
            <p:nvPr/>
          </p:nvSpPr>
          <p:spPr>
            <a:xfrm>
              <a:off x="3824020" y="3384690"/>
              <a:ext cx="21464" cy="13838"/>
            </a:xfrm>
            <a:custGeom>
              <a:avLst/>
              <a:gdLst/>
              <a:ahLst/>
              <a:cxnLst/>
              <a:rect l="l" t="t" r="r" b="b"/>
              <a:pathLst>
                <a:path w="76" h="49" extrusionOk="0">
                  <a:moveTo>
                    <a:pt x="50" y="48"/>
                  </a:moveTo>
                  <a:cubicBezTo>
                    <a:pt x="75" y="31"/>
                    <a:pt x="45" y="12"/>
                    <a:pt x="30" y="1"/>
                  </a:cubicBezTo>
                  <a:cubicBezTo>
                    <a:pt x="28" y="9"/>
                    <a:pt x="15" y="7"/>
                    <a:pt x="0" y="7"/>
                  </a:cubicBezTo>
                  <a:cubicBezTo>
                    <a:pt x="7" y="29"/>
                    <a:pt x="24" y="42"/>
                    <a:pt x="50"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6"/>
            <p:cNvSpPr/>
            <p:nvPr/>
          </p:nvSpPr>
          <p:spPr>
            <a:xfrm>
              <a:off x="4964700" y="3387797"/>
              <a:ext cx="6496" cy="3389"/>
            </a:xfrm>
            <a:custGeom>
              <a:avLst/>
              <a:gdLst/>
              <a:ahLst/>
              <a:cxnLst/>
              <a:rect l="l" t="t" r="r" b="b"/>
              <a:pathLst>
                <a:path w="23" h="12" extrusionOk="0">
                  <a:moveTo>
                    <a:pt x="5" y="9"/>
                  </a:moveTo>
                  <a:cubicBezTo>
                    <a:pt x="9" y="11"/>
                    <a:pt x="22" y="7"/>
                    <a:pt x="16" y="3"/>
                  </a:cubicBezTo>
                  <a:cubicBezTo>
                    <a:pt x="14" y="1"/>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6"/>
            <p:cNvSpPr/>
            <p:nvPr/>
          </p:nvSpPr>
          <p:spPr>
            <a:xfrm>
              <a:off x="4432628" y="3376218"/>
              <a:ext cx="15816" cy="11297"/>
            </a:xfrm>
            <a:custGeom>
              <a:avLst/>
              <a:gdLst/>
              <a:ahLst/>
              <a:cxnLst/>
              <a:rect l="l" t="t" r="r" b="b"/>
              <a:pathLst>
                <a:path w="56" h="40" extrusionOk="0">
                  <a:moveTo>
                    <a:pt x="32" y="22"/>
                  </a:moveTo>
                  <a:cubicBezTo>
                    <a:pt x="56" y="1"/>
                    <a:pt x="0" y="39"/>
                    <a:pt x="3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6"/>
            <p:cNvSpPr/>
            <p:nvPr/>
          </p:nvSpPr>
          <p:spPr>
            <a:xfrm>
              <a:off x="4232959" y="3370852"/>
              <a:ext cx="3107" cy="4519"/>
            </a:xfrm>
            <a:custGeom>
              <a:avLst/>
              <a:gdLst/>
              <a:ahLst/>
              <a:cxnLst/>
              <a:rect l="l" t="t" r="r" b="b"/>
              <a:pathLst>
                <a:path w="11" h="16" extrusionOk="0">
                  <a:moveTo>
                    <a:pt x="11" y="7"/>
                  </a:moveTo>
                  <a:cubicBezTo>
                    <a:pt x="11" y="5"/>
                    <a:pt x="2" y="1"/>
                    <a:pt x="0" y="7"/>
                  </a:cubicBezTo>
                  <a:cubicBezTo>
                    <a:pt x="0"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6"/>
            <p:cNvSpPr/>
            <p:nvPr/>
          </p:nvSpPr>
          <p:spPr>
            <a:xfrm>
              <a:off x="4062380" y="3362379"/>
              <a:ext cx="12991" cy="9885"/>
            </a:xfrm>
            <a:custGeom>
              <a:avLst/>
              <a:gdLst/>
              <a:ahLst/>
              <a:cxnLst/>
              <a:rect l="l" t="t" r="r" b="b"/>
              <a:pathLst>
                <a:path w="46" h="35" extrusionOk="0">
                  <a:moveTo>
                    <a:pt x="35" y="24"/>
                  </a:moveTo>
                  <a:cubicBezTo>
                    <a:pt x="37" y="22"/>
                    <a:pt x="45" y="9"/>
                    <a:pt x="45" y="9"/>
                  </a:cubicBezTo>
                  <a:cubicBezTo>
                    <a:pt x="35" y="1"/>
                    <a:pt x="0" y="35"/>
                    <a:pt x="35" y="31"/>
                  </a:cubicBezTo>
                  <a:cubicBezTo>
                    <a:pt x="37" y="31"/>
                    <a:pt x="35" y="24"/>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6"/>
            <p:cNvSpPr/>
            <p:nvPr/>
          </p:nvSpPr>
          <p:spPr>
            <a:xfrm>
              <a:off x="4675788" y="3362944"/>
              <a:ext cx="5648" cy="4519"/>
            </a:xfrm>
            <a:custGeom>
              <a:avLst/>
              <a:gdLst/>
              <a:ahLst/>
              <a:cxnLst/>
              <a:rect l="l" t="t" r="r" b="b"/>
              <a:pathLst>
                <a:path w="20" h="16" extrusionOk="0">
                  <a:moveTo>
                    <a:pt x="19" y="1"/>
                  </a:moveTo>
                  <a:lnTo>
                    <a:pt x="0" y="1"/>
                  </a:lnTo>
                  <a:lnTo>
                    <a:pt x="0" y="16"/>
                  </a:lnTo>
                  <a:lnTo>
                    <a:pt x="19"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6"/>
            <p:cNvSpPr/>
            <p:nvPr/>
          </p:nvSpPr>
          <p:spPr>
            <a:xfrm>
              <a:off x="4292267" y="3360685"/>
              <a:ext cx="3107" cy="5083"/>
            </a:xfrm>
            <a:custGeom>
              <a:avLst/>
              <a:gdLst/>
              <a:ahLst/>
              <a:cxnLst/>
              <a:rect l="l" t="t" r="r" b="b"/>
              <a:pathLst>
                <a:path w="11" h="18" extrusionOk="0">
                  <a:moveTo>
                    <a:pt x="11" y="9"/>
                  </a:moveTo>
                  <a:cubicBezTo>
                    <a:pt x="11" y="5"/>
                    <a:pt x="2" y="0"/>
                    <a:pt x="0" y="9"/>
                  </a:cubicBezTo>
                  <a:cubicBezTo>
                    <a:pt x="0"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6"/>
            <p:cNvSpPr/>
            <p:nvPr/>
          </p:nvSpPr>
          <p:spPr>
            <a:xfrm>
              <a:off x="3674622" y="3362944"/>
              <a:ext cx="5648" cy="2259"/>
            </a:xfrm>
            <a:custGeom>
              <a:avLst/>
              <a:gdLst/>
              <a:ahLst/>
              <a:cxnLst/>
              <a:rect l="l" t="t" r="r" b="b"/>
              <a:pathLst>
                <a:path w="20" h="8" extrusionOk="0">
                  <a:moveTo>
                    <a:pt x="20" y="1"/>
                  </a:moveTo>
                  <a:cubicBezTo>
                    <a:pt x="13" y="3"/>
                    <a:pt x="0" y="1"/>
                    <a:pt x="0" y="7"/>
                  </a:cubicBezTo>
                  <a:cubicBezTo>
                    <a:pt x="9"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6"/>
            <p:cNvSpPr/>
            <p:nvPr/>
          </p:nvSpPr>
          <p:spPr>
            <a:xfrm>
              <a:off x="4936458" y="3360685"/>
              <a:ext cx="6213" cy="3107"/>
            </a:xfrm>
            <a:custGeom>
              <a:avLst/>
              <a:gdLst/>
              <a:ahLst/>
              <a:cxnLst/>
              <a:rect l="l" t="t" r="r" b="b"/>
              <a:pathLst>
                <a:path w="22" h="11" extrusionOk="0">
                  <a:moveTo>
                    <a:pt x="15" y="2"/>
                  </a:moveTo>
                  <a:cubicBezTo>
                    <a:pt x="13" y="0"/>
                    <a:pt x="0" y="5"/>
                    <a:pt x="7" y="9"/>
                  </a:cubicBezTo>
                  <a:cubicBezTo>
                    <a:pt x="9" y="11"/>
                    <a:pt x="22"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6"/>
            <p:cNvSpPr/>
            <p:nvPr/>
          </p:nvSpPr>
          <p:spPr>
            <a:xfrm>
              <a:off x="3716985" y="3358708"/>
              <a:ext cx="8755" cy="2824"/>
            </a:xfrm>
            <a:custGeom>
              <a:avLst/>
              <a:gdLst/>
              <a:ahLst/>
              <a:cxnLst/>
              <a:rect l="l" t="t" r="r" b="b"/>
              <a:pathLst>
                <a:path w="31" h="10" extrusionOk="0">
                  <a:moveTo>
                    <a:pt x="30" y="3"/>
                  </a:moveTo>
                  <a:cubicBezTo>
                    <a:pt x="18" y="3"/>
                    <a:pt x="3" y="1"/>
                    <a:pt x="0" y="9"/>
                  </a:cubicBezTo>
                  <a:cubicBezTo>
                    <a:pt x="11" y="7"/>
                    <a:pt x="28" y="9"/>
                    <a:pt x="30"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6"/>
            <p:cNvSpPr/>
            <p:nvPr/>
          </p:nvSpPr>
          <p:spPr>
            <a:xfrm>
              <a:off x="3681965" y="3358708"/>
              <a:ext cx="5648" cy="3389"/>
            </a:xfrm>
            <a:custGeom>
              <a:avLst/>
              <a:gdLst/>
              <a:ahLst/>
              <a:cxnLst/>
              <a:rect l="l" t="t" r="r" b="b"/>
              <a:pathLst>
                <a:path w="20" h="12" extrusionOk="0">
                  <a:moveTo>
                    <a:pt x="15" y="3"/>
                  </a:moveTo>
                  <a:cubicBezTo>
                    <a:pt x="11" y="1"/>
                    <a:pt x="0" y="5"/>
                    <a:pt x="4" y="9"/>
                  </a:cubicBezTo>
                  <a:cubicBezTo>
                    <a:pt x="7"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6"/>
            <p:cNvSpPr/>
            <p:nvPr/>
          </p:nvSpPr>
          <p:spPr>
            <a:xfrm>
              <a:off x="4940694" y="3353342"/>
              <a:ext cx="6778" cy="7060"/>
            </a:xfrm>
            <a:custGeom>
              <a:avLst/>
              <a:gdLst/>
              <a:ahLst/>
              <a:cxnLst/>
              <a:rect l="l" t="t" r="r" b="b"/>
              <a:pathLst>
                <a:path w="24" h="25" extrusionOk="0">
                  <a:moveTo>
                    <a:pt x="22" y="22"/>
                  </a:moveTo>
                  <a:cubicBezTo>
                    <a:pt x="19" y="13"/>
                    <a:pt x="24" y="1"/>
                    <a:pt x="11" y="1"/>
                  </a:cubicBezTo>
                  <a:cubicBezTo>
                    <a:pt x="11" y="5"/>
                    <a:pt x="9" y="9"/>
                    <a:pt x="0" y="7"/>
                  </a:cubicBezTo>
                  <a:cubicBezTo>
                    <a:pt x="2" y="16"/>
                    <a:pt x="4"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6"/>
            <p:cNvSpPr/>
            <p:nvPr/>
          </p:nvSpPr>
          <p:spPr>
            <a:xfrm>
              <a:off x="4858229" y="3350235"/>
              <a:ext cx="16098" cy="11861"/>
            </a:xfrm>
            <a:custGeom>
              <a:avLst/>
              <a:gdLst/>
              <a:ahLst/>
              <a:cxnLst/>
              <a:rect l="l" t="t" r="r" b="b"/>
              <a:pathLst>
                <a:path w="57" h="42" extrusionOk="0">
                  <a:moveTo>
                    <a:pt x="33" y="24"/>
                  </a:moveTo>
                  <a:cubicBezTo>
                    <a:pt x="57" y="1"/>
                    <a:pt x="1" y="42"/>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6"/>
            <p:cNvSpPr/>
            <p:nvPr/>
          </p:nvSpPr>
          <p:spPr>
            <a:xfrm>
              <a:off x="5074842" y="3350800"/>
              <a:ext cx="9885" cy="4519"/>
            </a:xfrm>
            <a:custGeom>
              <a:avLst/>
              <a:gdLst/>
              <a:ahLst/>
              <a:cxnLst/>
              <a:rect l="l" t="t" r="r" b="b"/>
              <a:pathLst>
                <a:path w="35" h="16" extrusionOk="0">
                  <a:moveTo>
                    <a:pt x="5" y="16"/>
                  </a:moveTo>
                  <a:lnTo>
                    <a:pt x="26" y="16"/>
                  </a:lnTo>
                  <a:cubicBezTo>
                    <a:pt x="26" y="10"/>
                    <a:pt x="33" y="7"/>
                    <a:pt x="35" y="3"/>
                  </a:cubicBezTo>
                  <a:cubicBezTo>
                    <a:pt x="20" y="3"/>
                    <a:pt x="1"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6"/>
            <p:cNvSpPr/>
            <p:nvPr/>
          </p:nvSpPr>
          <p:spPr>
            <a:xfrm>
              <a:off x="5290891" y="3343175"/>
              <a:ext cx="9885" cy="5083"/>
            </a:xfrm>
            <a:custGeom>
              <a:avLst/>
              <a:gdLst/>
              <a:ahLst/>
              <a:cxnLst/>
              <a:rect l="l" t="t" r="r" b="b"/>
              <a:pathLst>
                <a:path w="35" h="18" extrusionOk="0">
                  <a:moveTo>
                    <a:pt x="30" y="2"/>
                  </a:moveTo>
                  <a:cubicBezTo>
                    <a:pt x="13" y="0"/>
                    <a:pt x="4" y="7"/>
                    <a:pt x="0" y="15"/>
                  </a:cubicBezTo>
                  <a:cubicBezTo>
                    <a:pt x="15" y="15"/>
                    <a:pt x="34" y="17"/>
                    <a:pt x="30"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6"/>
            <p:cNvSpPr/>
            <p:nvPr/>
          </p:nvSpPr>
          <p:spPr>
            <a:xfrm>
              <a:off x="5032480" y="3344870"/>
              <a:ext cx="5648" cy="3389"/>
            </a:xfrm>
            <a:custGeom>
              <a:avLst/>
              <a:gdLst/>
              <a:ahLst/>
              <a:cxnLst/>
              <a:rect l="l" t="t" r="r" b="b"/>
              <a:pathLst>
                <a:path w="20" h="12" extrusionOk="0">
                  <a:moveTo>
                    <a:pt x="16" y="3"/>
                  </a:moveTo>
                  <a:cubicBezTo>
                    <a:pt x="14" y="1"/>
                    <a:pt x="1" y="5"/>
                    <a:pt x="5" y="9"/>
                  </a:cubicBezTo>
                  <a:cubicBezTo>
                    <a:pt x="9"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6"/>
            <p:cNvSpPr/>
            <p:nvPr/>
          </p:nvSpPr>
          <p:spPr>
            <a:xfrm>
              <a:off x="4240020" y="3344870"/>
              <a:ext cx="5931" cy="3389"/>
            </a:xfrm>
            <a:custGeom>
              <a:avLst/>
              <a:gdLst/>
              <a:ahLst/>
              <a:cxnLst/>
              <a:rect l="l" t="t" r="r" b="b"/>
              <a:pathLst>
                <a:path w="21" h="12" extrusionOk="0">
                  <a:moveTo>
                    <a:pt x="16" y="3"/>
                  </a:moveTo>
                  <a:cubicBezTo>
                    <a:pt x="14"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6"/>
            <p:cNvSpPr/>
            <p:nvPr/>
          </p:nvSpPr>
          <p:spPr>
            <a:xfrm>
              <a:off x="4799769" y="3335832"/>
              <a:ext cx="6213" cy="3954"/>
            </a:xfrm>
            <a:custGeom>
              <a:avLst/>
              <a:gdLst/>
              <a:ahLst/>
              <a:cxnLst/>
              <a:rect l="l" t="t" r="r" b="b"/>
              <a:pathLst>
                <a:path w="22" h="14" extrusionOk="0">
                  <a:moveTo>
                    <a:pt x="22" y="0"/>
                  </a:moveTo>
                  <a:lnTo>
                    <a:pt x="0" y="0"/>
                  </a:lnTo>
                  <a:lnTo>
                    <a:pt x="0"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6"/>
            <p:cNvSpPr/>
            <p:nvPr/>
          </p:nvSpPr>
          <p:spPr>
            <a:xfrm>
              <a:off x="4901156" y="3321429"/>
              <a:ext cx="11862" cy="12144"/>
            </a:xfrm>
            <a:custGeom>
              <a:avLst/>
              <a:gdLst/>
              <a:ahLst/>
              <a:cxnLst/>
              <a:rect l="l" t="t" r="r" b="b"/>
              <a:pathLst>
                <a:path w="42" h="43" extrusionOk="0">
                  <a:moveTo>
                    <a:pt x="42" y="43"/>
                  </a:moveTo>
                  <a:lnTo>
                    <a:pt x="42" y="2"/>
                  </a:lnTo>
                  <a:cubicBezTo>
                    <a:pt x="5" y="0"/>
                    <a:pt x="12" y="28"/>
                    <a:pt x="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6"/>
            <p:cNvSpPr/>
            <p:nvPr/>
          </p:nvSpPr>
          <p:spPr>
            <a:xfrm>
              <a:off x="4336324" y="3324818"/>
              <a:ext cx="16663" cy="11861"/>
            </a:xfrm>
            <a:custGeom>
              <a:avLst/>
              <a:gdLst/>
              <a:ahLst/>
              <a:cxnLst/>
              <a:rect l="l" t="t" r="r" b="b"/>
              <a:pathLst>
                <a:path w="59" h="42" extrusionOk="0">
                  <a:moveTo>
                    <a:pt x="35" y="24"/>
                  </a:moveTo>
                  <a:cubicBezTo>
                    <a:pt x="58" y="1"/>
                    <a:pt x="1" y="42"/>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6"/>
            <p:cNvSpPr/>
            <p:nvPr/>
          </p:nvSpPr>
          <p:spPr>
            <a:xfrm>
              <a:off x="3969182" y="3329054"/>
              <a:ext cx="6213" cy="3389"/>
            </a:xfrm>
            <a:custGeom>
              <a:avLst/>
              <a:gdLst/>
              <a:ahLst/>
              <a:cxnLst/>
              <a:rect l="l" t="t" r="r" b="b"/>
              <a:pathLst>
                <a:path w="22" h="12" extrusionOk="0">
                  <a:moveTo>
                    <a:pt x="7" y="9"/>
                  </a:moveTo>
                  <a:cubicBezTo>
                    <a:pt x="9" y="12"/>
                    <a:pt x="22" y="7"/>
                    <a:pt x="15" y="3"/>
                  </a:cubicBezTo>
                  <a:cubicBezTo>
                    <a:pt x="13" y="1"/>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6"/>
            <p:cNvSpPr/>
            <p:nvPr/>
          </p:nvSpPr>
          <p:spPr>
            <a:xfrm>
              <a:off x="4324745" y="3325665"/>
              <a:ext cx="5931" cy="3107"/>
            </a:xfrm>
            <a:custGeom>
              <a:avLst/>
              <a:gdLst/>
              <a:ahLst/>
              <a:cxnLst/>
              <a:rect l="l" t="t" r="r" b="b"/>
              <a:pathLst>
                <a:path w="21" h="11" extrusionOk="0">
                  <a:moveTo>
                    <a:pt x="16" y="0"/>
                  </a:moveTo>
                  <a:cubicBezTo>
                    <a:pt x="14" y="0"/>
                    <a:pt x="1" y="4"/>
                    <a:pt x="5" y="9"/>
                  </a:cubicBezTo>
                  <a:cubicBezTo>
                    <a:pt x="7" y="11"/>
                    <a:pt x="20"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6"/>
            <p:cNvSpPr/>
            <p:nvPr/>
          </p:nvSpPr>
          <p:spPr>
            <a:xfrm>
              <a:off x="5168040" y="3323124"/>
              <a:ext cx="5648" cy="3389"/>
            </a:xfrm>
            <a:custGeom>
              <a:avLst/>
              <a:gdLst/>
              <a:ahLst/>
              <a:cxnLst/>
              <a:rect l="l" t="t" r="r" b="b"/>
              <a:pathLst>
                <a:path w="20" h="12" extrusionOk="0">
                  <a:moveTo>
                    <a:pt x="5" y="9"/>
                  </a:moveTo>
                  <a:cubicBezTo>
                    <a:pt x="7" y="11"/>
                    <a:pt x="20" y="7"/>
                    <a:pt x="15" y="3"/>
                  </a:cubicBezTo>
                  <a:cubicBezTo>
                    <a:pt x="11"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6"/>
            <p:cNvSpPr/>
            <p:nvPr/>
          </p:nvSpPr>
          <p:spPr>
            <a:xfrm>
              <a:off x="4074524" y="3317758"/>
              <a:ext cx="14686" cy="8190"/>
            </a:xfrm>
            <a:custGeom>
              <a:avLst/>
              <a:gdLst/>
              <a:ahLst/>
              <a:cxnLst/>
              <a:rect l="l" t="t" r="r" b="b"/>
              <a:pathLst>
                <a:path w="52" h="29" extrusionOk="0">
                  <a:moveTo>
                    <a:pt x="2" y="9"/>
                  </a:moveTo>
                  <a:cubicBezTo>
                    <a:pt x="4" y="15"/>
                    <a:pt x="0" y="28"/>
                    <a:pt x="13" y="28"/>
                  </a:cubicBezTo>
                  <a:cubicBezTo>
                    <a:pt x="13" y="11"/>
                    <a:pt x="52" y="19"/>
                    <a:pt x="52" y="0"/>
                  </a:cubicBezTo>
                  <a:cubicBezTo>
                    <a:pt x="22" y="9"/>
                    <a:pt x="26" y="0"/>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6"/>
            <p:cNvSpPr/>
            <p:nvPr/>
          </p:nvSpPr>
          <p:spPr>
            <a:xfrm>
              <a:off x="4028490" y="3319452"/>
              <a:ext cx="6213" cy="3389"/>
            </a:xfrm>
            <a:custGeom>
              <a:avLst/>
              <a:gdLst/>
              <a:ahLst/>
              <a:cxnLst/>
              <a:rect l="l" t="t" r="r" b="b"/>
              <a:pathLst>
                <a:path w="22" h="12" extrusionOk="0">
                  <a:moveTo>
                    <a:pt x="15" y="3"/>
                  </a:moveTo>
                  <a:cubicBezTo>
                    <a:pt x="13" y="1"/>
                    <a:pt x="0" y="5"/>
                    <a:pt x="5"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6"/>
            <p:cNvSpPr/>
            <p:nvPr/>
          </p:nvSpPr>
          <p:spPr>
            <a:xfrm>
              <a:off x="4893531" y="3313521"/>
              <a:ext cx="12991" cy="6778"/>
            </a:xfrm>
            <a:custGeom>
              <a:avLst/>
              <a:gdLst/>
              <a:ahLst/>
              <a:cxnLst/>
              <a:rect l="l" t="t" r="r" b="b"/>
              <a:pathLst>
                <a:path w="46" h="24" extrusionOk="0">
                  <a:moveTo>
                    <a:pt x="39" y="15"/>
                  </a:moveTo>
                  <a:cubicBezTo>
                    <a:pt x="45" y="0"/>
                    <a:pt x="0" y="0"/>
                    <a:pt x="9" y="15"/>
                  </a:cubicBezTo>
                  <a:cubicBezTo>
                    <a:pt x="11" y="22"/>
                    <a:pt x="34" y="24"/>
                    <a:pt x="39"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6"/>
            <p:cNvSpPr/>
            <p:nvPr/>
          </p:nvSpPr>
          <p:spPr>
            <a:xfrm>
              <a:off x="4864442" y="3307873"/>
              <a:ext cx="9885" cy="12426"/>
            </a:xfrm>
            <a:custGeom>
              <a:avLst/>
              <a:gdLst/>
              <a:ahLst/>
              <a:cxnLst/>
              <a:rect l="l" t="t" r="r" b="b"/>
              <a:pathLst>
                <a:path w="35" h="44" extrusionOk="0">
                  <a:moveTo>
                    <a:pt x="22" y="44"/>
                  </a:moveTo>
                  <a:cubicBezTo>
                    <a:pt x="17" y="31"/>
                    <a:pt x="35" y="1"/>
                    <a:pt x="0" y="7"/>
                  </a:cubicBezTo>
                  <a:cubicBezTo>
                    <a:pt x="0" y="27"/>
                    <a:pt x="0" y="42"/>
                    <a:pt x="22"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6"/>
            <p:cNvSpPr/>
            <p:nvPr/>
          </p:nvSpPr>
          <p:spPr>
            <a:xfrm>
              <a:off x="4512269" y="3301942"/>
              <a:ext cx="11297" cy="7060"/>
            </a:xfrm>
            <a:custGeom>
              <a:avLst/>
              <a:gdLst/>
              <a:ahLst/>
              <a:cxnLst/>
              <a:rect l="l" t="t" r="r" b="b"/>
              <a:pathLst>
                <a:path w="40" h="25" extrusionOk="0">
                  <a:moveTo>
                    <a:pt x="39" y="3"/>
                  </a:moveTo>
                  <a:cubicBezTo>
                    <a:pt x="18" y="0"/>
                    <a:pt x="3" y="3"/>
                    <a:pt x="1" y="15"/>
                  </a:cubicBezTo>
                  <a:cubicBezTo>
                    <a:pt x="20" y="13"/>
                    <a:pt x="22" y="24"/>
                    <a:pt x="3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6"/>
            <p:cNvSpPr/>
            <p:nvPr/>
          </p:nvSpPr>
          <p:spPr>
            <a:xfrm>
              <a:off x="4328981" y="3303637"/>
              <a:ext cx="2824" cy="5366"/>
            </a:xfrm>
            <a:custGeom>
              <a:avLst/>
              <a:gdLst/>
              <a:ahLst/>
              <a:cxnLst/>
              <a:rect l="l" t="t" r="r" b="b"/>
              <a:pathLst>
                <a:path w="10" h="19" extrusionOk="0">
                  <a:moveTo>
                    <a:pt x="9" y="9"/>
                  </a:moveTo>
                  <a:cubicBezTo>
                    <a:pt x="9" y="5"/>
                    <a:pt x="3" y="1"/>
                    <a:pt x="1" y="9"/>
                  </a:cubicBezTo>
                  <a:cubicBezTo>
                    <a:pt x="1"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6"/>
            <p:cNvSpPr/>
            <p:nvPr/>
          </p:nvSpPr>
          <p:spPr>
            <a:xfrm>
              <a:off x="4066616" y="3298271"/>
              <a:ext cx="17228" cy="9885"/>
            </a:xfrm>
            <a:custGeom>
              <a:avLst/>
              <a:gdLst/>
              <a:ahLst/>
              <a:cxnLst/>
              <a:rect l="l" t="t" r="r" b="b"/>
              <a:pathLst>
                <a:path w="61" h="35" extrusionOk="0">
                  <a:moveTo>
                    <a:pt x="60" y="1"/>
                  </a:moveTo>
                  <a:lnTo>
                    <a:pt x="11" y="1"/>
                  </a:lnTo>
                  <a:cubicBezTo>
                    <a:pt x="11" y="13"/>
                    <a:pt x="9" y="22"/>
                    <a:pt x="0" y="28"/>
                  </a:cubicBezTo>
                  <a:cubicBezTo>
                    <a:pt x="43" y="35"/>
                    <a:pt x="45" y="13"/>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6"/>
            <p:cNvSpPr/>
            <p:nvPr/>
          </p:nvSpPr>
          <p:spPr>
            <a:xfrm>
              <a:off x="4567905" y="3296577"/>
              <a:ext cx="9320" cy="6213"/>
            </a:xfrm>
            <a:custGeom>
              <a:avLst/>
              <a:gdLst/>
              <a:ahLst/>
              <a:cxnLst/>
              <a:rect l="l" t="t" r="r" b="b"/>
              <a:pathLst>
                <a:path w="33" h="22" extrusionOk="0">
                  <a:moveTo>
                    <a:pt x="33" y="0"/>
                  </a:moveTo>
                  <a:lnTo>
                    <a:pt x="14" y="0"/>
                  </a:lnTo>
                  <a:cubicBezTo>
                    <a:pt x="12" y="9"/>
                    <a:pt x="1" y="9"/>
                    <a:pt x="3" y="22"/>
                  </a:cubicBezTo>
                  <a:lnTo>
                    <a:pt x="33"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6"/>
            <p:cNvSpPr/>
            <p:nvPr/>
          </p:nvSpPr>
          <p:spPr>
            <a:xfrm>
              <a:off x="5073148" y="3292340"/>
              <a:ext cx="9885" cy="6213"/>
            </a:xfrm>
            <a:custGeom>
              <a:avLst/>
              <a:gdLst/>
              <a:ahLst/>
              <a:cxnLst/>
              <a:rect l="l" t="t" r="r" b="b"/>
              <a:pathLst>
                <a:path w="35" h="22" extrusionOk="0">
                  <a:moveTo>
                    <a:pt x="22" y="22"/>
                  </a:moveTo>
                  <a:cubicBezTo>
                    <a:pt x="22" y="13"/>
                    <a:pt x="34" y="13"/>
                    <a:pt x="30" y="0"/>
                  </a:cubicBezTo>
                  <a:lnTo>
                    <a:pt x="11" y="0"/>
                  </a:lnTo>
                  <a:cubicBezTo>
                    <a:pt x="0" y="11"/>
                    <a:pt x="0" y="17"/>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6"/>
            <p:cNvSpPr/>
            <p:nvPr/>
          </p:nvSpPr>
          <p:spPr>
            <a:xfrm>
              <a:off x="5119746" y="3294035"/>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6"/>
            <p:cNvSpPr/>
            <p:nvPr/>
          </p:nvSpPr>
          <p:spPr>
            <a:xfrm>
              <a:off x="3718114" y="3294035"/>
              <a:ext cx="6496" cy="3389"/>
            </a:xfrm>
            <a:custGeom>
              <a:avLst/>
              <a:gdLst/>
              <a:ahLst/>
              <a:cxnLst/>
              <a:rect l="l" t="t" r="r" b="b"/>
              <a:pathLst>
                <a:path w="23" h="12" extrusionOk="0">
                  <a:moveTo>
                    <a:pt x="16" y="3"/>
                  </a:moveTo>
                  <a:cubicBezTo>
                    <a:pt x="14"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6"/>
            <p:cNvSpPr/>
            <p:nvPr/>
          </p:nvSpPr>
          <p:spPr>
            <a:xfrm>
              <a:off x="4684260" y="3289799"/>
              <a:ext cx="6213" cy="5648"/>
            </a:xfrm>
            <a:custGeom>
              <a:avLst/>
              <a:gdLst/>
              <a:ahLst/>
              <a:cxnLst/>
              <a:rect l="l" t="t" r="r" b="b"/>
              <a:pathLst>
                <a:path w="22" h="20" extrusionOk="0">
                  <a:moveTo>
                    <a:pt x="21" y="9"/>
                  </a:moveTo>
                  <a:cubicBezTo>
                    <a:pt x="21" y="3"/>
                    <a:pt x="2" y="1"/>
                    <a:pt x="0" y="9"/>
                  </a:cubicBezTo>
                  <a:cubicBezTo>
                    <a:pt x="11" y="9"/>
                    <a:pt x="15" y="20"/>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6"/>
            <p:cNvSpPr/>
            <p:nvPr/>
          </p:nvSpPr>
          <p:spPr>
            <a:xfrm>
              <a:off x="4578354" y="3291775"/>
              <a:ext cx="6213" cy="3107"/>
            </a:xfrm>
            <a:custGeom>
              <a:avLst/>
              <a:gdLst/>
              <a:ahLst/>
              <a:cxnLst/>
              <a:rect l="l" t="t" r="r" b="b"/>
              <a:pathLst>
                <a:path w="22" h="11" extrusionOk="0">
                  <a:moveTo>
                    <a:pt x="7" y="11"/>
                  </a:moveTo>
                  <a:cubicBezTo>
                    <a:pt x="9" y="11"/>
                    <a:pt x="22" y="7"/>
                    <a:pt x="15" y="2"/>
                  </a:cubicBezTo>
                  <a:cubicBezTo>
                    <a:pt x="13" y="0"/>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6"/>
            <p:cNvSpPr/>
            <p:nvPr/>
          </p:nvSpPr>
          <p:spPr>
            <a:xfrm>
              <a:off x="4452962" y="3284433"/>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6"/>
            <p:cNvSpPr/>
            <p:nvPr/>
          </p:nvSpPr>
          <p:spPr>
            <a:xfrm>
              <a:off x="4529214" y="3282456"/>
              <a:ext cx="2824" cy="4519"/>
            </a:xfrm>
            <a:custGeom>
              <a:avLst/>
              <a:gdLst/>
              <a:ahLst/>
              <a:cxnLst/>
              <a:rect l="l" t="t" r="r" b="b"/>
              <a:pathLst>
                <a:path w="10" h="16" extrusionOk="0">
                  <a:moveTo>
                    <a:pt x="1" y="7"/>
                  </a:moveTo>
                  <a:cubicBezTo>
                    <a:pt x="1" y="12"/>
                    <a:pt x="9" y="16"/>
                    <a:pt x="9" y="7"/>
                  </a:cubicBezTo>
                  <a:cubicBezTo>
                    <a:pt x="9" y="5"/>
                    <a:pt x="3"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6"/>
            <p:cNvSpPr/>
            <p:nvPr/>
          </p:nvSpPr>
          <p:spPr>
            <a:xfrm>
              <a:off x="4145693" y="3276525"/>
              <a:ext cx="2824" cy="4519"/>
            </a:xfrm>
            <a:custGeom>
              <a:avLst/>
              <a:gdLst/>
              <a:ahLst/>
              <a:cxnLst/>
              <a:rect l="l" t="t" r="r" b="b"/>
              <a:pathLst>
                <a:path w="10" h="16" extrusionOk="0">
                  <a:moveTo>
                    <a:pt x="9" y="9"/>
                  </a:moveTo>
                  <a:cubicBezTo>
                    <a:pt x="9" y="5"/>
                    <a:pt x="1" y="1"/>
                    <a:pt x="1" y="9"/>
                  </a:cubicBezTo>
                  <a:cubicBezTo>
                    <a:pt x="1" y="11"/>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6"/>
            <p:cNvSpPr/>
            <p:nvPr/>
          </p:nvSpPr>
          <p:spPr>
            <a:xfrm>
              <a:off x="4427544" y="3274831"/>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6"/>
            <p:cNvSpPr/>
            <p:nvPr/>
          </p:nvSpPr>
          <p:spPr>
            <a:xfrm>
              <a:off x="3836729" y="3275960"/>
              <a:ext cx="5648" cy="3389"/>
            </a:xfrm>
            <a:custGeom>
              <a:avLst/>
              <a:gdLst/>
              <a:ahLst/>
              <a:cxnLst/>
              <a:rect l="l" t="t" r="r" b="b"/>
              <a:pathLst>
                <a:path w="20" h="12" extrusionOk="0">
                  <a:moveTo>
                    <a:pt x="5" y="11"/>
                  </a:moveTo>
                  <a:cubicBezTo>
                    <a:pt x="9" y="11"/>
                    <a:pt x="20" y="7"/>
                    <a:pt x="15" y="3"/>
                  </a:cubicBezTo>
                  <a:cubicBezTo>
                    <a:pt x="13" y="0"/>
                    <a:pt x="0"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6"/>
            <p:cNvSpPr/>
            <p:nvPr/>
          </p:nvSpPr>
          <p:spPr>
            <a:xfrm>
              <a:off x="3722351" y="3274831"/>
              <a:ext cx="3389" cy="4519"/>
            </a:xfrm>
            <a:custGeom>
              <a:avLst/>
              <a:gdLst/>
              <a:ahLst/>
              <a:cxnLst/>
              <a:rect l="l" t="t" r="r" b="b"/>
              <a:pathLst>
                <a:path w="12" h="16" extrusionOk="0">
                  <a:moveTo>
                    <a:pt x="1" y="7"/>
                  </a:moveTo>
                  <a:cubicBezTo>
                    <a:pt x="1" y="11"/>
                    <a:pt x="9" y="15"/>
                    <a:pt x="11" y="7"/>
                  </a:cubicBezTo>
                  <a:cubicBezTo>
                    <a:pt x="11" y="4"/>
                    <a:pt x="3"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6"/>
            <p:cNvSpPr/>
            <p:nvPr/>
          </p:nvSpPr>
          <p:spPr>
            <a:xfrm>
              <a:off x="5201929" y="3272289"/>
              <a:ext cx="5648" cy="3389"/>
            </a:xfrm>
            <a:custGeom>
              <a:avLst/>
              <a:gdLst/>
              <a:ahLst/>
              <a:cxnLst/>
              <a:rect l="l" t="t" r="r" b="b"/>
              <a:pathLst>
                <a:path w="20" h="12" extrusionOk="0">
                  <a:moveTo>
                    <a:pt x="15" y="3"/>
                  </a:moveTo>
                  <a:cubicBezTo>
                    <a:pt x="11" y="1"/>
                    <a:pt x="0" y="5"/>
                    <a:pt x="5" y="9"/>
                  </a:cubicBezTo>
                  <a:cubicBezTo>
                    <a:pt x="7"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6"/>
            <p:cNvSpPr/>
            <p:nvPr/>
          </p:nvSpPr>
          <p:spPr>
            <a:xfrm>
              <a:off x="4743285" y="3268617"/>
              <a:ext cx="8755" cy="7060"/>
            </a:xfrm>
            <a:custGeom>
              <a:avLst/>
              <a:gdLst/>
              <a:ahLst/>
              <a:cxnLst/>
              <a:rect l="l" t="t" r="r" b="b"/>
              <a:pathLst>
                <a:path w="31" h="25" extrusionOk="0">
                  <a:moveTo>
                    <a:pt x="31" y="1"/>
                  </a:moveTo>
                  <a:lnTo>
                    <a:pt x="12" y="1"/>
                  </a:lnTo>
                  <a:cubicBezTo>
                    <a:pt x="12" y="9"/>
                    <a:pt x="3" y="9"/>
                    <a:pt x="1" y="16"/>
                  </a:cubicBezTo>
                  <a:cubicBezTo>
                    <a:pt x="14" y="16"/>
                    <a:pt x="16" y="24"/>
                    <a:pt x="31" y="22"/>
                  </a:cubicBezTo>
                  <a:cubicBezTo>
                    <a:pt x="31" y="16"/>
                    <a:pt x="31" y="9"/>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6"/>
            <p:cNvSpPr/>
            <p:nvPr/>
          </p:nvSpPr>
          <p:spPr>
            <a:xfrm>
              <a:off x="3831363" y="3268617"/>
              <a:ext cx="9885" cy="4519"/>
            </a:xfrm>
            <a:custGeom>
              <a:avLst/>
              <a:gdLst/>
              <a:ahLst/>
              <a:cxnLst/>
              <a:rect l="l" t="t" r="r" b="b"/>
              <a:pathLst>
                <a:path w="35" h="16" extrusionOk="0">
                  <a:moveTo>
                    <a:pt x="24" y="16"/>
                  </a:moveTo>
                  <a:cubicBezTo>
                    <a:pt x="24" y="9"/>
                    <a:pt x="32" y="7"/>
                    <a:pt x="34" y="1"/>
                  </a:cubicBezTo>
                  <a:cubicBezTo>
                    <a:pt x="19" y="3"/>
                    <a:pt x="0" y="1"/>
                    <a:pt x="4"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6"/>
            <p:cNvSpPr/>
            <p:nvPr/>
          </p:nvSpPr>
          <p:spPr>
            <a:xfrm>
              <a:off x="4524978" y="3260710"/>
              <a:ext cx="16663" cy="10732"/>
            </a:xfrm>
            <a:custGeom>
              <a:avLst/>
              <a:gdLst/>
              <a:ahLst/>
              <a:cxnLst/>
              <a:rect l="l" t="t" r="r" b="b"/>
              <a:pathLst>
                <a:path w="59" h="38" extrusionOk="0">
                  <a:moveTo>
                    <a:pt x="16" y="37"/>
                  </a:moveTo>
                  <a:lnTo>
                    <a:pt x="54" y="37"/>
                  </a:lnTo>
                  <a:cubicBezTo>
                    <a:pt x="59" y="20"/>
                    <a:pt x="37" y="22"/>
                    <a:pt x="46" y="1"/>
                  </a:cubicBezTo>
                  <a:cubicBezTo>
                    <a:pt x="1" y="5"/>
                    <a:pt x="31" y="16"/>
                    <a:pt x="1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6"/>
            <p:cNvSpPr/>
            <p:nvPr/>
          </p:nvSpPr>
          <p:spPr>
            <a:xfrm>
              <a:off x="3721221" y="3268617"/>
              <a:ext cx="5648" cy="3389"/>
            </a:xfrm>
            <a:custGeom>
              <a:avLst/>
              <a:gdLst/>
              <a:ahLst/>
              <a:cxnLst/>
              <a:rect l="l" t="t" r="r" b="b"/>
              <a:pathLst>
                <a:path w="20" h="12" extrusionOk="0">
                  <a:moveTo>
                    <a:pt x="15" y="1"/>
                  </a:moveTo>
                  <a:cubicBezTo>
                    <a:pt x="13" y="1"/>
                    <a:pt x="0" y="5"/>
                    <a:pt x="5" y="9"/>
                  </a:cubicBezTo>
                  <a:cubicBezTo>
                    <a:pt x="9" y="11"/>
                    <a:pt x="20"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6"/>
            <p:cNvSpPr/>
            <p:nvPr/>
          </p:nvSpPr>
          <p:spPr>
            <a:xfrm>
              <a:off x="4424720" y="3259015"/>
              <a:ext cx="8755" cy="5083"/>
            </a:xfrm>
            <a:custGeom>
              <a:avLst/>
              <a:gdLst/>
              <a:ahLst/>
              <a:cxnLst/>
              <a:rect l="l" t="t" r="r" b="b"/>
              <a:pathLst>
                <a:path w="31" h="18" extrusionOk="0">
                  <a:moveTo>
                    <a:pt x="30" y="15"/>
                  </a:moveTo>
                  <a:lnTo>
                    <a:pt x="30" y="0"/>
                  </a:lnTo>
                  <a:lnTo>
                    <a:pt x="0" y="0"/>
                  </a:lnTo>
                  <a:cubicBezTo>
                    <a:pt x="0" y="13"/>
                    <a:pt x="11" y="18"/>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6"/>
            <p:cNvSpPr/>
            <p:nvPr/>
          </p:nvSpPr>
          <p:spPr>
            <a:xfrm>
              <a:off x="3946872" y="3260710"/>
              <a:ext cx="5648" cy="3389"/>
            </a:xfrm>
            <a:custGeom>
              <a:avLst/>
              <a:gdLst/>
              <a:ahLst/>
              <a:cxnLst/>
              <a:rect l="l" t="t" r="r" b="b"/>
              <a:pathLst>
                <a:path w="20" h="12" extrusionOk="0">
                  <a:moveTo>
                    <a:pt x="15" y="1"/>
                  </a:moveTo>
                  <a:cubicBezTo>
                    <a:pt x="13" y="1"/>
                    <a:pt x="0" y="5"/>
                    <a:pt x="5" y="9"/>
                  </a:cubicBezTo>
                  <a:cubicBezTo>
                    <a:pt x="9" y="12"/>
                    <a:pt x="20"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6"/>
            <p:cNvSpPr/>
            <p:nvPr/>
          </p:nvSpPr>
          <p:spPr>
            <a:xfrm>
              <a:off x="4552937" y="3258451"/>
              <a:ext cx="6213" cy="3107"/>
            </a:xfrm>
            <a:custGeom>
              <a:avLst/>
              <a:gdLst/>
              <a:ahLst/>
              <a:cxnLst/>
              <a:rect l="l" t="t" r="r" b="b"/>
              <a:pathLst>
                <a:path w="22" h="11" extrusionOk="0">
                  <a:moveTo>
                    <a:pt x="15" y="2"/>
                  </a:moveTo>
                  <a:cubicBezTo>
                    <a:pt x="13" y="0"/>
                    <a:pt x="0" y="7"/>
                    <a:pt x="7"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6"/>
            <p:cNvSpPr/>
            <p:nvPr/>
          </p:nvSpPr>
          <p:spPr>
            <a:xfrm>
              <a:off x="4576942" y="3255344"/>
              <a:ext cx="5931" cy="3954"/>
            </a:xfrm>
            <a:custGeom>
              <a:avLst/>
              <a:gdLst/>
              <a:ahLst/>
              <a:cxnLst/>
              <a:rect l="l" t="t" r="r" b="b"/>
              <a:pathLst>
                <a:path w="21" h="14" extrusionOk="0">
                  <a:moveTo>
                    <a:pt x="20" y="1"/>
                  </a:moveTo>
                  <a:lnTo>
                    <a:pt x="1" y="1"/>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6"/>
            <p:cNvSpPr/>
            <p:nvPr/>
          </p:nvSpPr>
          <p:spPr>
            <a:xfrm>
              <a:off x="4448725" y="3246307"/>
              <a:ext cx="24571" cy="9320"/>
            </a:xfrm>
            <a:custGeom>
              <a:avLst/>
              <a:gdLst/>
              <a:ahLst/>
              <a:cxnLst/>
              <a:rect l="l" t="t" r="r" b="b"/>
              <a:pathLst>
                <a:path w="87" h="33" extrusionOk="0">
                  <a:moveTo>
                    <a:pt x="35" y="33"/>
                  </a:moveTo>
                  <a:cubicBezTo>
                    <a:pt x="87" y="5"/>
                    <a:pt x="1" y="0"/>
                    <a:pt x="35"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6"/>
            <p:cNvSpPr/>
            <p:nvPr/>
          </p:nvSpPr>
          <p:spPr>
            <a:xfrm>
              <a:off x="4588521" y="3251108"/>
              <a:ext cx="5648" cy="1977"/>
            </a:xfrm>
            <a:custGeom>
              <a:avLst/>
              <a:gdLst/>
              <a:ahLst/>
              <a:cxnLst/>
              <a:rect l="l" t="t" r="r" b="b"/>
              <a:pathLst>
                <a:path w="20" h="7" extrusionOk="0">
                  <a:moveTo>
                    <a:pt x="20" y="1"/>
                  </a:moveTo>
                  <a:cubicBezTo>
                    <a:pt x="11" y="3"/>
                    <a:pt x="1" y="1"/>
                    <a:pt x="1" y="7"/>
                  </a:cubicBezTo>
                  <a:cubicBezTo>
                    <a:pt x="7"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6"/>
            <p:cNvSpPr/>
            <p:nvPr/>
          </p:nvSpPr>
          <p:spPr>
            <a:xfrm>
              <a:off x="4368519" y="3249413"/>
              <a:ext cx="5648" cy="3671"/>
            </a:xfrm>
            <a:custGeom>
              <a:avLst/>
              <a:gdLst/>
              <a:ahLst/>
              <a:cxnLst/>
              <a:rect l="l" t="t" r="r" b="b"/>
              <a:pathLst>
                <a:path w="20" h="13" extrusionOk="0">
                  <a:moveTo>
                    <a:pt x="19" y="0"/>
                  </a:moveTo>
                  <a:lnTo>
                    <a:pt x="0" y="0"/>
                  </a:lnTo>
                  <a:lnTo>
                    <a:pt x="0" y="13"/>
                  </a:lnTo>
                  <a:lnTo>
                    <a:pt x="19"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6"/>
            <p:cNvSpPr/>
            <p:nvPr/>
          </p:nvSpPr>
          <p:spPr>
            <a:xfrm>
              <a:off x="3951108" y="3249413"/>
              <a:ext cx="3107" cy="4519"/>
            </a:xfrm>
            <a:custGeom>
              <a:avLst/>
              <a:gdLst/>
              <a:ahLst/>
              <a:cxnLst/>
              <a:rect l="l" t="t" r="r" b="b"/>
              <a:pathLst>
                <a:path w="11" h="16" extrusionOk="0">
                  <a:moveTo>
                    <a:pt x="11" y="7"/>
                  </a:moveTo>
                  <a:cubicBezTo>
                    <a:pt x="11" y="2"/>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6"/>
            <p:cNvSpPr/>
            <p:nvPr/>
          </p:nvSpPr>
          <p:spPr>
            <a:xfrm>
              <a:off x="5364036" y="3245177"/>
              <a:ext cx="2542" cy="4519"/>
            </a:xfrm>
            <a:custGeom>
              <a:avLst/>
              <a:gdLst/>
              <a:ahLst/>
              <a:cxnLst/>
              <a:rect l="l" t="t" r="r" b="b"/>
              <a:pathLst>
                <a:path w="9" h="16" extrusionOk="0">
                  <a:moveTo>
                    <a:pt x="9" y="9"/>
                  </a:moveTo>
                  <a:cubicBezTo>
                    <a:pt x="9" y="4"/>
                    <a:pt x="2" y="0"/>
                    <a:pt x="0" y="9"/>
                  </a:cubicBezTo>
                  <a:cubicBezTo>
                    <a:pt x="0" y="13"/>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6"/>
            <p:cNvSpPr/>
            <p:nvPr/>
          </p:nvSpPr>
          <p:spPr>
            <a:xfrm>
              <a:off x="3883328" y="3235292"/>
              <a:ext cx="5648" cy="8190"/>
            </a:xfrm>
            <a:custGeom>
              <a:avLst/>
              <a:gdLst/>
              <a:ahLst/>
              <a:cxnLst/>
              <a:rect l="l" t="t" r="r" b="b"/>
              <a:pathLst>
                <a:path w="20" h="29" extrusionOk="0">
                  <a:moveTo>
                    <a:pt x="20" y="1"/>
                  </a:moveTo>
                  <a:lnTo>
                    <a:pt x="0" y="1"/>
                  </a:lnTo>
                  <a:lnTo>
                    <a:pt x="0" y="29"/>
                  </a:lnTo>
                  <a:lnTo>
                    <a:pt x="20" y="2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6"/>
            <p:cNvSpPr/>
            <p:nvPr/>
          </p:nvSpPr>
          <p:spPr>
            <a:xfrm>
              <a:off x="5369402" y="3237269"/>
              <a:ext cx="8755" cy="2542"/>
            </a:xfrm>
            <a:custGeom>
              <a:avLst/>
              <a:gdLst/>
              <a:ahLst/>
              <a:cxnLst/>
              <a:rect l="l" t="t" r="r" b="b"/>
              <a:pathLst>
                <a:path w="31" h="9" extrusionOk="0">
                  <a:moveTo>
                    <a:pt x="31" y="2"/>
                  </a:moveTo>
                  <a:cubicBezTo>
                    <a:pt x="20" y="2"/>
                    <a:pt x="3" y="0"/>
                    <a:pt x="1" y="9"/>
                  </a:cubicBezTo>
                  <a:cubicBezTo>
                    <a:pt x="13" y="7"/>
                    <a:pt x="28" y="9"/>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6"/>
            <p:cNvSpPr/>
            <p:nvPr/>
          </p:nvSpPr>
          <p:spPr>
            <a:xfrm>
              <a:off x="4775481" y="3231056"/>
              <a:ext cx="6213" cy="3389"/>
            </a:xfrm>
            <a:custGeom>
              <a:avLst/>
              <a:gdLst/>
              <a:ahLst/>
              <a:cxnLst/>
              <a:rect l="l" t="t" r="r" b="b"/>
              <a:pathLst>
                <a:path w="22" h="12" extrusionOk="0">
                  <a:moveTo>
                    <a:pt x="18" y="3"/>
                  </a:moveTo>
                  <a:cubicBezTo>
                    <a:pt x="13" y="1"/>
                    <a:pt x="0" y="5"/>
                    <a:pt x="7" y="9"/>
                  </a:cubicBezTo>
                  <a:cubicBezTo>
                    <a:pt x="9" y="12"/>
                    <a:pt x="22" y="5"/>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6"/>
            <p:cNvSpPr/>
            <p:nvPr/>
          </p:nvSpPr>
          <p:spPr>
            <a:xfrm>
              <a:off x="5189221" y="3227667"/>
              <a:ext cx="9885" cy="4519"/>
            </a:xfrm>
            <a:custGeom>
              <a:avLst/>
              <a:gdLst/>
              <a:ahLst/>
              <a:cxnLst/>
              <a:rect l="l" t="t" r="r" b="b"/>
              <a:pathLst>
                <a:path w="35" h="16" extrusionOk="0">
                  <a:moveTo>
                    <a:pt x="30" y="0"/>
                  </a:moveTo>
                  <a:cubicBezTo>
                    <a:pt x="13" y="0"/>
                    <a:pt x="5" y="6"/>
                    <a:pt x="0" y="15"/>
                  </a:cubicBezTo>
                  <a:cubicBezTo>
                    <a:pt x="15" y="13"/>
                    <a:pt x="35" y="15"/>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6"/>
            <p:cNvSpPr/>
            <p:nvPr/>
          </p:nvSpPr>
          <p:spPr>
            <a:xfrm>
              <a:off x="5359800" y="3226820"/>
              <a:ext cx="5648" cy="3389"/>
            </a:xfrm>
            <a:custGeom>
              <a:avLst/>
              <a:gdLst/>
              <a:ahLst/>
              <a:cxnLst/>
              <a:rect l="l" t="t" r="r" b="b"/>
              <a:pathLst>
                <a:path w="20" h="12" extrusionOk="0">
                  <a:moveTo>
                    <a:pt x="15" y="3"/>
                  </a:moveTo>
                  <a:cubicBezTo>
                    <a:pt x="13" y="1"/>
                    <a:pt x="0" y="7"/>
                    <a:pt x="5" y="12"/>
                  </a:cubicBezTo>
                  <a:cubicBezTo>
                    <a:pt x="7" y="12"/>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6"/>
            <p:cNvSpPr/>
            <p:nvPr/>
          </p:nvSpPr>
          <p:spPr>
            <a:xfrm>
              <a:off x="4465670" y="3213546"/>
              <a:ext cx="15533" cy="19769"/>
            </a:xfrm>
            <a:custGeom>
              <a:avLst/>
              <a:gdLst/>
              <a:ahLst/>
              <a:cxnLst/>
              <a:rect l="l" t="t" r="r" b="b"/>
              <a:pathLst>
                <a:path w="55" h="70" extrusionOk="0">
                  <a:moveTo>
                    <a:pt x="54" y="44"/>
                  </a:moveTo>
                  <a:lnTo>
                    <a:pt x="54" y="31"/>
                  </a:lnTo>
                  <a:cubicBezTo>
                    <a:pt x="16" y="1"/>
                    <a:pt x="1" y="69"/>
                    <a:pt x="54"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6"/>
            <p:cNvSpPr/>
            <p:nvPr/>
          </p:nvSpPr>
          <p:spPr>
            <a:xfrm>
              <a:off x="5018076" y="3221454"/>
              <a:ext cx="6213" cy="3389"/>
            </a:xfrm>
            <a:custGeom>
              <a:avLst/>
              <a:gdLst/>
              <a:ahLst/>
              <a:cxnLst/>
              <a:rect l="l" t="t" r="r" b="b"/>
              <a:pathLst>
                <a:path w="22" h="12" extrusionOk="0">
                  <a:moveTo>
                    <a:pt x="17" y="3"/>
                  </a:moveTo>
                  <a:cubicBezTo>
                    <a:pt x="13" y="1"/>
                    <a:pt x="0" y="5"/>
                    <a:pt x="7" y="9"/>
                  </a:cubicBezTo>
                  <a:cubicBezTo>
                    <a:pt x="9" y="11"/>
                    <a:pt x="22" y="5"/>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6"/>
            <p:cNvSpPr/>
            <p:nvPr/>
          </p:nvSpPr>
          <p:spPr>
            <a:xfrm>
              <a:off x="5321674" y="3204509"/>
              <a:ext cx="22029" cy="17792"/>
            </a:xfrm>
            <a:custGeom>
              <a:avLst/>
              <a:gdLst/>
              <a:ahLst/>
              <a:cxnLst/>
              <a:rect l="l" t="t" r="r" b="b"/>
              <a:pathLst>
                <a:path w="78" h="63" extrusionOk="0">
                  <a:moveTo>
                    <a:pt x="0" y="63"/>
                  </a:moveTo>
                  <a:cubicBezTo>
                    <a:pt x="78" y="52"/>
                    <a:pt x="3" y="1"/>
                    <a:pt x="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6"/>
            <p:cNvSpPr/>
            <p:nvPr/>
          </p:nvSpPr>
          <p:spPr>
            <a:xfrm>
              <a:off x="4015781" y="3213546"/>
              <a:ext cx="3389" cy="5083"/>
            </a:xfrm>
            <a:custGeom>
              <a:avLst/>
              <a:gdLst/>
              <a:ahLst/>
              <a:cxnLst/>
              <a:rect l="l" t="t" r="r" b="b"/>
              <a:pathLst>
                <a:path w="12" h="18" extrusionOk="0">
                  <a:moveTo>
                    <a:pt x="11" y="9"/>
                  </a:moveTo>
                  <a:cubicBezTo>
                    <a:pt x="11" y="5"/>
                    <a:pt x="3"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6"/>
            <p:cNvSpPr/>
            <p:nvPr/>
          </p:nvSpPr>
          <p:spPr>
            <a:xfrm>
              <a:off x="4177888" y="3213546"/>
              <a:ext cx="6213" cy="3389"/>
            </a:xfrm>
            <a:custGeom>
              <a:avLst/>
              <a:gdLst/>
              <a:ahLst/>
              <a:cxnLst/>
              <a:rect l="l" t="t" r="r" b="b"/>
              <a:pathLst>
                <a:path w="22" h="12" extrusionOk="0">
                  <a:moveTo>
                    <a:pt x="15" y="3"/>
                  </a:moveTo>
                  <a:cubicBezTo>
                    <a:pt x="13" y="1"/>
                    <a:pt x="0" y="5"/>
                    <a:pt x="7"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6"/>
            <p:cNvSpPr/>
            <p:nvPr/>
          </p:nvSpPr>
          <p:spPr>
            <a:xfrm>
              <a:off x="5166063" y="3203944"/>
              <a:ext cx="3389" cy="4519"/>
            </a:xfrm>
            <a:custGeom>
              <a:avLst/>
              <a:gdLst/>
              <a:ahLst/>
              <a:cxnLst/>
              <a:rect l="l" t="t" r="r" b="b"/>
              <a:pathLst>
                <a:path w="12" h="16" extrusionOk="0">
                  <a:moveTo>
                    <a:pt x="12" y="9"/>
                  </a:moveTo>
                  <a:cubicBezTo>
                    <a:pt x="12" y="5"/>
                    <a:pt x="3" y="1"/>
                    <a:pt x="1" y="9"/>
                  </a:cubicBezTo>
                  <a:cubicBezTo>
                    <a:pt x="1" y="11"/>
                    <a:pt x="10" y="16"/>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6"/>
            <p:cNvSpPr/>
            <p:nvPr/>
          </p:nvSpPr>
          <p:spPr>
            <a:xfrm>
              <a:off x="4960464" y="3202250"/>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6"/>
            <p:cNvSpPr/>
            <p:nvPr/>
          </p:nvSpPr>
          <p:spPr>
            <a:xfrm>
              <a:off x="4837895" y="3198014"/>
              <a:ext cx="6213" cy="3107"/>
            </a:xfrm>
            <a:custGeom>
              <a:avLst/>
              <a:gdLst/>
              <a:ahLst/>
              <a:cxnLst/>
              <a:rect l="l" t="t" r="r" b="b"/>
              <a:pathLst>
                <a:path w="22" h="11" extrusionOk="0">
                  <a:moveTo>
                    <a:pt x="15" y="2"/>
                  </a:moveTo>
                  <a:cubicBezTo>
                    <a:pt x="13" y="0"/>
                    <a:pt x="0" y="4"/>
                    <a:pt x="6" y="9"/>
                  </a:cubicBezTo>
                  <a:cubicBezTo>
                    <a:pt x="9" y="11"/>
                    <a:pt x="21"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6"/>
            <p:cNvSpPr/>
            <p:nvPr/>
          </p:nvSpPr>
          <p:spPr>
            <a:xfrm>
              <a:off x="4612244" y="3195472"/>
              <a:ext cx="6213" cy="3954"/>
            </a:xfrm>
            <a:custGeom>
              <a:avLst/>
              <a:gdLst/>
              <a:ahLst/>
              <a:cxnLst/>
              <a:rect l="l" t="t" r="r" b="b"/>
              <a:pathLst>
                <a:path w="22" h="14" extrusionOk="0">
                  <a:moveTo>
                    <a:pt x="7" y="11"/>
                  </a:moveTo>
                  <a:cubicBezTo>
                    <a:pt x="9" y="13"/>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6"/>
            <p:cNvSpPr/>
            <p:nvPr/>
          </p:nvSpPr>
          <p:spPr>
            <a:xfrm>
              <a:off x="4356940" y="3194342"/>
              <a:ext cx="6213" cy="4519"/>
            </a:xfrm>
            <a:custGeom>
              <a:avLst/>
              <a:gdLst/>
              <a:ahLst/>
              <a:cxnLst/>
              <a:rect l="l" t="t" r="r" b="b"/>
              <a:pathLst>
                <a:path w="22" h="16" extrusionOk="0">
                  <a:moveTo>
                    <a:pt x="22" y="7"/>
                  </a:moveTo>
                  <a:cubicBezTo>
                    <a:pt x="20" y="0"/>
                    <a:pt x="11" y="2"/>
                    <a:pt x="0" y="7"/>
                  </a:cubicBezTo>
                  <a:cubicBezTo>
                    <a:pt x="0" y="15"/>
                    <a:pt x="20" y="15"/>
                    <a:pt x="2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6"/>
            <p:cNvSpPr/>
            <p:nvPr/>
          </p:nvSpPr>
          <p:spPr>
            <a:xfrm>
              <a:off x="4523283" y="3190106"/>
              <a:ext cx="6213" cy="5648"/>
            </a:xfrm>
            <a:custGeom>
              <a:avLst/>
              <a:gdLst/>
              <a:ahLst/>
              <a:cxnLst/>
              <a:rect l="l" t="t" r="r" b="b"/>
              <a:pathLst>
                <a:path w="22" h="20" extrusionOk="0">
                  <a:moveTo>
                    <a:pt x="22" y="9"/>
                  </a:moveTo>
                  <a:cubicBezTo>
                    <a:pt x="22" y="2"/>
                    <a:pt x="5" y="0"/>
                    <a:pt x="0" y="9"/>
                  </a:cubicBezTo>
                  <a:cubicBezTo>
                    <a:pt x="13" y="9"/>
                    <a:pt x="17"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6"/>
            <p:cNvSpPr/>
            <p:nvPr/>
          </p:nvSpPr>
          <p:spPr>
            <a:xfrm>
              <a:off x="4567905" y="3182763"/>
              <a:ext cx="14968" cy="12991"/>
            </a:xfrm>
            <a:custGeom>
              <a:avLst/>
              <a:gdLst/>
              <a:ahLst/>
              <a:cxnLst/>
              <a:rect l="l" t="t" r="r" b="b"/>
              <a:pathLst>
                <a:path w="53" h="46" extrusionOk="0">
                  <a:moveTo>
                    <a:pt x="52" y="13"/>
                  </a:moveTo>
                  <a:cubicBezTo>
                    <a:pt x="20" y="18"/>
                    <a:pt x="22" y="1"/>
                    <a:pt x="3" y="13"/>
                  </a:cubicBezTo>
                  <a:cubicBezTo>
                    <a:pt x="1" y="46"/>
                    <a:pt x="50" y="33"/>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6"/>
            <p:cNvSpPr/>
            <p:nvPr/>
          </p:nvSpPr>
          <p:spPr>
            <a:xfrm>
              <a:off x="5062133" y="3184458"/>
              <a:ext cx="8755" cy="6496"/>
            </a:xfrm>
            <a:custGeom>
              <a:avLst/>
              <a:gdLst/>
              <a:ahLst/>
              <a:cxnLst/>
              <a:rect l="l" t="t" r="r" b="b"/>
              <a:pathLst>
                <a:path w="31" h="23" extrusionOk="0">
                  <a:moveTo>
                    <a:pt x="31" y="1"/>
                  </a:moveTo>
                  <a:lnTo>
                    <a:pt x="1" y="1"/>
                  </a:lnTo>
                  <a:lnTo>
                    <a:pt x="1" y="22"/>
                  </a:lnTo>
                  <a:lnTo>
                    <a:pt x="31"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6"/>
            <p:cNvSpPr/>
            <p:nvPr/>
          </p:nvSpPr>
          <p:spPr>
            <a:xfrm>
              <a:off x="4608008" y="3184458"/>
              <a:ext cx="6213" cy="7060"/>
            </a:xfrm>
            <a:custGeom>
              <a:avLst/>
              <a:gdLst/>
              <a:ahLst/>
              <a:cxnLst/>
              <a:rect l="l" t="t" r="r" b="b"/>
              <a:pathLst>
                <a:path w="22" h="25" extrusionOk="0">
                  <a:moveTo>
                    <a:pt x="22" y="22"/>
                  </a:moveTo>
                  <a:lnTo>
                    <a:pt x="22" y="7"/>
                  </a:lnTo>
                  <a:cubicBezTo>
                    <a:pt x="11" y="7"/>
                    <a:pt x="9" y="3"/>
                    <a:pt x="0" y="1"/>
                  </a:cubicBezTo>
                  <a:cubicBezTo>
                    <a:pt x="2" y="12"/>
                    <a:pt x="0" y="25"/>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6"/>
            <p:cNvSpPr/>
            <p:nvPr/>
          </p:nvSpPr>
          <p:spPr>
            <a:xfrm>
              <a:off x="4275322" y="3172596"/>
              <a:ext cx="5648" cy="5083"/>
            </a:xfrm>
            <a:custGeom>
              <a:avLst/>
              <a:gdLst/>
              <a:ahLst/>
              <a:cxnLst/>
              <a:rect l="l" t="t" r="r" b="b"/>
              <a:pathLst>
                <a:path w="20" h="18" extrusionOk="0">
                  <a:moveTo>
                    <a:pt x="19" y="9"/>
                  </a:moveTo>
                  <a:cubicBezTo>
                    <a:pt x="19" y="0"/>
                    <a:pt x="2" y="0"/>
                    <a:pt x="0" y="9"/>
                  </a:cubicBezTo>
                  <a:cubicBezTo>
                    <a:pt x="11" y="7"/>
                    <a:pt x="15" y="17"/>
                    <a:pt x="1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6"/>
            <p:cNvSpPr/>
            <p:nvPr/>
          </p:nvSpPr>
          <p:spPr>
            <a:xfrm>
              <a:off x="4369649" y="3162712"/>
              <a:ext cx="15251" cy="12426"/>
            </a:xfrm>
            <a:custGeom>
              <a:avLst/>
              <a:gdLst/>
              <a:ahLst/>
              <a:cxnLst/>
              <a:rect l="l" t="t" r="r" b="b"/>
              <a:pathLst>
                <a:path w="54" h="44" extrusionOk="0">
                  <a:moveTo>
                    <a:pt x="45" y="44"/>
                  </a:moveTo>
                  <a:cubicBezTo>
                    <a:pt x="54" y="1"/>
                    <a:pt x="0" y="39"/>
                    <a:pt x="45"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6"/>
            <p:cNvSpPr/>
            <p:nvPr/>
          </p:nvSpPr>
          <p:spPr>
            <a:xfrm>
              <a:off x="5125677" y="3165254"/>
              <a:ext cx="10450" cy="8190"/>
            </a:xfrm>
            <a:custGeom>
              <a:avLst/>
              <a:gdLst/>
              <a:ahLst/>
              <a:cxnLst/>
              <a:rect l="l" t="t" r="r" b="b"/>
              <a:pathLst>
                <a:path w="37" h="29" extrusionOk="0">
                  <a:moveTo>
                    <a:pt x="35" y="28"/>
                  </a:moveTo>
                  <a:cubicBezTo>
                    <a:pt x="37" y="11"/>
                    <a:pt x="33" y="0"/>
                    <a:pt x="15" y="0"/>
                  </a:cubicBezTo>
                  <a:cubicBezTo>
                    <a:pt x="11" y="9"/>
                    <a:pt x="0" y="13"/>
                    <a:pt x="5"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6"/>
            <p:cNvSpPr/>
            <p:nvPr/>
          </p:nvSpPr>
          <p:spPr>
            <a:xfrm>
              <a:off x="3868077" y="3162147"/>
              <a:ext cx="16663" cy="11861"/>
            </a:xfrm>
            <a:custGeom>
              <a:avLst/>
              <a:gdLst/>
              <a:ahLst/>
              <a:cxnLst/>
              <a:rect l="l" t="t" r="r" b="b"/>
              <a:pathLst>
                <a:path w="59" h="42" extrusionOk="0">
                  <a:moveTo>
                    <a:pt x="35" y="24"/>
                  </a:moveTo>
                  <a:cubicBezTo>
                    <a:pt x="59" y="1"/>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6"/>
            <p:cNvSpPr/>
            <p:nvPr/>
          </p:nvSpPr>
          <p:spPr>
            <a:xfrm>
              <a:off x="4313448" y="3164689"/>
              <a:ext cx="5648" cy="3389"/>
            </a:xfrm>
            <a:custGeom>
              <a:avLst/>
              <a:gdLst/>
              <a:ahLst/>
              <a:cxnLst/>
              <a:rect l="l" t="t" r="r" b="b"/>
              <a:pathLst>
                <a:path w="20" h="12" extrusionOk="0">
                  <a:moveTo>
                    <a:pt x="15" y="2"/>
                  </a:moveTo>
                  <a:cubicBezTo>
                    <a:pt x="13" y="0"/>
                    <a:pt x="0" y="5"/>
                    <a:pt x="4" y="9"/>
                  </a:cubicBezTo>
                  <a:cubicBezTo>
                    <a:pt x="9" y="11"/>
                    <a:pt x="19"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6"/>
            <p:cNvSpPr/>
            <p:nvPr/>
          </p:nvSpPr>
          <p:spPr>
            <a:xfrm>
              <a:off x="3968053" y="3159323"/>
              <a:ext cx="5648" cy="3671"/>
            </a:xfrm>
            <a:custGeom>
              <a:avLst/>
              <a:gdLst/>
              <a:ahLst/>
              <a:cxnLst/>
              <a:rect l="l" t="t" r="r" b="b"/>
              <a:pathLst>
                <a:path w="20" h="13" extrusionOk="0">
                  <a:moveTo>
                    <a:pt x="19" y="0"/>
                  </a:moveTo>
                  <a:lnTo>
                    <a:pt x="0" y="0"/>
                  </a:lnTo>
                  <a:lnTo>
                    <a:pt x="0" y="13"/>
                  </a:lnTo>
                  <a:lnTo>
                    <a:pt x="19"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6"/>
            <p:cNvSpPr/>
            <p:nvPr/>
          </p:nvSpPr>
          <p:spPr>
            <a:xfrm>
              <a:off x="3960710" y="3158476"/>
              <a:ext cx="6213" cy="3389"/>
            </a:xfrm>
            <a:custGeom>
              <a:avLst/>
              <a:gdLst/>
              <a:ahLst/>
              <a:cxnLst/>
              <a:rect l="l" t="t" r="r" b="b"/>
              <a:pathLst>
                <a:path w="22" h="12" extrusionOk="0">
                  <a:moveTo>
                    <a:pt x="15" y="3"/>
                  </a:moveTo>
                  <a:cubicBezTo>
                    <a:pt x="13" y="1"/>
                    <a:pt x="1" y="5"/>
                    <a:pt x="7"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6"/>
            <p:cNvSpPr/>
            <p:nvPr/>
          </p:nvSpPr>
          <p:spPr>
            <a:xfrm>
              <a:off x="3801710" y="4036222"/>
              <a:ext cx="21464" cy="13556"/>
            </a:xfrm>
            <a:custGeom>
              <a:avLst/>
              <a:gdLst/>
              <a:ahLst/>
              <a:cxnLst/>
              <a:rect l="l" t="t" r="r" b="b"/>
              <a:pathLst>
                <a:path w="76" h="48" extrusionOk="0">
                  <a:moveTo>
                    <a:pt x="49" y="48"/>
                  </a:moveTo>
                  <a:cubicBezTo>
                    <a:pt x="75" y="31"/>
                    <a:pt x="45" y="9"/>
                    <a:pt x="30" y="1"/>
                  </a:cubicBezTo>
                  <a:cubicBezTo>
                    <a:pt x="28" y="7"/>
                    <a:pt x="15" y="7"/>
                    <a:pt x="0" y="7"/>
                  </a:cubicBezTo>
                  <a:cubicBezTo>
                    <a:pt x="7" y="28"/>
                    <a:pt x="24" y="41"/>
                    <a:pt x="49"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6"/>
            <p:cNvSpPr/>
            <p:nvPr/>
          </p:nvSpPr>
          <p:spPr>
            <a:xfrm>
              <a:off x="4942389" y="4039328"/>
              <a:ext cx="5648" cy="3107"/>
            </a:xfrm>
            <a:custGeom>
              <a:avLst/>
              <a:gdLst/>
              <a:ahLst/>
              <a:cxnLst/>
              <a:rect l="l" t="t" r="r" b="b"/>
              <a:pathLst>
                <a:path w="20" h="11" extrusionOk="0">
                  <a:moveTo>
                    <a:pt x="5" y="9"/>
                  </a:moveTo>
                  <a:cubicBezTo>
                    <a:pt x="9" y="11"/>
                    <a:pt x="20" y="7"/>
                    <a:pt x="16" y="2"/>
                  </a:cubicBezTo>
                  <a:cubicBezTo>
                    <a:pt x="13" y="0"/>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6"/>
            <p:cNvSpPr/>
            <p:nvPr/>
          </p:nvSpPr>
          <p:spPr>
            <a:xfrm>
              <a:off x="5858830" y="4033115"/>
              <a:ext cx="6213" cy="3389"/>
            </a:xfrm>
            <a:custGeom>
              <a:avLst/>
              <a:gdLst/>
              <a:ahLst/>
              <a:cxnLst/>
              <a:rect l="l" t="t" r="r" b="b"/>
              <a:pathLst>
                <a:path w="22" h="12" extrusionOk="0">
                  <a:moveTo>
                    <a:pt x="15" y="3"/>
                  </a:moveTo>
                  <a:cubicBezTo>
                    <a:pt x="13" y="1"/>
                    <a:pt x="0" y="7"/>
                    <a:pt x="7" y="12"/>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6"/>
            <p:cNvSpPr/>
            <p:nvPr/>
          </p:nvSpPr>
          <p:spPr>
            <a:xfrm>
              <a:off x="4410034" y="4027185"/>
              <a:ext cx="16098" cy="11861"/>
            </a:xfrm>
            <a:custGeom>
              <a:avLst/>
              <a:gdLst/>
              <a:ahLst/>
              <a:cxnLst/>
              <a:rect l="l" t="t" r="r" b="b"/>
              <a:pathLst>
                <a:path w="57" h="42"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6"/>
            <p:cNvSpPr/>
            <p:nvPr/>
          </p:nvSpPr>
          <p:spPr>
            <a:xfrm>
              <a:off x="5619341" y="4018147"/>
              <a:ext cx="12991" cy="9885"/>
            </a:xfrm>
            <a:custGeom>
              <a:avLst/>
              <a:gdLst/>
              <a:ahLst/>
              <a:cxnLst/>
              <a:rect l="l" t="t" r="r" b="b"/>
              <a:pathLst>
                <a:path w="46" h="35" extrusionOk="0">
                  <a:moveTo>
                    <a:pt x="45" y="15"/>
                  </a:moveTo>
                  <a:cubicBezTo>
                    <a:pt x="32" y="15"/>
                    <a:pt x="37" y="2"/>
                    <a:pt x="26" y="0"/>
                  </a:cubicBezTo>
                  <a:cubicBezTo>
                    <a:pt x="24" y="11"/>
                    <a:pt x="0" y="7"/>
                    <a:pt x="4" y="22"/>
                  </a:cubicBezTo>
                  <a:cubicBezTo>
                    <a:pt x="30" y="22"/>
                    <a:pt x="37" y="35"/>
                    <a:pt x="4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6"/>
            <p:cNvSpPr/>
            <p:nvPr/>
          </p:nvSpPr>
          <p:spPr>
            <a:xfrm>
              <a:off x="4210648" y="4021819"/>
              <a:ext cx="3107" cy="5083"/>
            </a:xfrm>
            <a:custGeom>
              <a:avLst/>
              <a:gdLst/>
              <a:ahLst/>
              <a:cxnLst/>
              <a:rect l="l" t="t" r="r" b="b"/>
              <a:pathLst>
                <a:path w="11" h="18" extrusionOk="0">
                  <a:moveTo>
                    <a:pt x="11" y="9"/>
                  </a:moveTo>
                  <a:cubicBezTo>
                    <a:pt x="11" y="4"/>
                    <a:pt x="2" y="0"/>
                    <a:pt x="0" y="9"/>
                  </a:cubicBezTo>
                  <a:cubicBezTo>
                    <a:pt x="0"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6"/>
            <p:cNvSpPr/>
            <p:nvPr/>
          </p:nvSpPr>
          <p:spPr>
            <a:xfrm>
              <a:off x="4040069" y="4013346"/>
              <a:ext cx="12991" cy="10449"/>
            </a:xfrm>
            <a:custGeom>
              <a:avLst/>
              <a:gdLst/>
              <a:ahLst/>
              <a:cxnLst/>
              <a:rect l="l" t="t" r="r" b="b"/>
              <a:pathLst>
                <a:path w="46" h="37" extrusionOk="0">
                  <a:moveTo>
                    <a:pt x="34" y="26"/>
                  </a:moveTo>
                  <a:cubicBezTo>
                    <a:pt x="36" y="24"/>
                    <a:pt x="45" y="11"/>
                    <a:pt x="45" y="11"/>
                  </a:cubicBezTo>
                  <a:cubicBezTo>
                    <a:pt x="34" y="0"/>
                    <a:pt x="0" y="37"/>
                    <a:pt x="34" y="32"/>
                  </a:cubicBezTo>
                  <a:cubicBezTo>
                    <a:pt x="36" y="32"/>
                    <a:pt x="34" y="26"/>
                    <a:pt x="34"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6"/>
            <p:cNvSpPr/>
            <p:nvPr/>
          </p:nvSpPr>
          <p:spPr>
            <a:xfrm>
              <a:off x="4653195" y="4014476"/>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6"/>
            <p:cNvSpPr/>
            <p:nvPr/>
          </p:nvSpPr>
          <p:spPr>
            <a:xfrm>
              <a:off x="4269673" y="4011934"/>
              <a:ext cx="3389" cy="5366"/>
            </a:xfrm>
            <a:custGeom>
              <a:avLst/>
              <a:gdLst/>
              <a:ahLst/>
              <a:cxnLst/>
              <a:rect l="l" t="t" r="r" b="b"/>
              <a:pathLst>
                <a:path w="12" h="19" extrusionOk="0">
                  <a:moveTo>
                    <a:pt x="12" y="9"/>
                  </a:moveTo>
                  <a:cubicBezTo>
                    <a:pt x="12" y="5"/>
                    <a:pt x="3" y="1"/>
                    <a:pt x="1" y="9"/>
                  </a:cubicBezTo>
                  <a:cubicBezTo>
                    <a:pt x="1" y="14"/>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6"/>
            <p:cNvSpPr/>
            <p:nvPr/>
          </p:nvSpPr>
          <p:spPr>
            <a:xfrm>
              <a:off x="3652311" y="4014476"/>
              <a:ext cx="5648" cy="1977"/>
            </a:xfrm>
            <a:custGeom>
              <a:avLst/>
              <a:gdLst/>
              <a:ahLst/>
              <a:cxnLst/>
              <a:rect l="l" t="t" r="r" b="b"/>
              <a:pathLst>
                <a:path w="20" h="7" extrusionOk="0">
                  <a:moveTo>
                    <a:pt x="19" y="0"/>
                  </a:moveTo>
                  <a:cubicBezTo>
                    <a:pt x="13" y="3"/>
                    <a:pt x="0" y="0"/>
                    <a:pt x="0" y="7"/>
                  </a:cubicBezTo>
                  <a:cubicBezTo>
                    <a:pt x="9" y="5"/>
                    <a:pt x="19" y="7"/>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6"/>
            <p:cNvSpPr/>
            <p:nvPr/>
          </p:nvSpPr>
          <p:spPr>
            <a:xfrm>
              <a:off x="4913865" y="4011934"/>
              <a:ext cx="6496" cy="3389"/>
            </a:xfrm>
            <a:custGeom>
              <a:avLst/>
              <a:gdLst/>
              <a:ahLst/>
              <a:cxnLst/>
              <a:rect l="l" t="t" r="r" b="b"/>
              <a:pathLst>
                <a:path w="23" h="12" extrusionOk="0">
                  <a:moveTo>
                    <a:pt x="16" y="3"/>
                  </a:moveTo>
                  <a:cubicBezTo>
                    <a:pt x="14" y="1"/>
                    <a:pt x="1" y="5"/>
                    <a:pt x="7" y="9"/>
                  </a:cubicBezTo>
                  <a:cubicBezTo>
                    <a:pt x="9" y="12"/>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6"/>
            <p:cNvSpPr/>
            <p:nvPr/>
          </p:nvSpPr>
          <p:spPr>
            <a:xfrm>
              <a:off x="5414871" y="4010240"/>
              <a:ext cx="5648" cy="2824"/>
            </a:xfrm>
            <a:custGeom>
              <a:avLst/>
              <a:gdLst/>
              <a:ahLst/>
              <a:cxnLst/>
              <a:rect l="l" t="t" r="r" b="b"/>
              <a:pathLst>
                <a:path w="20" h="10" extrusionOk="0">
                  <a:moveTo>
                    <a:pt x="20" y="0"/>
                  </a:moveTo>
                  <a:cubicBezTo>
                    <a:pt x="13" y="3"/>
                    <a:pt x="0" y="3"/>
                    <a:pt x="0" y="9"/>
                  </a:cubicBezTo>
                  <a:cubicBezTo>
                    <a:pt x="9" y="7"/>
                    <a:pt x="20" y="9"/>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6"/>
            <p:cNvSpPr/>
            <p:nvPr/>
          </p:nvSpPr>
          <p:spPr>
            <a:xfrm>
              <a:off x="3694674" y="4010240"/>
              <a:ext cx="8755" cy="2824"/>
            </a:xfrm>
            <a:custGeom>
              <a:avLst/>
              <a:gdLst/>
              <a:ahLst/>
              <a:cxnLst/>
              <a:rect l="l" t="t" r="r" b="b"/>
              <a:pathLst>
                <a:path w="31" h="10" extrusionOk="0">
                  <a:moveTo>
                    <a:pt x="30" y="0"/>
                  </a:moveTo>
                  <a:cubicBezTo>
                    <a:pt x="17" y="3"/>
                    <a:pt x="2" y="0"/>
                    <a:pt x="0" y="9"/>
                  </a:cubicBezTo>
                  <a:cubicBezTo>
                    <a:pt x="11" y="7"/>
                    <a:pt x="28" y="9"/>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6"/>
            <p:cNvSpPr/>
            <p:nvPr/>
          </p:nvSpPr>
          <p:spPr>
            <a:xfrm>
              <a:off x="3659372" y="4010240"/>
              <a:ext cx="5931" cy="3389"/>
            </a:xfrm>
            <a:custGeom>
              <a:avLst/>
              <a:gdLst/>
              <a:ahLst/>
              <a:cxnLst/>
              <a:rect l="l" t="t" r="r" b="b"/>
              <a:pathLst>
                <a:path w="21" h="12" extrusionOk="0">
                  <a:moveTo>
                    <a:pt x="16" y="0"/>
                  </a:moveTo>
                  <a:cubicBezTo>
                    <a:pt x="12"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6"/>
            <p:cNvSpPr/>
            <p:nvPr/>
          </p:nvSpPr>
          <p:spPr>
            <a:xfrm>
              <a:off x="4918101" y="4004874"/>
              <a:ext cx="6496" cy="6778"/>
            </a:xfrm>
            <a:custGeom>
              <a:avLst/>
              <a:gdLst/>
              <a:ahLst/>
              <a:cxnLst/>
              <a:rect l="l" t="t" r="r" b="b"/>
              <a:pathLst>
                <a:path w="23" h="24" extrusionOk="0">
                  <a:moveTo>
                    <a:pt x="22" y="19"/>
                  </a:moveTo>
                  <a:cubicBezTo>
                    <a:pt x="20" y="13"/>
                    <a:pt x="22" y="0"/>
                    <a:pt x="12" y="0"/>
                  </a:cubicBezTo>
                  <a:cubicBezTo>
                    <a:pt x="12" y="4"/>
                    <a:pt x="9" y="9"/>
                    <a:pt x="1" y="7"/>
                  </a:cubicBezTo>
                  <a:cubicBezTo>
                    <a:pt x="3" y="15"/>
                    <a:pt x="5" y="24"/>
                    <a:pt x="22"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6"/>
            <p:cNvSpPr/>
            <p:nvPr/>
          </p:nvSpPr>
          <p:spPr>
            <a:xfrm>
              <a:off x="4835918" y="4001767"/>
              <a:ext cx="16098" cy="11861"/>
            </a:xfrm>
            <a:custGeom>
              <a:avLst/>
              <a:gdLst/>
              <a:ahLst/>
              <a:cxnLst/>
              <a:rect l="l" t="t" r="r" b="b"/>
              <a:pathLst>
                <a:path w="57" h="42"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6"/>
            <p:cNvSpPr/>
            <p:nvPr/>
          </p:nvSpPr>
          <p:spPr>
            <a:xfrm>
              <a:off x="5847251" y="3998661"/>
              <a:ext cx="11862" cy="10167"/>
            </a:xfrm>
            <a:custGeom>
              <a:avLst/>
              <a:gdLst/>
              <a:ahLst/>
              <a:cxnLst/>
              <a:rect l="l" t="t" r="r" b="b"/>
              <a:pathLst>
                <a:path w="42" h="36" extrusionOk="0">
                  <a:moveTo>
                    <a:pt x="26" y="35"/>
                  </a:moveTo>
                  <a:cubicBezTo>
                    <a:pt x="41" y="26"/>
                    <a:pt x="41" y="1"/>
                    <a:pt x="18" y="1"/>
                  </a:cubicBezTo>
                  <a:cubicBezTo>
                    <a:pt x="3" y="9"/>
                    <a:pt x="1" y="35"/>
                    <a:pt x="2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6"/>
            <p:cNvSpPr/>
            <p:nvPr/>
          </p:nvSpPr>
          <p:spPr>
            <a:xfrm>
              <a:off x="5468530" y="4004874"/>
              <a:ext cx="5931" cy="1977"/>
            </a:xfrm>
            <a:custGeom>
              <a:avLst/>
              <a:gdLst/>
              <a:ahLst/>
              <a:cxnLst/>
              <a:rect l="l" t="t" r="r" b="b"/>
              <a:pathLst>
                <a:path w="21" h="7" extrusionOk="0">
                  <a:moveTo>
                    <a:pt x="1" y="7"/>
                  </a:moveTo>
                  <a:cubicBezTo>
                    <a:pt x="7" y="4"/>
                    <a:pt x="20" y="7"/>
                    <a:pt x="20" y="0"/>
                  </a:cubicBezTo>
                  <a:cubicBezTo>
                    <a:pt x="12" y="0"/>
                    <a:pt x="1"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6"/>
            <p:cNvSpPr/>
            <p:nvPr/>
          </p:nvSpPr>
          <p:spPr>
            <a:xfrm>
              <a:off x="5052531" y="4002332"/>
              <a:ext cx="9885" cy="4519"/>
            </a:xfrm>
            <a:custGeom>
              <a:avLst/>
              <a:gdLst/>
              <a:ahLst/>
              <a:cxnLst/>
              <a:rect l="l" t="t" r="r" b="b"/>
              <a:pathLst>
                <a:path w="35" h="16" extrusionOk="0">
                  <a:moveTo>
                    <a:pt x="5" y="16"/>
                  </a:moveTo>
                  <a:lnTo>
                    <a:pt x="24" y="16"/>
                  </a:lnTo>
                  <a:cubicBezTo>
                    <a:pt x="24" y="9"/>
                    <a:pt x="32" y="7"/>
                    <a:pt x="35" y="1"/>
                  </a:cubicBezTo>
                  <a:cubicBezTo>
                    <a:pt x="20" y="3"/>
                    <a:pt x="0"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6"/>
            <p:cNvSpPr/>
            <p:nvPr/>
          </p:nvSpPr>
          <p:spPr>
            <a:xfrm>
              <a:off x="5268297" y="3994424"/>
              <a:ext cx="10167" cy="4519"/>
            </a:xfrm>
            <a:custGeom>
              <a:avLst/>
              <a:gdLst/>
              <a:ahLst/>
              <a:cxnLst/>
              <a:rect l="l" t="t" r="r" b="b"/>
              <a:pathLst>
                <a:path w="36" h="16" extrusionOk="0">
                  <a:moveTo>
                    <a:pt x="31" y="1"/>
                  </a:moveTo>
                  <a:cubicBezTo>
                    <a:pt x="14" y="1"/>
                    <a:pt x="5" y="7"/>
                    <a:pt x="1" y="16"/>
                  </a:cubicBezTo>
                  <a:cubicBezTo>
                    <a:pt x="16" y="16"/>
                    <a:pt x="35" y="16"/>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6"/>
            <p:cNvSpPr/>
            <p:nvPr/>
          </p:nvSpPr>
          <p:spPr>
            <a:xfrm>
              <a:off x="5010169" y="3996401"/>
              <a:ext cx="5648" cy="3107"/>
            </a:xfrm>
            <a:custGeom>
              <a:avLst/>
              <a:gdLst/>
              <a:ahLst/>
              <a:cxnLst/>
              <a:rect l="l" t="t" r="r" b="b"/>
              <a:pathLst>
                <a:path w="20" h="11" extrusionOk="0">
                  <a:moveTo>
                    <a:pt x="15" y="2"/>
                  </a:moveTo>
                  <a:cubicBezTo>
                    <a:pt x="13" y="0"/>
                    <a:pt x="0" y="4"/>
                    <a:pt x="5" y="9"/>
                  </a:cubicBezTo>
                  <a:cubicBezTo>
                    <a:pt x="9" y="11"/>
                    <a:pt x="20"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6"/>
            <p:cNvSpPr/>
            <p:nvPr/>
          </p:nvSpPr>
          <p:spPr>
            <a:xfrm>
              <a:off x="4217709" y="3996401"/>
              <a:ext cx="5931" cy="3107"/>
            </a:xfrm>
            <a:custGeom>
              <a:avLst/>
              <a:gdLst/>
              <a:ahLst/>
              <a:cxnLst/>
              <a:rect l="l" t="t" r="r" b="b"/>
              <a:pathLst>
                <a:path w="21" h="11" extrusionOk="0">
                  <a:moveTo>
                    <a:pt x="16" y="2"/>
                  </a:moveTo>
                  <a:cubicBezTo>
                    <a:pt x="14" y="0"/>
                    <a:pt x="1" y="4"/>
                    <a:pt x="5" y="9"/>
                  </a:cubicBezTo>
                  <a:cubicBezTo>
                    <a:pt x="7" y="11"/>
                    <a:pt x="20"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6"/>
            <p:cNvSpPr/>
            <p:nvPr/>
          </p:nvSpPr>
          <p:spPr>
            <a:xfrm>
              <a:off x="5468530" y="3987364"/>
              <a:ext cx="27112" cy="9885"/>
            </a:xfrm>
            <a:custGeom>
              <a:avLst/>
              <a:gdLst/>
              <a:ahLst/>
              <a:cxnLst/>
              <a:rect l="l" t="t" r="r" b="b"/>
              <a:pathLst>
                <a:path w="96" h="35" extrusionOk="0">
                  <a:moveTo>
                    <a:pt x="61" y="34"/>
                  </a:moveTo>
                  <a:cubicBezTo>
                    <a:pt x="95" y="0"/>
                    <a:pt x="1" y="24"/>
                    <a:pt x="61"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6"/>
            <p:cNvSpPr/>
            <p:nvPr/>
          </p:nvSpPr>
          <p:spPr>
            <a:xfrm>
              <a:off x="4777175" y="3986517"/>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6"/>
            <p:cNvSpPr/>
            <p:nvPr/>
          </p:nvSpPr>
          <p:spPr>
            <a:xfrm>
              <a:off x="4878845" y="3972678"/>
              <a:ext cx="11862" cy="12426"/>
            </a:xfrm>
            <a:custGeom>
              <a:avLst/>
              <a:gdLst/>
              <a:ahLst/>
              <a:cxnLst/>
              <a:rect l="l" t="t" r="r" b="b"/>
              <a:pathLst>
                <a:path w="42" h="44" extrusionOk="0">
                  <a:moveTo>
                    <a:pt x="41" y="44"/>
                  </a:moveTo>
                  <a:lnTo>
                    <a:pt x="41" y="3"/>
                  </a:lnTo>
                  <a:cubicBezTo>
                    <a:pt x="5" y="1"/>
                    <a:pt x="11" y="29"/>
                    <a:pt x="1"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6"/>
            <p:cNvSpPr/>
            <p:nvPr/>
          </p:nvSpPr>
          <p:spPr>
            <a:xfrm>
              <a:off x="4314013" y="3976350"/>
              <a:ext cx="16663" cy="11861"/>
            </a:xfrm>
            <a:custGeom>
              <a:avLst/>
              <a:gdLst/>
              <a:ahLst/>
              <a:cxnLst/>
              <a:rect l="l" t="t" r="r" b="b"/>
              <a:pathLst>
                <a:path w="59" h="42" extrusionOk="0">
                  <a:moveTo>
                    <a:pt x="35" y="24"/>
                  </a:moveTo>
                  <a:cubicBezTo>
                    <a:pt x="58" y="1"/>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6"/>
            <p:cNvSpPr/>
            <p:nvPr/>
          </p:nvSpPr>
          <p:spPr>
            <a:xfrm>
              <a:off x="3946872" y="3980586"/>
              <a:ext cx="6213" cy="3389"/>
            </a:xfrm>
            <a:custGeom>
              <a:avLst/>
              <a:gdLst/>
              <a:ahLst/>
              <a:cxnLst/>
              <a:rect l="l" t="t" r="r" b="b"/>
              <a:pathLst>
                <a:path w="22" h="12" extrusionOk="0">
                  <a:moveTo>
                    <a:pt x="7" y="9"/>
                  </a:moveTo>
                  <a:cubicBezTo>
                    <a:pt x="9" y="11"/>
                    <a:pt x="22" y="5"/>
                    <a:pt x="15" y="3"/>
                  </a:cubicBezTo>
                  <a:cubicBezTo>
                    <a:pt x="13" y="1"/>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6"/>
            <p:cNvSpPr/>
            <p:nvPr/>
          </p:nvSpPr>
          <p:spPr>
            <a:xfrm>
              <a:off x="4302434" y="3976350"/>
              <a:ext cx="5648" cy="3389"/>
            </a:xfrm>
            <a:custGeom>
              <a:avLst/>
              <a:gdLst/>
              <a:ahLst/>
              <a:cxnLst/>
              <a:rect l="l" t="t" r="r" b="b"/>
              <a:pathLst>
                <a:path w="20" h="12" extrusionOk="0">
                  <a:moveTo>
                    <a:pt x="16" y="3"/>
                  </a:moveTo>
                  <a:cubicBezTo>
                    <a:pt x="11" y="1"/>
                    <a:pt x="1" y="7"/>
                    <a:pt x="5" y="11"/>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6"/>
            <p:cNvSpPr/>
            <p:nvPr/>
          </p:nvSpPr>
          <p:spPr>
            <a:xfrm>
              <a:off x="5145729" y="3974655"/>
              <a:ext cx="5648" cy="3107"/>
            </a:xfrm>
            <a:custGeom>
              <a:avLst/>
              <a:gdLst/>
              <a:ahLst/>
              <a:cxnLst/>
              <a:rect l="l" t="t" r="r" b="b"/>
              <a:pathLst>
                <a:path w="20" h="11" extrusionOk="0">
                  <a:moveTo>
                    <a:pt x="4" y="9"/>
                  </a:moveTo>
                  <a:cubicBezTo>
                    <a:pt x="7" y="11"/>
                    <a:pt x="19" y="7"/>
                    <a:pt x="15" y="2"/>
                  </a:cubicBezTo>
                  <a:cubicBezTo>
                    <a:pt x="11" y="0"/>
                    <a:pt x="0" y="7"/>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6"/>
            <p:cNvSpPr/>
            <p:nvPr/>
          </p:nvSpPr>
          <p:spPr>
            <a:xfrm>
              <a:off x="4051930" y="3968442"/>
              <a:ext cx="14968" cy="8755"/>
            </a:xfrm>
            <a:custGeom>
              <a:avLst/>
              <a:gdLst/>
              <a:ahLst/>
              <a:cxnLst/>
              <a:rect l="l" t="t" r="r" b="b"/>
              <a:pathLst>
                <a:path w="53" h="31" extrusionOk="0">
                  <a:moveTo>
                    <a:pt x="3" y="11"/>
                  </a:moveTo>
                  <a:cubicBezTo>
                    <a:pt x="5" y="18"/>
                    <a:pt x="1" y="31"/>
                    <a:pt x="14" y="31"/>
                  </a:cubicBezTo>
                  <a:cubicBezTo>
                    <a:pt x="14" y="14"/>
                    <a:pt x="52" y="22"/>
                    <a:pt x="52" y="3"/>
                  </a:cubicBezTo>
                  <a:cubicBezTo>
                    <a:pt x="22" y="11"/>
                    <a:pt x="27" y="1"/>
                    <a:pt x="3"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6"/>
            <p:cNvSpPr/>
            <p:nvPr/>
          </p:nvSpPr>
          <p:spPr>
            <a:xfrm>
              <a:off x="3576059" y="3968442"/>
              <a:ext cx="13556" cy="7060"/>
            </a:xfrm>
            <a:custGeom>
              <a:avLst/>
              <a:gdLst/>
              <a:ahLst/>
              <a:cxnLst/>
              <a:rect l="l" t="t" r="r" b="b"/>
              <a:pathLst>
                <a:path w="48" h="25" extrusionOk="0">
                  <a:moveTo>
                    <a:pt x="22" y="24"/>
                  </a:moveTo>
                  <a:cubicBezTo>
                    <a:pt x="47" y="14"/>
                    <a:pt x="7" y="1"/>
                    <a:pt x="0" y="18"/>
                  </a:cubicBezTo>
                  <a:cubicBezTo>
                    <a:pt x="11" y="18"/>
                    <a:pt x="13" y="22"/>
                    <a:pt x="2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6"/>
            <p:cNvSpPr/>
            <p:nvPr/>
          </p:nvSpPr>
          <p:spPr>
            <a:xfrm>
              <a:off x="4006179" y="3970984"/>
              <a:ext cx="6213" cy="3107"/>
            </a:xfrm>
            <a:custGeom>
              <a:avLst/>
              <a:gdLst/>
              <a:ahLst/>
              <a:cxnLst/>
              <a:rect l="l" t="t" r="r" b="b"/>
              <a:pathLst>
                <a:path w="22" h="11" extrusionOk="0">
                  <a:moveTo>
                    <a:pt x="15" y="2"/>
                  </a:moveTo>
                  <a:cubicBezTo>
                    <a:pt x="13" y="0"/>
                    <a:pt x="0" y="5"/>
                    <a:pt x="4" y="9"/>
                  </a:cubicBezTo>
                  <a:cubicBezTo>
                    <a:pt x="9" y="11"/>
                    <a:pt x="22"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6"/>
            <p:cNvSpPr/>
            <p:nvPr/>
          </p:nvSpPr>
          <p:spPr>
            <a:xfrm>
              <a:off x="5763091" y="3968442"/>
              <a:ext cx="5931" cy="3389"/>
            </a:xfrm>
            <a:custGeom>
              <a:avLst/>
              <a:gdLst/>
              <a:ahLst/>
              <a:cxnLst/>
              <a:rect l="l" t="t" r="r" b="b"/>
              <a:pathLst>
                <a:path w="21" h="12" extrusionOk="0">
                  <a:moveTo>
                    <a:pt x="5" y="11"/>
                  </a:moveTo>
                  <a:cubicBezTo>
                    <a:pt x="7" y="11"/>
                    <a:pt x="20" y="7"/>
                    <a:pt x="16" y="3"/>
                  </a:cubicBezTo>
                  <a:cubicBezTo>
                    <a:pt x="12" y="1"/>
                    <a:pt x="1"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6"/>
            <p:cNvSpPr/>
            <p:nvPr/>
          </p:nvSpPr>
          <p:spPr>
            <a:xfrm>
              <a:off x="4870938" y="3964771"/>
              <a:ext cx="12991" cy="7060"/>
            </a:xfrm>
            <a:custGeom>
              <a:avLst/>
              <a:gdLst/>
              <a:ahLst/>
              <a:cxnLst/>
              <a:rect l="l" t="t" r="r" b="b"/>
              <a:pathLst>
                <a:path w="46" h="25" extrusionOk="0">
                  <a:moveTo>
                    <a:pt x="39" y="16"/>
                  </a:moveTo>
                  <a:cubicBezTo>
                    <a:pt x="46" y="1"/>
                    <a:pt x="1" y="1"/>
                    <a:pt x="9" y="16"/>
                  </a:cubicBezTo>
                  <a:cubicBezTo>
                    <a:pt x="12" y="22"/>
                    <a:pt x="35" y="24"/>
                    <a:pt x="39"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6"/>
            <p:cNvSpPr/>
            <p:nvPr/>
          </p:nvSpPr>
          <p:spPr>
            <a:xfrm>
              <a:off x="4842131" y="3959405"/>
              <a:ext cx="9885" cy="12426"/>
            </a:xfrm>
            <a:custGeom>
              <a:avLst/>
              <a:gdLst/>
              <a:ahLst/>
              <a:cxnLst/>
              <a:rect l="l" t="t" r="r" b="b"/>
              <a:pathLst>
                <a:path w="35" h="44" extrusionOk="0">
                  <a:moveTo>
                    <a:pt x="21" y="43"/>
                  </a:moveTo>
                  <a:cubicBezTo>
                    <a:pt x="17" y="28"/>
                    <a:pt x="34" y="1"/>
                    <a:pt x="2" y="7"/>
                  </a:cubicBezTo>
                  <a:cubicBezTo>
                    <a:pt x="0" y="24"/>
                    <a:pt x="0" y="41"/>
                    <a:pt x="2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6"/>
            <p:cNvSpPr/>
            <p:nvPr/>
          </p:nvSpPr>
          <p:spPr>
            <a:xfrm>
              <a:off x="5819574" y="3964771"/>
              <a:ext cx="5648" cy="3389"/>
            </a:xfrm>
            <a:custGeom>
              <a:avLst/>
              <a:gdLst/>
              <a:ahLst/>
              <a:cxnLst/>
              <a:rect l="l" t="t" r="r" b="b"/>
              <a:pathLst>
                <a:path w="20" h="12" extrusionOk="0">
                  <a:moveTo>
                    <a:pt x="4" y="9"/>
                  </a:moveTo>
                  <a:cubicBezTo>
                    <a:pt x="9" y="12"/>
                    <a:pt x="19" y="5"/>
                    <a:pt x="15" y="3"/>
                  </a:cubicBezTo>
                  <a:cubicBezTo>
                    <a:pt x="13" y="1"/>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6"/>
            <p:cNvSpPr/>
            <p:nvPr/>
          </p:nvSpPr>
          <p:spPr>
            <a:xfrm>
              <a:off x="5587710" y="3958840"/>
              <a:ext cx="6496" cy="3389"/>
            </a:xfrm>
            <a:custGeom>
              <a:avLst/>
              <a:gdLst/>
              <a:ahLst/>
              <a:cxnLst/>
              <a:rect l="l" t="t" r="r" b="b"/>
              <a:pathLst>
                <a:path w="23" h="12" extrusionOk="0">
                  <a:moveTo>
                    <a:pt x="18" y="3"/>
                  </a:moveTo>
                  <a:cubicBezTo>
                    <a:pt x="14" y="0"/>
                    <a:pt x="1" y="7"/>
                    <a:pt x="7" y="9"/>
                  </a:cubicBezTo>
                  <a:cubicBezTo>
                    <a:pt x="9"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6"/>
            <p:cNvSpPr/>
            <p:nvPr/>
          </p:nvSpPr>
          <p:spPr>
            <a:xfrm>
              <a:off x="4489958" y="3952627"/>
              <a:ext cx="11297" cy="7625"/>
            </a:xfrm>
            <a:custGeom>
              <a:avLst/>
              <a:gdLst/>
              <a:ahLst/>
              <a:cxnLst/>
              <a:rect l="l" t="t" r="r" b="b"/>
              <a:pathLst>
                <a:path w="40" h="27" extrusionOk="0">
                  <a:moveTo>
                    <a:pt x="39" y="3"/>
                  </a:moveTo>
                  <a:cubicBezTo>
                    <a:pt x="18" y="1"/>
                    <a:pt x="3" y="5"/>
                    <a:pt x="1" y="18"/>
                  </a:cubicBezTo>
                  <a:cubicBezTo>
                    <a:pt x="20" y="16"/>
                    <a:pt x="22" y="27"/>
                    <a:pt x="39"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6"/>
            <p:cNvSpPr/>
            <p:nvPr/>
          </p:nvSpPr>
          <p:spPr>
            <a:xfrm>
              <a:off x="4306670" y="3955169"/>
              <a:ext cx="2824" cy="5083"/>
            </a:xfrm>
            <a:custGeom>
              <a:avLst/>
              <a:gdLst/>
              <a:ahLst/>
              <a:cxnLst/>
              <a:rect l="l" t="t" r="r" b="b"/>
              <a:pathLst>
                <a:path w="10" h="18" extrusionOk="0">
                  <a:moveTo>
                    <a:pt x="9" y="9"/>
                  </a:moveTo>
                  <a:cubicBezTo>
                    <a:pt x="9" y="5"/>
                    <a:pt x="1" y="1"/>
                    <a:pt x="1" y="9"/>
                  </a:cubicBezTo>
                  <a:cubicBezTo>
                    <a:pt x="1" y="13"/>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6"/>
            <p:cNvSpPr/>
            <p:nvPr/>
          </p:nvSpPr>
          <p:spPr>
            <a:xfrm>
              <a:off x="4044305" y="3949803"/>
              <a:ext cx="17228" cy="9885"/>
            </a:xfrm>
            <a:custGeom>
              <a:avLst/>
              <a:gdLst/>
              <a:ahLst/>
              <a:cxnLst/>
              <a:rect l="l" t="t" r="r" b="b"/>
              <a:pathLst>
                <a:path w="61" h="35" extrusionOk="0">
                  <a:moveTo>
                    <a:pt x="60" y="0"/>
                  </a:moveTo>
                  <a:lnTo>
                    <a:pt x="11" y="0"/>
                  </a:lnTo>
                  <a:cubicBezTo>
                    <a:pt x="11" y="13"/>
                    <a:pt x="9" y="22"/>
                    <a:pt x="0" y="28"/>
                  </a:cubicBezTo>
                  <a:cubicBezTo>
                    <a:pt x="43" y="35"/>
                    <a:pt x="45" y="13"/>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6"/>
            <p:cNvSpPr/>
            <p:nvPr/>
          </p:nvSpPr>
          <p:spPr>
            <a:xfrm>
              <a:off x="4545594" y="3947826"/>
              <a:ext cx="9320" cy="5931"/>
            </a:xfrm>
            <a:custGeom>
              <a:avLst/>
              <a:gdLst/>
              <a:ahLst/>
              <a:cxnLst/>
              <a:rect l="l" t="t" r="r" b="b"/>
              <a:pathLst>
                <a:path w="33" h="21" extrusionOk="0">
                  <a:moveTo>
                    <a:pt x="33" y="1"/>
                  </a:moveTo>
                  <a:lnTo>
                    <a:pt x="13" y="1"/>
                  </a:lnTo>
                  <a:cubicBezTo>
                    <a:pt x="11" y="9"/>
                    <a:pt x="1" y="9"/>
                    <a:pt x="3" y="20"/>
                  </a:cubicBezTo>
                  <a:lnTo>
                    <a:pt x="33"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6"/>
            <p:cNvSpPr/>
            <p:nvPr/>
          </p:nvSpPr>
          <p:spPr>
            <a:xfrm>
              <a:off x="5539982" y="3947261"/>
              <a:ext cx="6213" cy="3389"/>
            </a:xfrm>
            <a:custGeom>
              <a:avLst/>
              <a:gdLst/>
              <a:ahLst/>
              <a:cxnLst/>
              <a:rect l="l" t="t" r="r" b="b"/>
              <a:pathLst>
                <a:path w="22" h="12" extrusionOk="0">
                  <a:moveTo>
                    <a:pt x="16" y="3"/>
                  </a:moveTo>
                  <a:cubicBezTo>
                    <a:pt x="13"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6"/>
            <p:cNvSpPr/>
            <p:nvPr/>
          </p:nvSpPr>
          <p:spPr>
            <a:xfrm>
              <a:off x="5500161" y="3940766"/>
              <a:ext cx="26830" cy="9320"/>
            </a:xfrm>
            <a:custGeom>
              <a:avLst/>
              <a:gdLst/>
              <a:ahLst/>
              <a:cxnLst/>
              <a:rect l="l" t="t" r="r" b="b"/>
              <a:pathLst>
                <a:path w="95" h="33" extrusionOk="0">
                  <a:moveTo>
                    <a:pt x="58" y="32"/>
                  </a:moveTo>
                  <a:cubicBezTo>
                    <a:pt x="94" y="0"/>
                    <a:pt x="0" y="24"/>
                    <a:pt x="58"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6"/>
            <p:cNvSpPr/>
            <p:nvPr/>
          </p:nvSpPr>
          <p:spPr>
            <a:xfrm>
              <a:off x="5050554" y="3943590"/>
              <a:ext cx="10167" cy="6496"/>
            </a:xfrm>
            <a:custGeom>
              <a:avLst/>
              <a:gdLst/>
              <a:ahLst/>
              <a:cxnLst/>
              <a:rect l="l" t="t" r="r" b="b"/>
              <a:pathLst>
                <a:path w="36" h="23" extrusionOk="0">
                  <a:moveTo>
                    <a:pt x="22" y="22"/>
                  </a:moveTo>
                  <a:cubicBezTo>
                    <a:pt x="22" y="14"/>
                    <a:pt x="35" y="12"/>
                    <a:pt x="31" y="1"/>
                  </a:cubicBezTo>
                  <a:lnTo>
                    <a:pt x="12" y="1"/>
                  </a:lnTo>
                  <a:cubicBezTo>
                    <a:pt x="1" y="12"/>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6"/>
            <p:cNvSpPr/>
            <p:nvPr/>
          </p:nvSpPr>
          <p:spPr>
            <a:xfrm>
              <a:off x="5613692" y="3945567"/>
              <a:ext cx="5931" cy="3107"/>
            </a:xfrm>
            <a:custGeom>
              <a:avLst/>
              <a:gdLst/>
              <a:ahLst/>
              <a:cxnLst/>
              <a:rect l="l" t="t" r="r" b="b"/>
              <a:pathLst>
                <a:path w="21" h="11" extrusionOk="0">
                  <a:moveTo>
                    <a:pt x="16" y="0"/>
                  </a:moveTo>
                  <a:cubicBezTo>
                    <a:pt x="12"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6"/>
            <p:cNvSpPr/>
            <p:nvPr/>
          </p:nvSpPr>
          <p:spPr>
            <a:xfrm>
              <a:off x="5097153" y="3945567"/>
              <a:ext cx="6496" cy="3107"/>
            </a:xfrm>
            <a:custGeom>
              <a:avLst/>
              <a:gdLst/>
              <a:ahLst/>
              <a:cxnLst/>
              <a:rect l="l" t="t" r="r" b="b"/>
              <a:pathLst>
                <a:path w="23" h="11" extrusionOk="0">
                  <a:moveTo>
                    <a:pt x="16" y="0"/>
                  </a:moveTo>
                  <a:cubicBezTo>
                    <a:pt x="14" y="0"/>
                    <a:pt x="1" y="5"/>
                    <a:pt x="7" y="9"/>
                  </a:cubicBezTo>
                  <a:cubicBezTo>
                    <a:pt x="9" y="11"/>
                    <a:pt x="22"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6"/>
            <p:cNvSpPr/>
            <p:nvPr/>
          </p:nvSpPr>
          <p:spPr>
            <a:xfrm>
              <a:off x="3695803" y="3945567"/>
              <a:ext cx="6213" cy="3107"/>
            </a:xfrm>
            <a:custGeom>
              <a:avLst/>
              <a:gdLst/>
              <a:ahLst/>
              <a:cxnLst/>
              <a:rect l="l" t="t" r="r" b="b"/>
              <a:pathLst>
                <a:path w="22" h="11" extrusionOk="0">
                  <a:moveTo>
                    <a:pt x="15" y="0"/>
                  </a:moveTo>
                  <a:cubicBezTo>
                    <a:pt x="13" y="0"/>
                    <a:pt x="0" y="5"/>
                    <a:pt x="7" y="9"/>
                  </a:cubicBezTo>
                  <a:cubicBezTo>
                    <a:pt x="9" y="11"/>
                    <a:pt x="22"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6"/>
            <p:cNvSpPr/>
            <p:nvPr/>
          </p:nvSpPr>
          <p:spPr>
            <a:xfrm>
              <a:off x="5549019" y="3937094"/>
              <a:ext cx="16663" cy="11579"/>
            </a:xfrm>
            <a:custGeom>
              <a:avLst/>
              <a:gdLst/>
              <a:ahLst/>
              <a:cxnLst/>
              <a:rect l="l" t="t" r="r" b="b"/>
              <a:pathLst>
                <a:path w="59" h="41" extrusionOk="0">
                  <a:moveTo>
                    <a:pt x="35" y="24"/>
                  </a:moveTo>
                  <a:cubicBezTo>
                    <a:pt x="59"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6"/>
            <p:cNvSpPr/>
            <p:nvPr/>
          </p:nvSpPr>
          <p:spPr>
            <a:xfrm>
              <a:off x="4661667" y="3941330"/>
              <a:ext cx="5931" cy="5648"/>
            </a:xfrm>
            <a:custGeom>
              <a:avLst/>
              <a:gdLst/>
              <a:ahLst/>
              <a:cxnLst/>
              <a:rect l="l" t="t" r="r" b="b"/>
              <a:pathLst>
                <a:path w="21" h="20" extrusionOk="0">
                  <a:moveTo>
                    <a:pt x="20" y="9"/>
                  </a:moveTo>
                  <a:cubicBezTo>
                    <a:pt x="20" y="2"/>
                    <a:pt x="3" y="0"/>
                    <a:pt x="1" y="9"/>
                  </a:cubicBezTo>
                  <a:cubicBezTo>
                    <a:pt x="11"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6"/>
            <p:cNvSpPr/>
            <p:nvPr/>
          </p:nvSpPr>
          <p:spPr>
            <a:xfrm>
              <a:off x="4555761" y="3943025"/>
              <a:ext cx="6496" cy="3389"/>
            </a:xfrm>
            <a:custGeom>
              <a:avLst/>
              <a:gdLst/>
              <a:ahLst/>
              <a:cxnLst/>
              <a:rect l="l" t="t" r="r" b="b"/>
              <a:pathLst>
                <a:path w="23" h="12" extrusionOk="0">
                  <a:moveTo>
                    <a:pt x="7" y="9"/>
                  </a:moveTo>
                  <a:cubicBezTo>
                    <a:pt x="10" y="11"/>
                    <a:pt x="22" y="7"/>
                    <a:pt x="16" y="3"/>
                  </a:cubicBezTo>
                  <a:cubicBezTo>
                    <a:pt x="14" y="1"/>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6"/>
            <p:cNvSpPr/>
            <p:nvPr/>
          </p:nvSpPr>
          <p:spPr>
            <a:xfrm>
              <a:off x="5665092" y="3937659"/>
              <a:ext cx="10167" cy="6213"/>
            </a:xfrm>
            <a:custGeom>
              <a:avLst/>
              <a:gdLst/>
              <a:ahLst/>
              <a:cxnLst/>
              <a:rect l="l" t="t" r="r" b="b"/>
              <a:pathLst>
                <a:path w="36" h="22" extrusionOk="0">
                  <a:moveTo>
                    <a:pt x="22" y="22"/>
                  </a:moveTo>
                  <a:cubicBezTo>
                    <a:pt x="24" y="13"/>
                    <a:pt x="35" y="13"/>
                    <a:pt x="33" y="0"/>
                  </a:cubicBezTo>
                  <a:lnTo>
                    <a:pt x="14" y="0"/>
                  </a:lnTo>
                  <a:cubicBezTo>
                    <a:pt x="1" y="11"/>
                    <a:pt x="3"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6"/>
            <p:cNvSpPr/>
            <p:nvPr/>
          </p:nvSpPr>
          <p:spPr>
            <a:xfrm>
              <a:off x="3554878" y="3941330"/>
              <a:ext cx="5648" cy="3107"/>
            </a:xfrm>
            <a:custGeom>
              <a:avLst/>
              <a:gdLst/>
              <a:ahLst/>
              <a:cxnLst/>
              <a:rect l="l" t="t" r="r" b="b"/>
              <a:pathLst>
                <a:path w="20" h="11" extrusionOk="0">
                  <a:moveTo>
                    <a:pt x="15" y="2"/>
                  </a:moveTo>
                  <a:cubicBezTo>
                    <a:pt x="13" y="0"/>
                    <a:pt x="0" y="7"/>
                    <a:pt x="5" y="9"/>
                  </a:cubicBezTo>
                  <a:cubicBezTo>
                    <a:pt x="9" y="11"/>
                    <a:pt x="20"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6"/>
            <p:cNvSpPr/>
            <p:nvPr/>
          </p:nvSpPr>
          <p:spPr>
            <a:xfrm>
              <a:off x="4430651" y="3935964"/>
              <a:ext cx="5648" cy="4519"/>
            </a:xfrm>
            <a:custGeom>
              <a:avLst/>
              <a:gdLst/>
              <a:ahLst/>
              <a:cxnLst/>
              <a:rect l="l" t="t" r="r" b="b"/>
              <a:pathLst>
                <a:path w="20"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6"/>
            <p:cNvSpPr/>
            <p:nvPr/>
          </p:nvSpPr>
          <p:spPr>
            <a:xfrm>
              <a:off x="5925198" y="3935964"/>
              <a:ext cx="8755" cy="2542"/>
            </a:xfrm>
            <a:custGeom>
              <a:avLst/>
              <a:gdLst/>
              <a:ahLst/>
              <a:cxnLst/>
              <a:rect l="l" t="t" r="r" b="b"/>
              <a:pathLst>
                <a:path w="31" h="9" extrusionOk="0">
                  <a:moveTo>
                    <a:pt x="31" y="0"/>
                  </a:moveTo>
                  <a:cubicBezTo>
                    <a:pt x="18" y="2"/>
                    <a:pt x="3" y="0"/>
                    <a:pt x="1" y="6"/>
                  </a:cubicBezTo>
                  <a:cubicBezTo>
                    <a:pt x="12" y="6"/>
                    <a:pt x="29" y="9"/>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6"/>
            <p:cNvSpPr/>
            <p:nvPr/>
          </p:nvSpPr>
          <p:spPr>
            <a:xfrm>
              <a:off x="4506903" y="3933423"/>
              <a:ext cx="2824" cy="5083"/>
            </a:xfrm>
            <a:custGeom>
              <a:avLst/>
              <a:gdLst/>
              <a:ahLst/>
              <a:cxnLst/>
              <a:rect l="l" t="t" r="r" b="b"/>
              <a:pathLst>
                <a:path w="10" h="18" extrusionOk="0">
                  <a:moveTo>
                    <a:pt x="0" y="9"/>
                  </a:moveTo>
                  <a:cubicBezTo>
                    <a:pt x="0" y="13"/>
                    <a:pt x="7" y="18"/>
                    <a:pt x="9" y="9"/>
                  </a:cubicBezTo>
                  <a:cubicBezTo>
                    <a:pt x="9" y="5"/>
                    <a:pt x="3" y="0"/>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6"/>
            <p:cNvSpPr/>
            <p:nvPr/>
          </p:nvSpPr>
          <p:spPr>
            <a:xfrm>
              <a:off x="4123382" y="3928057"/>
              <a:ext cx="2824" cy="4519"/>
            </a:xfrm>
            <a:custGeom>
              <a:avLst/>
              <a:gdLst/>
              <a:ahLst/>
              <a:cxnLst/>
              <a:rect l="l" t="t" r="r" b="b"/>
              <a:pathLst>
                <a:path w="10" h="16" extrusionOk="0">
                  <a:moveTo>
                    <a:pt x="9" y="7"/>
                  </a:moveTo>
                  <a:cubicBezTo>
                    <a:pt x="9" y="4"/>
                    <a:pt x="1" y="0"/>
                    <a:pt x="1" y="7"/>
                  </a:cubicBezTo>
                  <a:cubicBezTo>
                    <a:pt x="1" y="11"/>
                    <a:pt x="7" y="15"/>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6"/>
            <p:cNvSpPr/>
            <p:nvPr/>
          </p:nvSpPr>
          <p:spPr>
            <a:xfrm>
              <a:off x="5761396" y="3925515"/>
              <a:ext cx="6213" cy="5083"/>
            </a:xfrm>
            <a:custGeom>
              <a:avLst/>
              <a:gdLst/>
              <a:ahLst/>
              <a:cxnLst/>
              <a:rect l="l" t="t" r="r" b="b"/>
              <a:pathLst>
                <a:path w="22" h="18" extrusionOk="0">
                  <a:moveTo>
                    <a:pt x="22" y="9"/>
                  </a:moveTo>
                  <a:cubicBezTo>
                    <a:pt x="20" y="1"/>
                    <a:pt x="9" y="5"/>
                    <a:pt x="0" y="9"/>
                  </a:cubicBezTo>
                  <a:cubicBezTo>
                    <a:pt x="0" y="16"/>
                    <a:pt x="20"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6"/>
            <p:cNvSpPr/>
            <p:nvPr/>
          </p:nvSpPr>
          <p:spPr>
            <a:xfrm>
              <a:off x="4405233" y="3926080"/>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6"/>
            <p:cNvSpPr/>
            <p:nvPr/>
          </p:nvSpPr>
          <p:spPr>
            <a:xfrm>
              <a:off x="3814418" y="3927492"/>
              <a:ext cx="5648" cy="3107"/>
            </a:xfrm>
            <a:custGeom>
              <a:avLst/>
              <a:gdLst/>
              <a:ahLst/>
              <a:cxnLst/>
              <a:rect l="l" t="t" r="r" b="b"/>
              <a:pathLst>
                <a:path w="20" h="11" extrusionOk="0">
                  <a:moveTo>
                    <a:pt x="4" y="9"/>
                  </a:moveTo>
                  <a:cubicBezTo>
                    <a:pt x="9" y="11"/>
                    <a:pt x="19" y="6"/>
                    <a:pt x="15" y="2"/>
                  </a:cubicBezTo>
                  <a:cubicBezTo>
                    <a:pt x="13" y="0"/>
                    <a:pt x="0" y="6"/>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6"/>
            <p:cNvSpPr/>
            <p:nvPr/>
          </p:nvSpPr>
          <p:spPr>
            <a:xfrm>
              <a:off x="3700040" y="3926080"/>
              <a:ext cx="3389" cy="4519"/>
            </a:xfrm>
            <a:custGeom>
              <a:avLst/>
              <a:gdLst/>
              <a:ahLst/>
              <a:cxnLst/>
              <a:rect l="l" t="t" r="r" b="b"/>
              <a:pathLst>
                <a:path w="12" h="16" extrusionOk="0">
                  <a:moveTo>
                    <a:pt x="0" y="7"/>
                  </a:moveTo>
                  <a:cubicBezTo>
                    <a:pt x="0" y="11"/>
                    <a:pt x="9" y="16"/>
                    <a:pt x="11" y="7"/>
                  </a:cubicBezTo>
                  <a:cubicBezTo>
                    <a:pt x="11" y="3"/>
                    <a:pt x="3" y="1"/>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6"/>
            <p:cNvSpPr/>
            <p:nvPr/>
          </p:nvSpPr>
          <p:spPr>
            <a:xfrm>
              <a:off x="5406399" y="3921844"/>
              <a:ext cx="5648" cy="5083"/>
            </a:xfrm>
            <a:custGeom>
              <a:avLst/>
              <a:gdLst/>
              <a:ahLst/>
              <a:cxnLst/>
              <a:rect l="l" t="t" r="r" b="b"/>
              <a:pathLst>
                <a:path w="20" h="18" extrusionOk="0">
                  <a:moveTo>
                    <a:pt x="20" y="9"/>
                  </a:moveTo>
                  <a:cubicBezTo>
                    <a:pt x="17" y="1"/>
                    <a:pt x="9" y="5"/>
                    <a:pt x="0" y="9"/>
                  </a:cubicBezTo>
                  <a:cubicBezTo>
                    <a:pt x="0" y="16"/>
                    <a:pt x="17"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6"/>
            <p:cNvSpPr/>
            <p:nvPr/>
          </p:nvSpPr>
          <p:spPr>
            <a:xfrm>
              <a:off x="5179619" y="3923821"/>
              <a:ext cx="5648" cy="3107"/>
            </a:xfrm>
            <a:custGeom>
              <a:avLst/>
              <a:gdLst/>
              <a:ahLst/>
              <a:cxnLst/>
              <a:rect l="l" t="t" r="r" b="b"/>
              <a:pathLst>
                <a:path w="20" h="11" extrusionOk="0">
                  <a:moveTo>
                    <a:pt x="15" y="2"/>
                  </a:moveTo>
                  <a:cubicBezTo>
                    <a:pt x="11" y="0"/>
                    <a:pt x="0" y="4"/>
                    <a:pt x="4" y="9"/>
                  </a:cubicBezTo>
                  <a:cubicBezTo>
                    <a:pt x="7"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6"/>
            <p:cNvSpPr/>
            <p:nvPr/>
          </p:nvSpPr>
          <p:spPr>
            <a:xfrm>
              <a:off x="4720975" y="3920149"/>
              <a:ext cx="8755" cy="6778"/>
            </a:xfrm>
            <a:custGeom>
              <a:avLst/>
              <a:gdLst/>
              <a:ahLst/>
              <a:cxnLst/>
              <a:rect l="l" t="t" r="r" b="b"/>
              <a:pathLst>
                <a:path w="31" h="24" extrusionOk="0">
                  <a:moveTo>
                    <a:pt x="31" y="0"/>
                  </a:moveTo>
                  <a:lnTo>
                    <a:pt x="11" y="0"/>
                  </a:lnTo>
                  <a:cubicBezTo>
                    <a:pt x="11" y="7"/>
                    <a:pt x="3" y="9"/>
                    <a:pt x="1" y="15"/>
                  </a:cubicBezTo>
                  <a:cubicBezTo>
                    <a:pt x="14" y="15"/>
                    <a:pt x="16" y="24"/>
                    <a:pt x="31" y="22"/>
                  </a:cubicBezTo>
                  <a:cubicBezTo>
                    <a:pt x="31" y="15"/>
                    <a:pt x="31" y="7"/>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6"/>
            <p:cNvSpPr/>
            <p:nvPr/>
          </p:nvSpPr>
          <p:spPr>
            <a:xfrm>
              <a:off x="3808770" y="3920149"/>
              <a:ext cx="10167" cy="4519"/>
            </a:xfrm>
            <a:custGeom>
              <a:avLst/>
              <a:gdLst/>
              <a:ahLst/>
              <a:cxnLst/>
              <a:rect l="l" t="t" r="r" b="b"/>
              <a:pathLst>
                <a:path w="36" h="16" extrusionOk="0">
                  <a:moveTo>
                    <a:pt x="24" y="15"/>
                  </a:moveTo>
                  <a:cubicBezTo>
                    <a:pt x="24" y="7"/>
                    <a:pt x="33" y="7"/>
                    <a:pt x="35" y="0"/>
                  </a:cubicBezTo>
                  <a:cubicBezTo>
                    <a:pt x="20" y="0"/>
                    <a:pt x="1" y="0"/>
                    <a:pt x="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6"/>
            <p:cNvSpPr/>
            <p:nvPr/>
          </p:nvSpPr>
          <p:spPr>
            <a:xfrm>
              <a:off x="5495360" y="3919584"/>
              <a:ext cx="5648" cy="3107"/>
            </a:xfrm>
            <a:custGeom>
              <a:avLst/>
              <a:gdLst/>
              <a:ahLst/>
              <a:cxnLst/>
              <a:rect l="l" t="t" r="r" b="b"/>
              <a:pathLst>
                <a:path w="20" h="11" extrusionOk="0">
                  <a:moveTo>
                    <a:pt x="15" y="2"/>
                  </a:moveTo>
                  <a:cubicBezTo>
                    <a:pt x="13" y="0"/>
                    <a:pt x="0" y="7"/>
                    <a:pt x="4" y="9"/>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6"/>
            <p:cNvSpPr/>
            <p:nvPr/>
          </p:nvSpPr>
          <p:spPr>
            <a:xfrm>
              <a:off x="4502667" y="3912242"/>
              <a:ext cx="16663" cy="9885"/>
            </a:xfrm>
            <a:custGeom>
              <a:avLst/>
              <a:gdLst/>
              <a:ahLst/>
              <a:cxnLst/>
              <a:rect l="l" t="t" r="r" b="b"/>
              <a:pathLst>
                <a:path w="59" h="35" extrusionOk="0">
                  <a:moveTo>
                    <a:pt x="15" y="35"/>
                  </a:moveTo>
                  <a:lnTo>
                    <a:pt x="54" y="35"/>
                  </a:lnTo>
                  <a:cubicBezTo>
                    <a:pt x="58" y="20"/>
                    <a:pt x="37" y="20"/>
                    <a:pt x="43" y="0"/>
                  </a:cubicBezTo>
                  <a:cubicBezTo>
                    <a:pt x="0" y="5"/>
                    <a:pt x="30" y="15"/>
                    <a:pt x="1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6"/>
            <p:cNvSpPr/>
            <p:nvPr/>
          </p:nvSpPr>
          <p:spPr>
            <a:xfrm>
              <a:off x="3698910" y="3919584"/>
              <a:ext cx="5648" cy="3107"/>
            </a:xfrm>
            <a:custGeom>
              <a:avLst/>
              <a:gdLst/>
              <a:ahLst/>
              <a:cxnLst/>
              <a:rect l="l" t="t" r="r" b="b"/>
              <a:pathLst>
                <a:path w="20" h="11" extrusionOk="0">
                  <a:moveTo>
                    <a:pt x="15" y="2"/>
                  </a:moveTo>
                  <a:cubicBezTo>
                    <a:pt x="13" y="0"/>
                    <a:pt x="0" y="7"/>
                    <a:pt x="4" y="9"/>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6"/>
            <p:cNvSpPr/>
            <p:nvPr/>
          </p:nvSpPr>
          <p:spPr>
            <a:xfrm>
              <a:off x="5578108" y="3916478"/>
              <a:ext cx="6213" cy="1977"/>
            </a:xfrm>
            <a:custGeom>
              <a:avLst/>
              <a:gdLst/>
              <a:ahLst/>
              <a:cxnLst/>
              <a:rect l="l" t="t" r="r" b="b"/>
              <a:pathLst>
                <a:path w="22" h="7" extrusionOk="0">
                  <a:moveTo>
                    <a:pt x="22" y="0"/>
                  </a:moveTo>
                  <a:cubicBezTo>
                    <a:pt x="13" y="0"/>
                    <a:pt x="0"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6"/>
            <p:cNvSpPr/>
            <p:nvPr/>
          </p:nvSpPr>
          <p:spPr>
            <a:xfrm>
              <a:off x="4402127" y="3910547"/>
              <a:ext cx="8755" cy="5083"/>
            </a:xfrm>
            <a:custGeom>
              <a:avLst/>
              <a:gdLst/>
              <a:ahLst/>
              <a:cxnLst/>
              <a:rect l="l" t="t" r="r" b="b"/>
              <a:pathLst>
                <a:path w="31" h="18" extrusionOk="0">
                  <a:moveTo>
                    <a:pt x="31" y="15"/>
                  </a:moveTo>
                  <a:lnTo>
                    <a:pt x="31" y="0"/>
                  </a:lnTo>
                  <a:lnTo>
                    <a:pt x="1" y="0"/>
                  </a:lnTo>
                  <a:cubicBezTo>
                    <a:pt x="1" y="13"/>
                    <a:pt x="12" y="17"/>
                    <a:pt x="31"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6"/>
            <p:cNvSpPr/>
            <p:nvPr/>
          </p:nvSpPr>
          <p:spPr>
            <a:xfrm>
              <a:off x="3924278" y="3911677"/>
              <a:ext cx="5931" cy="3389"/>
            </a:xfrm>
            <a:custGeom>
              <a:avLst/>
              <a:gdLst/>
              <a:ahLst/>
              <a:cxnLst/>
              <a:rect l="l" t="t" r="r" b="b"/>
              <a:pathLst>
                <a:path w="21" h="12" extrusionOk="0">
                  <a:moveTo>
                    <a:pt x="16" y="2"/>
                  </a:moveTo>
                  <a:cubicBezTo>
                    <a:pt x="14" y="0"/>
                    <a:pt x="1" y="7"/>
                    <a:pt x="5" y="11"/>
                  </a:cubicBezTo>
                  <a:cubicBezTo>
                    <a:pt x="10"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6"/>
            <p:cNvSpPr/>
            <p:nvPr/>
          </p:nvSpPr>
          <p:spPr>
            <a:xfrm>
              <a:off x="4530626" y="3909700"/>
              <a:ext cx="6213" cy="3389"/>
            </a:xfrm>
            <a:custGeom>
              <a:avLst/>
              <a:gdLst/>
              <a:ahLst/>
              <a:cxnLst/>
              <a:rect l="l" t="t" r="r" b="b"/>
              <a:pathLst>
                <a:path w="22" h="12" extrusionOk="0">
                  <a:moveTo>
                    <a:pt x="15" y="3"/>
                  </a:moveTo>
                  <a:cubicBezTo>
                    <a:pt x="13" y="1"/>
                    <a:pt x="0" y="7"/>
                    <a:pt x="6" y="9"/>
                  </a:cubicBezTo>
                  <a:cubicBezTo>
                    <a:pt x="9" y="12"/>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6"/>
            <p:cNvSpPr/>
            <p:nvPr/>
          </p:nvSpPr>
          <p:spPr>
            <a:xfrm>
              <a:off x="3553748" y="3905464"/>
              <a:ext cx="11014" cy="7625"/>
            </a:xfrm>
            <a:custGeom>
              <a:avLst/>
              <a:gdLst/>
              <a:ahLst/>
              <a:cxnLst/>
              <a:rect l="l" t="t" r="r" b="b"/>
              <a:pathLst>
                <a:path w="39" h="27" extrusionOk="0">
                  <a:moveTo>
                    <a:pt x="0" y="18"/>
                  </a:moveTo>
                  <a:cubicBezTo>
                    <a:pt x="13" y="27"/>
                    <a:pt x="37" y="27"/>
                    <a:pt x="39" y="12"/>
                  </a:cubicBezTo>
                  <a:cubicBezTo>
                    <a:pt x="26" y="3"/>
                    <a:pt x="2" y="1"/>
                    <a:pt x="0"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6"/>
            <p:cNvSpPr/>
            <p:nvPr/>
          </p:nvSpPr>
          <p:spPr>
            <a:xfrm>
              <a:off x="5848945" y="3906311"/>
              <a:ext cx="3389" cy="4519"/>
            </a:xfrm>
            <a:custGeom>
              <a:avLst/>
              <a:gdLst/>
              <a:ahLst/>
              <a:cxnLst/>
              <a:rect l="l" t="t" r="r" b="b"/>
              <a:pathLst>
                <a:path w="12" h="16" extrusionOk="0">
                  <a:moveTo>
                    <a:pt x="12" y="9"/>
                  </a:moveTo>
                  <a:cubicBezTo>
                    <a:pt x="12" y="4"/>
                    <a:pt x="3" y="0"/>
                    <a:pt x="1" y="9"/>
                  </a:cubicBezTo>
                  <a:cubicBezTo>
                    <a:pt x="1" y="13"/>
                    <a:pt x="10" y="15"/>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6"/>
            <p:cNvSpPr/>
            <p:nvPr/>
          </p:nvSpPr>
          <p:spPr>
            <a:xfrm>
              <a:off x="4554631" y="3906876"/>
              <a:ext cx="5648" cy="3954"/>
            </a:xfrm>
            <a:custGeom>
              <a:avLst/>
              <a:gdLst/>
              <a:ahLst/>
              <a:cxnLst/>
              <a:rect l="l" t="t" r="r" b="b"/>
              <a:pathLst>
                <a:path w="20"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6"/>
            <p:cNvSpPr/>
            <p:nvPr/>
          </p:nvSpPr>
          <p:spPr>
            <a:xfrm>
              <a:off x="5939318" y="3904334"/>
              <a:ext cx="3107" cy="4519"/>
            </a:xfrm>
            <a:custGeom>
              <a:avLst/>
              <a:gdLst/>
              <a:ahLst/>
              <a:cxnLst/>
              <a:rect l="l" t="t" r="r" b="b"/>
              <a:pathLst>
                <a:path w="11" h="16" extrusionOk="0">
                  <a:moveTo>
                    <a:pt x="11" y="9"/>
                  </a:moveTo>
                  <a:cubicBezTo>
                    <a:pt x="11" y="5"/>
                    <a:pt x="2" y="1"/>
                    <a:pt x="0" y="9"/>
                  </a:cubicBezTo>
                  <a:cubicBezTo>
                    <a:pt x="0" y="11"/>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6"/>
            <p:cNvSpPr/>
            <p:nvPr/>
          </p:nvSpPr>
          <p:spPr>
            <a:xfrm>
              <a:off x="5815338" y="3898968"/>
              <a:ext cx="12144" cy="9885"/>
            </a:xfrm>
            <a:custGeom>
              <a:avLst/>
              <a:gdLst/>
              <a:ahLst/>
              <a:cxnLst/>
              <a:rect l="l" t="t" r="r" b="b"/>
              <a:pathLst>
                <a:path w="43" h="35" extrusionOk="0">
                  <a:moveTo>
                    <a:pt x="11" y="35"/>
                  </a:moveTo>
                  <a:lnTo>
                    <a:pt x="30" y="35"/>
                  </a:lnTo>
                  <a:cubicBezTo>
                    <a:pt x="36" y="18"/>
                    <a:pt x="43" y="9"/>
                    <a:pt x="19" y="0"/>
                  </a:cubicBezTo>
                  <a:cubicBezTo>
                    <a:pt x="28" y="18"/>
                    <a:pt x="0" y="13"/>
                    <a:pt x="0" y="28"/>
                  </a:cubicBezTo>
                  <a:cubicBezTo>
                    <a:pt x="6" y="28"/>
                    <a:pt x="13" y="28"/>
                    <a:pt x="11"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6"/>
            <p:cNvSpPr/>
            <p:nvPr/>
          </p:nvSpPr>
          <p:spPr>
            <a:xfrm>
              <a:off x="5786814" y="3902639"/>
              <a:ext cx="3389" cy="4519"/>
            </a:xfrm>
            <a:custGeom>
              <a:avLst/>
              <a:gdLst/>
              <a:ahLst/>
              <a:cxnLst/>
              <a:rect l="l" t="t" r="r" b="b"/>
              <a:pathLst>
                <a:path w="12" h="16" extrusionOk="0">
                  <a:moveTo>
                    <a:pt x="11" y="7"/>
                  </a:moveTo>
                  <a:cubicBezTo>
                    <a:pt x="11" y="5"/>
                    <a:pt x="3"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6"/>
            <p:cNvSpPr/>
            <p:nvPr/>
          </p:nvSpPr>
          <p:spPr>
            <a:xfrm>
              <a:off x="4426414" y="3896991"/>
              <a:ext cx="24571" cy="10167"/>
            </a:xfrm>
            <a:custGeom>
              <a:avLst/>
              <a:gdLst/>
              <a:ahLst/>
              <a:cxnLst/>
              <a:rect l="l" t="t" r="r" b="b"/>
              <a:pathLst>
                <a:path w="87" h="36" extrusionOk="0">
                  <a:moveTo>
                    <a:pt x="35" y="35"/>
                  </a:moveTo>
                  <a:cubicBezTo>
                    <a:pt x="86" y="5"/>
                    <a:pt x="1" y="1"/>
                    <a:pt x="3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6"/>
            <p:cNvSpPr/>
            <p:nvPr/>
          </p:nvSpPr>
          <p:spPr>
            <a:xfrm>
              <a:off x="4566210" y="3902639"/>
              <a:ext cx="5648" cy="1977"/>
            </a:xfrm>
            <a:custGeom>
              <a:avLst/>
              <a:gdLst/>
              <a:ahLst/>
              <a:cxnLst/>
              <a:rect l="l" t="t" r="r" b="b"/>
              <a:pathLst>
                <a:path w="20" h="7" extrusionOk="0">
                  <a:moveTo>
                    <a:pt x="20" y="0"/>
                  </a:moveTo>
                  <a:cubicBezTo>
                    <a:pt x="11" y="2"/>
                    <a:pt x="0" y="0"/>
                    <a:pt x="0" y="7"/>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6"/>
            <p:cNvSpPr/>
            <p:nvPr/>
          </p:nvSpPr>
          <p:spPr>
            <a:xfrm>
              <a:off x="4345926" y="3900663"/>
              <a:ext cx="5931" cy="3954"/>
            </a:xfrm>
            <a:custGeom>
              <a:avLst/>
              <a:gdLst/>
              <a:ahLst/>
              <a:cxnLst/>
              <a:rect l="l" t="t" r="r" b="b"/>
              <a:pathLst>
                <a:path w="21"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6"/>
            <p:cNvSpPr/>
            <p:nvPr/>
          </p:nvSpPr>
          <p:spPr>
            <a:xfrm>
              <a:off x="3928514" y="3900098"/>
              <a:ext cx="3389" cy="5083"/>
            </a:xfrm>
            <a:custGeom>
              <a:avLst/>
              <a:gdLst/>
              <a:ahLst/>
              <a:cxnLst/>
              <a:rect l="l" t="t" r="r" b="b"/>
              <a:pathLst>
                <a:path w="12" h="18" extrusionOk="0">
                  <a:moveTo>
                    <a:pt x="12" y="9"/>
                  </a:moveTo>
                  <a:cubicBezTo>
                    <a:pt x="12" y="5"/>
                    <a:pt x="3" y="1"/>
                    <a:pt x="1" y="9"/>
                  </a:cubicBezTo>
                  <a:cubicBezTo>
                    <a:pt x="1" y="14"/>
                    <a:pt x="10"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6"/>
            <p:cNvSpPr/>
            <p:nvPr/>
          </p:nvSpPr>
          <p:spPr>
            <a:xfrm>
              <a:off x="5341726" y="3896426"/>
              <a:ext cx="2542" cy="4519"/>
            </a:xfrm>
            <a:custGeom>
              <a:avLst/>
              <a:gdLst/>
              <a:ahLst/>
              <a:cxnLst/>
              <a:rect l="l" t="t" r="r" b="b"/>
              <a:pathLst>
                <a:path w="9" h="16" extrusionOk="0">
                  <a:moveTo>
                    <a:pt x="9" y="9"/>
                  </a:moveTo>
                  <a:cubicBezTo>
                    <a:pt x="9" y="5"/>
                    <a:pt x="2" y="1"/>
                    <a:pt x="0" y="9"/>
                  </a:cubicBezTo>
                  <a:cubicBezTo>
                    <a:pt x="0" y="12"/>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6"/>
            <p:cNvSpPr/>
            <p:nvPr/>
          </p:nvSpPr>
          <p:spPr>
            <a:xfrm>
              <a:off x="3571823" y="3895862"/>
              <a:ext cx="6213" cy="3389"/>
            </a:xfrm>
            <a:custGeom>
              <a:avLst/>
              <a:gdLst/>
              <a:ahLst/>
              <a:cxnLst/>
              <a:rect l="l" t="t" r="r" b="b"/>
              <a:pathLst>
                <a:path w="22" h="12" extrusionOk="0">
                  <a:moveTo>
                    <a:pt x="15" y="3"/>
                  </a:moveTo>
                  <a:cubicBezTo>
                    <a:pt x="13" y="1"/>
                    <a:pt x="0" y="7"/>
                    <a:pt x="7" y="11"/>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6"/>
            <p:cNvSpPr/>
            <p:nvPr/>
          </p:nvSpPr>
          <p:spPr>
            <a:xfrm>
              <a:off x="3861017" y="3886824"/>
              <a:ext cx="5648" cy="8190"/>
            </a:xfrm>
            <a:custGeom>
              <a:avLst/>
              <a:gdLst/>
              <a:ahLst/>
              <a:cxnLst/>
              <a:rect l="l" t="t" r="r" b="b"/>
              <a:pathLst>
                <a:path w="20" h="29" extrusionOk="0">
                  <a:moveTo>
                    <a:pt x="19" y="1"/>
                  </a:moveTo>
                  <a:lnTo>
                    <a:pt x="0" y="1"/>
                  </a:lnTo>
                  <a:lnTo>
                    <a:pt x="0" y="28"/>
                  </a:lnTo>
                  <a:lnTo>
                    <a:pt x="19" y="2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6"/>
            <p:cNvSpPr/>
            <p:nvPr/>
          </p:nvSpPr>
          <p:spPr>
            <a:xfrm>
              <a:off x="5436053" y="3890496"/>
              <a:ext cx="5648" cy="3389"/>
            </a:xfrm>
            <a:custGeom>
              <a:avLst/>
              <a:gdLst/>
              <a:ahLst/>
              <a:cxnLst/>
              <a:rect l="l" t="t" r="r" b="b"/>
              <a:pathLst>
                <a:path w="20" h="12" extrusionOk="0">
                  <a:moveTo>
                    <a:pt x="15" y="3"/>
                  </a:moveTo>
                  <a:cubicBezTo>
                    <a:pt x="13" y="0"/>
                    <a:pt x="0" y="5"/>
                    <a:pt x="4" y="9"/>
                  </a:cubicBezTo>
                  <a:cubicBezTo>
                    <a:pt x="9"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6"/>
            <p:cNvSpPr/>
            <p:nvPr/>
          </p:nvSpPr>
          <p:spPr>
            <a:xfrm>
              <a:off x="5347091" y="3888519"/>
              <a:ext cx="8755" cy="2824"/>
            </a:xfrm>
            <a:custGeom>
              <a:avLst/>
              <a:gdLst/>
              <a:ahLst/>
              <a:cxnLst/>
              <a:rect l="l" t="t" r="r" b="b"/>
              <a:pathLst>
                <a:path w="31" h="10" extrusionOk="0">
                  <a:moveTo>
                    <a:pt x="30" y="1"/>
                  </a:moveTo>
                  <a:cubicBezTo>
                    <a:pt x="20" y="3"/>
                    <a:pt x="2" y="1"/>
                    <a:pt x="0" y="10"/>
                  </a:cubicBezTo>
                  <a:cubicBezTo>
                    <a:pt x="13" y="7"/>
                    <a:pt x="28" y="10"/>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6"/>
            <p:cNvSpPr/>
            <p:nvPr/>
          </p:nvSpPr>
          <p:spPr>
            <a:xfrm>
              <a:off x="5352457" y="3883153"/>
              <a:ext cx="6496" cy="2259"/>
            </a:xfrm>
            <a:custGeom>
              <a:avLst/>
              <a:gdLst/>
              <a:ahLst/>
              <a:cxnLst/>
              <a:rect l="l" t="t" r="r" b="b"/>
              <a:pathLst>
                <a:path w="23" h="8" extrusionOk="0">
                  <a:moveTo>
                    <a:pt x="22" y="1"/>
                  </a:moveTo>
                  <a:cubicBezTo>
                    <a:pt x="13" y="1"/>
                    <a:pt x="1" y="1"/>
                    <a:pt x="1"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6"/>
            <p:cNvSpPr/>
            <p:nvPr/>
          </p:nvSpPr>
          <p:spPr>
            <a:xfrm>
              <a:off x="4753735" y="3882588"/>
              <a:ext cx="5648" cy="3389"/>
            </a:xfrm>
            <a:custGeom>
              <a:avLst/>
              <a:gdLst/>
              <a:ahLst/>
              <a:cxnLst/>
              <a:rect l="l" t="t" r="r" b="b"/>
              <a:pathLst>
                <a:path w="20" h="12" extrusionOk="0">
                  <a:moveTo>
                    <a:pt x="15" y="3"/>
                  </a:moveTo>
                  <a:cubicBezTo>
                    <a:pt x="11" y="1"/>
                    <a:pt x="0" y="5"/>
                    <a:pt x="5" y="9"/>
                  </a:cubicBezTo>
                  <a:cubicBezTo>
                    <a:pt x="7" y="11"/>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6"/>
            <p:cNvSpPr/>
            <p:nvPr/>
          </p:nvSpPr>
          <p:spPr>
            <a:xfrm>
              <a:off x="3550642" y="3878917"/>
              <a:ext cx="9320" cy="6496"/>
            </a:xfrm>
            <a:custGeom>
              <a:avLst/>
              <a:gdLst/>
              <a:ahLst/>
              <a:cxnLst/>
              <a:rect l="l" t="t" r="r" b="b"/>
              <a:pathLst>
                <a:path w="33" h="23" extrusionOk="0">
                  <a:moveTo>
                    <a:pt x="0" y="22"/>
                  </a:moveTo>
                  <a:lnTo>
                    <a:pt x="20" y="22"/>
                  </a:lnTo>
                  <a:cubicBezTo>
                    <a:pt x="22" y="14"/>
                    <a:pt x="33" y="11"/>
                    <a:pt x="30" y="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6"/>
            <p:cNvSpPr/>
            <p:nvPr/>
          </p:nvSpPr>
          <p:spPr>
            <a:xfrm>
              <a:off x="5493948" y="3874116"/>
              <a:ext cx="8190" cy="9885"/>
            </a:xfrm>
            <a:custGeom>
              <a:avLst/>
              <a:gdLst/>
              <a:ahLst/>
              <a:cxnLst/>
              <a:rect l="l" t="t" r="r" b="b"/>
              <a:pathLst>
                <a:path w="29" h="35" extrusionOk="0">
                  <a:moveTo>
                    <a:pt x="20" y="33"/>
                  </a:moveTo>
                  <a:cubicBezTo>
                    <a:pt x="20" y="28"/>
                    <a:pt x="22" y="24"/>
                    <a:pt x="29" y="24"/>
                  </a:cubicBezTo>
                  <a:lnTo>
                    <a:pt x="29" y="11"/>
                  </a:lnTo>
                  <a:cubicBezTo>
                    <a:pt x="5" y="1"/>
                    <a:pt x="1" y="35"/>
                    <a:pt x="20"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6"/>
            <p:cNvSpPr/>
            <p:nvPr/>
          </p:nvSpPr>
          <p:spPr>
            <a:xfrm>
              <a:off x="5166910" y="3878917"/>
              <a:ext cx="9885" cy="4519"/>
            </a:xfrm>
            <a:custGeom>
              <a:avLst/>
              <a:gdLst/>
              <a:ahLst/>
              <a:cxnLst/>
              <a:rect l="l" t="t" r="r" b="b"/>
              <a:pathLst>
                <a:path w="35" h="16" extrusionOk="0">
                  <a:moveTo>
                    <a:pt x="30" y="1"/>
                  </a:moveTo>
                  <a:cubicBezTo>
                    <a:pt x="13" y="1"/>
                    <a:pt x="4" y="7"/>
                    <a:pt x="0" y="16"/>
                  </a:cubicBezTo>
                  <a:cubicBezTo>
                    <a:pt x="15" y="14"/>
                    <a:pt x="34" y="16"/>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6"/>
            <p:cNvSpPr/>
            <p:nvPr/>
          </p:nvSpPr>
          <p:spPr>
            <a:xfrm>
              <a:off x="5874363" y="3872986"/>
              <a:ext cx="14403" cy="12991"/>
            </a:xfrm>
            <a:custGeom>
              <a:avLst/>
              <a:gdLst/>
              <a:ahLst/>
              <a:cxnLst/>
              <a:rect l="l" t="t" r="r" b="b"/>
              <a:pathLst>
                <a:path w="51" h="46" extrusionOk="0">
                  <a:moveTo>
                    <a:pt x="1" y="9"/>
                  </a:moveTo>
                  <a:lnTo>
                    <a:pt x="1" y="22"/>
                  </a:lnTo>
                  <a:cubicBezTo>
                    <a:pt x="18" y="45"/>
                    <a:pt x="50"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6"/>
            <p:cNvSpPr/>
            <p:nvPr/>
          </p:nvSpPr>
          <p:spPr>
            <a:xfrm>
              <a:off x="5337489" y="3878352"/>
              <a:ext cx="5648" cy="3389"/>
            </a:xfrm>
            <a:custGeom>
              <a:avLst/>
              <a:gdLst/>
              <a:ahLst/>
              <a:cxnLst/>
              <a:rect l="l" t="t" r="r" b="b"/>
              <a:pathLst>
                <a:path w="20" h="12" extrusionOk="0">
                  <a:moveTo>
                    <a:pt x="15" y="3"/>
                  </a:moveTo>
                  <a:cubicBezTo>
                    <a:pt x="11" y="1"/>
                    <a:pt x="0" y="7"/>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6"/>
            <p:cNvSpPr/>
            <p:nvPr/>
          </p:nvSpPr>
          <p:spPr>
            <a:xfrm>
              <a:off x="4443359" y="3865078"/>
              <a:ext cx="15533" cy="19487"/>
            </a:xfrm>
            <a:custGeom>
              <a:avLst/>
              <a:gdLst/>
              <a:ahLst/>
              <a:cxnLst/>
              <a:rect l="l" t="t" r="r" b="b"/>
              <a:pathLst>
                <a:path w="55" h="69" extrusionOk="0">
                  <a:moveTo>
                    <a:pt x="54" y="43"/>
                  </a:moveTo>
                  <a:lnTo>
                    <a:pt x="54" y="28"/>
                  </a:lnTo>
                  <a:cubicBezTo>
                    <a:pt x="16" y="0"/>
                    <a:pt x="1" y="69"/>
                    <a:pt x="54"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6"/>
            <p:cNvSpPr/>
            <p:nvPr/>
          </p:nvSpPr>
          <p:spPr>
            <a:xfrm>
              <a:off x="4995766" y="3872986"/>
              <a:ext cx="6213" cy="3107"/>
            </a:xfrm>
            <a:custGeom>
              <a:avLst/>
              <a:gdLst/>
              <a:ahLst/>
              <a:cxnLst/>
              <a:rect l="l" t="t" r="r" b="b"/>
              <a:pathLst>
                <a:path w="22" h="11" extrusionOk="0">
                  <a:moveTo>
                    <a:pt x="17" y="0"/>
                  </a:moveTo>
                  <a:cubicBezTo>
                    <a:pt x="13" y="0"/>
                    <a:pt x="0" y="5"/>
                    <a:pt x="6" y="9"/>
                  </a:cubicBezTo>
                  <a:cubicBezTo>
                    <a:pt x="9" y="11"/>
                    <a:pt x="21" y="5"/>
                    <a:pt x="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6"/>
            <p:cNvSpPr/>
            <p:nvPr/>
          </p:nvSpPr>
          <p:spPr>
            <a:xfrm>
              <a:off x="5299363" y="3855476"/>
              <a:ext cx="22029" cy="17792"/>
            </a:xfrm>
            <a:custGeom>
              <a:avLst/>
              <a:gdLst/>
              <a:ahLst/>
              <a:cxnLst/>
              <a:rect l="l" t="t" r="r" b="b"/>
              <a:pathLst>
                <a:path w="78" h="63" extrusionOk="0">
                  <a:moveTo>
                    <a:pt x="0" y="62"/>
                  </a:moveTo>
                  <a:cubicBezTo>
                    <a:pt x="77" y="54"/>
                    <a:pt x="2" y="0"/>
                    <a:pt x="0" y="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6"/>
            <p:cNvSpPr/>
            <p:nvPr/>
          </p:nvSpPr>
          <p:spPr>
            <a:xfrm>
              <a:off x="3993470" y="3865078"/>
              <a:ext cx="3107" cy="4519"/>
            </a:xfrm>
            <a:custGeom>
              <a:avLst/>
              <a:gdLst/>
              <a:ahLst/>
              <a:cxnLst/>
              <a:rect l="l" t="t" r="r" b="b"/>
              <a:pathLst>
                <a:path w="11" h="16" extrusionOk="0">
                  <a:moveTo>
                    <a:pt x="11" y="9"/>
                  </a:moveTo>
                  <a:cubicBezTo>
                    <a:pt x="11" y="5"/>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6"/>
            <p:cNvSpPr/>
            <p:nvPr/>
          </p:nvSpPr>
          <p:spPr>
            <a:xfrm>
              <a:off x="5527273" y="3861407"/>
              <a:ext cx="9885" cy="6213"/>
            </a:xfrm>
            <a:custGeom>
              <a:avLst/>
              <a:gdLst/>
              <a:ahLst/>
              <a:cxnLst/>
              <a:rect l="l" t="t" r="r" b="b"/>
              <a:pathLst>
                <a:path w="35" h="22" extrusionOk="0">
                  <a:moveTo>
                    <a:pt x="31" y="1"/>
                  </a:moveTo>
                  <a:lnTo>
                    <a:pt x="1" y="1"/>
                  </a:lnTo>
                  <a:lnTo>
                    <a:pt x="1" y="22"/>
                  </a:lnTo>
                  <a:lnTo>
                    <a:pt x="22" y="22"/>
                  </a:lnTo>
                  <a:cubicBezTo>
                    <a:pt x="22" y="13"/>
                    <a:pt x="35" y="11"/>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6"/>
            <p:cNvSpPr/>
            <p:nvPr/>
          </p:nvSpPr>
          <p:spPr>
            <a:xfrm>
              <a:off x="5397926" y="3861407"/>
              <a:ext cx="8755" cy="6213"/>
            </a:xfrm>
            <a:custGeom>
              <a:avLst/>
              <a:gdLst/>
              <a:ahLst/>
              <a:cxnLst/>
              <a:rect l="l" t="t" r="r" b="b"/>
              <a:pathLst>
                <a:path w="31" h="22" extrusionOk="0">
                  <a:moveTo>
                    <a:pt x="30" y="7"/>
                  </a:moveTo>
                  <a:cubicBezTo>
                    <a:pt x="20" y="7"/>
                    <a:pt x="17" y="3"/>
                    <a:pt x="11" y="1"/>
                  </a:cubicBezTo>
                  <a:cubicBezTo>
                    <a:pt x="11" y="7"/>
                    <a:pt x="2" y="9"/>
                    <a:pt x="0" y="13"/>
                  </a:cubicBezTo>
                  <a:cubicBezTo>
                    <a:pt x="11" y="13"/>
                    <a:pt x="11" y="20"/>
                    <a:pt x="20" y="22"/>
                  </a:cubicBezTo>
                  <a:cubicBezTo>
                    <a:pt x="20" y="13"/>
                    <a:pt x="28" y="13"/>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6"/>
            <p:cNvSpPr/>
            <p:nvPr/>
          </p:nvSpPr>
          <p:spPr>
            <a:xfrm>
              <a:off x="4155577" y="3865078"/>
              <a:ext cx="6213" cy="3389"/>
            </a:xfrm>
            <a:custGeom>
              <a:avLst/>
              <a:gdLst/>
              <a:ahLst/>
              <a:cxnLst/>
              <a:rect l="l" t="t" r="r" b="b"/>
              <a:pathLst>
                <a:path w="22" h="12" extrusionOk="0">
                  <a:moveTo>
                    <a:pt x="15" y="0"/>
                  </a:moveTo>
                  <a:cubicBezTo>
                    <a:pt x="13" y="0"/>
                    <a:pt x="0" y="5"/>
                    <a:pt x="7" y="9"/>
                  </a:cubicBezTo>
                  <a:cubicBezTo>
                    <a:pt x="9" y="11"/>
                    <a:pt x="22"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6"/>
            <p:cNvSpPr/>
            <p:nvPr/>
          </p:nvSpPr>
          <p:spPr>
            <a:xfrm>
              <a:off x="3581990" y="3863384"/>
              <a:ext cx="2824" cy="4236"/>
            </a:xfrm>
            <a:custGeom>
              <a:avLst/>
              <a:gdLst/>
              <a:ahLst/>
              <a:cxnLst/>
              <a:rect l="l" t="t" r="r" b="b"/>
              <a:pathLst>
                <a:path w="10" h="15" extrusionOk="0">
                  <a:moveTo>
                    <a:pt x="9" y="6"/>
                  </a:moveTo>
                  <a:cubicBezTo>
                    <a:pt x="9" y="4"/>
                    <a:pt x="1" y="0"/>
                    <a:pt x="1" y="6"/>
                  </a:cubicBezTo>
                  <a:cubicBezTo>
                    <a:pt x="1" y="11"/>
                    <a:pt x="7" y="15"/>
                    <a:pt x="9" y="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6"/>
            <p:cNvSpPr/>
            <p:nvPr/>
          </p:nvSpPr>
          <p:spPr>
            <a:xfrm>
              <a:off x="5461470" y="3860842"/>
              <a:ext cx="5648" cy="3389"/>
            </a:xfrm>
            <a:custGeom>
              <a:avLst/>
              <a:gdLst/>
              <a:ahLst/>
              <a:cxnLst/>
              <a:rect l="l" t="t" r="r" b="b"/>
              <a:pathLst>
                <a:path w="20" h="12" extrusionOk="0">
                  <a:moveTo>
                    <a:pt x="15" y="3"/>
                  </a:moveTo>
                  <a:cubicBezTo>
                    <a:pt x="13" y="0"/>
                    <a:pt x="0" y="7"/>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6"/>
            <p:cNvSpPr/>
            <p:nvPr/>
          </p:nvSpPr>
          <p:spPr>
            <a:xfrm>
              <a:off x="5354434" y="3857171"/>
              <a:ext cx="9885" cy="4519"/>
            </a:xfrm>
            <a:custGeom>
              <a:avLst/>
              <a:gdLst/>
              <a:ahLst/>
              <a:cxnLst/>
              <a:rect l="l" t="t" r="r" b="b"/>
              <a:pathLst>
                <a:path w="35" h="16" extrusionOk="0">
                  <a:moveTo>
                    <a:pt x="24" y="16"/>
                  </a:moveTo>
                  <a:cubicBezTo>
                    <a:pt x="24" y="9"/>
                    <a:pt x="32" y="7"/>
                    <a:pt x="34" y="1"/>
                  </a:cubicBezTo>
                  <a:cubicBezTo>
                    <a:pt x="19" y="3"/>
                    <a:pt x="0" y="1"/>
                    <a:pt x="4"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6"/>
            <p:cNvSpPr/>
            <p:nvPr/>
          </p:nvSpPr>
          <p:spPr>
            <a:xfrm>
              <a:off x="5143752" y="3855476"/>
              <a:ext cx="3389" cy="4519"/>
            </a:xfrm>
            <a:custGeom>
              <a:avLst/>
              <a:gdLst/>
              <a:ahLst/>
              <a:cxnLst/>
              <a:rect l="l" t="t" r="r" b="b"/>
              <a:pathLst>
                <a:path w="12" h="16" extrusionOk="0">
                  <a:moveTo>
                    <a:pt x="11" y="7"/>
                  </a:moveTo>
                  <a:cubicBezTo>
                    <a:pt x="11" y="4"/>
                    <a:pt x="3" y="0"/>
                    <a:pt x="1" y="7"/>
                  </a:cubicBezTo>
                  <a:cubicBezTo>
                    <a:pt x="1"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6"/>
            <p:cNvSpPr/>
            <p:nvPr/>
          </p:nvSpPr>
          <p:spPr>
            <a:xfrm>
              <a:off x="4938153" y="3853499"/>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6"/>
            <p:cNvSpPr/>
            <p:nvPr/>
          </p:nvSpPr>
          <p:spPr>
            <a:xfrm>
              <a:off x="3549512" y="3854911"/>
              <a:ext cx="5648" cy="3107"/>
            </a:xfrm>
            <a:custGeom>
              <a:avLst/>
              <a:gdLst/>
              <a:ahLst/>
              <a:cxnLst/>
              <a:rect l="l" t="t" r="r" b="b"/>
              <a:pathLst>
                <a:path w="20" h="11" extrusionOk="0">
                  <a:moveTo>
                    <a:pt x="4" y="9"/>
                  </a:moveTo>
                  <a:cubicBezTo>
                    <a:pt x="7" y="11"/>
                    <a:pt x="19" y="6"/>
                    <a:pt x="15" y="2"/>
                  </a:cubicBezTo>
                  <a:cubicBezTo>
                    <a:pt x="13" y="0"/>
                    <a:pt x="0" y="6"/>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6"/>
            <p:cNvSpPr/>
            <p:nvPr/>
          </p:nvSpPr>
          <p:spPr>
            <a:xfrm>
              <a:off x="4815302" y="3849263"/>
              <a:ext cx="6496" cy="3389"/>
            </a:xfrm>
            <a:custGeom>
              <a:avLst/>
              <a:gdLst/>
              <a:ahLst/>
              <a:cxnLst/>
              <a:rect l="l" t="t" r="r" b="b"/>
              <a:pathLst>
                <a:path w="23" h="12" extrusionOk="0">
                  <a:moveTo>
                    <a:pt x="16" y="1"/>
                  </a:moveTo>
                  <a:cubicBezTo>
                    <a:pt x="14" y="1"/>
                    <a:pt x="1" y="5"/>
                    <a:pt x="7" y="9"/>
                  </a:cubicBezTo>
                  <a:cubicBezTo>
                    <a:pt x="9" y="11"/>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6"/>
            <p:cNvSpPr/>
            <p:nvPr/>
          </p:nvSpPr>
          <p:spPr>
            <a:xfrm>
              <a:off x="4589651" y="3847004"/>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6"/>
            <p:cNvSpPr/>
            <p:nvPr/>
          </p:nvSpPr>
          <p:spPr>
            <a:xfrm>
              <a:off x="4334629" y="3845027"/>
              <a:ext cx="6213" cy="5083"/>
            </a:xfrm>
            <a:custGeom>
              <a:avLst/>
              <a:gdLst/>
              <a:ahLst/>
              <a:cxnLst/>
              <a:rect l="l" t="t" r="r" b="b"/>
              <a:pathLst>
                <a:path w="22" h="18" extrusionOk="0">
                  <a:moveTo>
                    <a:pt x="22" y="9"/>
                  </a:moveTo>
                  <a:cubicBezTo>
                    <a:pt x="19" y="1"/>
                    <a:pt x="11" y="5"/>
                    <a:pt x="0" y="9"/>
                  </a:cubicBezTo>
                  <a:cubicBezTo>
                    <a:pt x="0" y="18"/>
                    <a:pt x="19"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6"/>
            <p:cNvSpPr/>
            <p:nvPr/>
          </p:nvSpPr>
          <p:spPr>
            <a:xfrm>
              <a:off x="4500972" y="3841355"/>
              <a:ext cx="6213" cy="5366"/>
            </a:xfrm>
            <a:custGeom>
              <a:avLst/>
              <a:gdLst/>
              <a:ahLst/>
              <a:cxnLst/>
              <a:rect l="l" t="t" r="r" b="b"/>
              <a:pathLst>
                <a:path w="22" h="19" extrusionOk="0">
                  <a:moveTo>
                    <a:pt x="21" y="9"/>
                  </a:moveTo>
                  <a:cubicBezTo>
                    <a:pt x="21" y="1"/>
                    <a:pt x="2" y="1"/>
                    <a:pt x="0" y="9"/>
                  </a:cubicBezTo>
                  <a:cubicBezTo>
                    <a:pt x="13" y="7"/>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6"/>
            <p:cNvSpPr/>
            <p:nvPr/>
          </p:nvSpPr>
          <p:spPr>
            <a:xfrm>
              <a:off x="4545594" y="3834295"/>
              <a:ext cx="14686" cy="12991"/>
            </a:xfrm>
            <a:custGeom>
              <a:avLst/>
              <a:gdLst/>
              <a:ahLst/>
              <a:cxnLst/>
              <a:rect l="l" t="t" r="r" b="b"/>
              <a:pathLst>
                <a:path w="52" h="46" extrusionOk="0">
                  <a:moveTo>
                    <a:pt x="52" y="13"/>
                  </a:moveTo>
                  <a:cubicBezTo>
                    <a:pt x="20" y="17"/>
                    <a:pt x="22" y="0"/>
                    <a:pt x="3" y="13"/>
                  </a:cubicBezTo>
                  <a:cubicBezTo>
                    <a:pt x="1" y="45"/>
                    <a:pt x="50" y="32"/>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6"/>
            <p:cNvSpPr/>
            <p:nvPr/>
          </p:nvSpPr>
          <p:spPr>
            <a:xfrm>
              <a:off x="5039823" y="3835990"/>
              <a:ext cx="8755" cy="5648"/>
            </a:xfrm>
            <a:custGeom>
              <a:avLst/>
              <a:gdLst/>
              <a:ahLst/>
              <a:cxnLst/>
              <a:rect l="l" t="t" r="r" b="b"/>
              <a:pathLst>
                <a:path w="31" h="20" extrusionOk="0">
                  <a:moveTo>
                    <a:pt x="30" y="1"/>
                  </a:moveTo>
                  <a:lnTo>
                    <a:pt x="0" y="1"/>
                  </a:lnTo>
                  <a:lnTo>
                    <a:pt x="0" y="20"/>
                  </a:lnTo>
                  <a:lnTo>
                    <a:pt x="30"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6"/>
            <p:cNvSpPr/>
            <p:nvPr/>
          </p:nvSpPr>
          <p:spPr>
            <a:xfrm>
              <a:off x="4585415" y="3835990"/>
              <a:ext cx="6496" cy="7060"/>
            </a:xfrm>
            <a:custGeom>
              <a:avLst/>
              <a:gdLst/>
              <a:ahLst/>
              <a:cxnLst/>
              <a:rect l="l" t="t" r="r" b="b"/>
              <a:pathLst>
                <a:path w="23" h="25" extrusionOk="0">
                  <a:moveTo>
                    <a:pt x="22" y="22"/>
                  </a:moveTo>
                  <a:lnTo>
                    <a:pt x="22" y="7"/>
                  </a:lnTo>
                  <a:cubicBezTo>
                    <a:pt x="12" y="7"/>
                    <a:pt x="9" y="1"/>
                    <a:pt x="1" y="1"/>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6"/>
            <p:cNvSpPr/>
            <p:nvPr/>
          </p:nvSpPr>
          <p:spPr>
            <a:xfrm>
              <a:off x="4252728" y="3823846"/>
              <a:ext cx="5931" cy="5083"/>
            </a:xfrm>
            <a:custGeom>
              <a:avLst/>
              <a:gdLst/>
              <a:ahLst/>
              <a:cxnLst/>
              <a:rect l="l" t="t" r="r" b="b"/>
              <a:pathLst>
                <a:path w="21" h="18" extrusionOk="0">
                  <a:moveTo>
                    <a:pt x="20" y="9"/>
                  </a:moveTo>
                  <a:cubicBezTo>
                    <a:pt x="20" y="1"/>
                    <a:pt x="3" y="1"/>
                    <a:pt x="1" y="9"/>
                  </a:cubicBezTo>
                  <a:cubicBezTo>
                    <a:pt x="12" y="7"/>
                    <a:pt x="16"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6"/>
            <p:cNvSpPr/>
            <p:nvPr/>
          </p:nvSpPr>
          <p:spPr>
            <a:xfrm>
              <a:off x="4347338" y="3814244"/>
              <a:ext cx="15251" cy="12426"/>
            </a:xfrm>
            <a:custGeom>
              <a:avLst/>
              <a:gdLst/>
              <a:ahLst/>
              <a:cxnLst/>
              <a:rect l="l" t="t" r="r" b="b"/>
              <a:pathLst>
                <a:path w="54" h="44" extrusionOk="0">
                  <a:moveTo>
                    <a:pt x="45" y="43"/>
                  </a:moveTo>
                  <a:cubicBezTo>
                    <a:pt x="54" y="1"/>
                    <a:pt x="0" y="37"/>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6"/>
            <p:cNvSpPr/>
            <p:nvPr/>
          </p:nvSpPr>
          <p:spPr>
            <a:xfrm>
              <a:off x="5503832" y="3821586"/>
              <a:ext cx="5648" cy="3107"/>
            </a:xfrm>
            <a:custGeom>
              <a:avLst/>
              <a:gdLst/>
              <a:ahLst/>
              <a:cxnLst/>
              <a:rect l="l" t="t" r="r" b="b"/>
              <a:pathLst>
                <a:path w="20" h="11" extrusionOk="0">
                  <a:moveTo>
                    <a:pt x="15" y="2"/>
                  </a:moveTo>
                  <a:cubicBezTo>
                    <a:pt x="13" y="0"/>
                    <a:pt x="0" y="7"/>
                    <a:pt x="4" y="9"/>
                  </a:cubicBezTo>
                  <a:cubicBezTo>
                    <a:pt x="6"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6"/>
            <p:cNvSpPr/>
            <p:nvPr/>
          </p:nvSpPr>
          <p:spPr>
            <a:xfrm>
              <a:off x="5103366" y="3815938"/>
              <a:ext cx="10450" cy="8190"/>
            </a:xfrm>
            <a:custGeom>
              <a:avLst/>
              <a:gdLst/>
              <a:ahLst/>
              <a:cxnLst/>
              <a:rect l="l" t="t" r="r" b="b"/>
              <a:pathLst>
                <a:path w="37" h="29" extrusionOk="0">
                  <a:moveTo>
                    <a:pt x="35" y="29"/>
                  </a:moveTo>
                  <a:cubicBezTo>
                    <a:pt x="37" y="14"/>
                    <a:pt x="32" y="3"/>
                    <a:pt x="15" y="1"/>
                  </a:cubicBezTo>
                  <a:cubicBezTo>
                    <a:pt x="11" y="12"/>
                    <a:pt x="0" y="14"/>
                    <a:pt x="5"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6"/>
            <p:cNvSpPr/>
            <p:nvPr/>
          </p:nvSpPr>
          <p:spPr>
            <a:xfrm>
              <a:off x="3845767" y="3813679"/>
              <a:ext cx="16663" cy="11861"/>
            </a:xfrm>
            <a:custGeom>
              <a:avLst/>
              <a:gdLst/>
              <a:ahLst/>
              <a:cxnLst/>
              <a:rect l="l" t="t" r="r" b="b"/>
              <a:pathLst>
                <a:path w="59" h="42" extrusionOk="0">
                  <a:moveTo>
                    <a:pt x="35" y="24"/>
                  </a:moveTo>
                  <a:cubicBezTo>
                    <a:pt x="58"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6"/>
            <p:cNvSpPr/>
            <p:nvPr/>
          </p:nvSpPr>
          <p:spPr>
            <a:xfrm>
              <a:off x="3544428" y="3814244"/>
              <a:ext cx="6496" cy="7060"/>
            </a:xfrm>
            <a:custGeom>
              <a:avLst/>
              <a:gdLst/>
              <a:ahLst/>
              <a:cxnLst/>
              <a:rect l="l" t="t" r="r" b="b"/>
              <a:pathLst>
                <a:path w="23" h="25" extrusionOk="0">
                  <a:moveTo>
                    <a:pt x="22" y="22"/>
                  </a:moveTo>
                  <a:lnTo>
                    <a:pt x="22" y="7"/>
                  </a:lnTo>
                  <a:cubicBezTo>
                    <a:pt x="14" y="7"/>
                    <a:pt x="12" y="3"/>
                    <a:pt x="3" y="1"/>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6"/>
            <p:cNvSpPr/>
            <p:nvPr/>
          </p:nvSpPr>
          <p:spPr>
            <a:xfrm>
              <a:off x="4290855" y="3815938"/>
              <a:ext cx="5931" cy="3389"/>
            </a:xfrm>
            <a:custGeom>
              <a:avLst/>
              <a:gdLst/>
              <a:ahLst/>
              <a:cxnLst/>
              <a:rect l="l" t="t" r="r" b="b"/>
              <a:pathLst>
                <a:path w="21" h="12" extrusionOk="0">
                  <a:moveTo>
                    <a:pt x="16" y="1"/>
                  </a:moveTo>
                  <a:cubicBezTo>
                    <a:pt x="14" y="1"/>
                    <a:pt x="1" y="5"/>
                    <a:pt x="5" y="10"/>
                  </a:cubicBezTo>
                  <a:cubicBezTo>
                    <a:pt x="9" y="12"/>
                    <a:pt x="20"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6"/>
            <p:cNvSpPr/>
            <p:nvPr/>
          </p:nvSpPr>
          <p:spPr>
            <a:xfrm>
              <a:off x="5513435" y="3812549"/>
              <a:ext cx="5648" cy="3671"/>
            </a:xfrm>
            <a:custGeom>
              <a:avLst/>
              <a:gdLst/>
              <a:ahLst/>
              <a:cxnLst/>
              <a:rect l="l" t="t" r="r" b="b"/>
              <a:pathLst>
                <a:path w="20" h="13" extrusionOk="0">
                  <a:moveTo>
                    <a:pt x="20" y="0"/>
                  </a:moveTo>
                  <a:lnTo>
                    <a:pt x="0" y="0"/>
                  </a:lnTo>
                  <a:lnTo>
                    <a:pt x="0"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6"/>
            <p:cNvSpPr/>
            <p:nvPr/>
          </p:nvSpPr>
          <p:spPr>
            <a:xfrm>
              <a:off x="3945459" y="3810572"/>
              <a:ext cx="5931" cy="3954"/>
            </a:xfrm>
            <a:custGeom>
              <a:avLst/>
              <a:gdLst/>
              <a:ahLst/>
              <a:cxnLst/>
              <a:rect l="l" t="t" r="r" b="b"/>
              <a:pathLst>
                <a:path w="21"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6"/>
            <p:cNvSpPr/>
            <p:nvPr/>
          </p:nvSpPr>
          <p:spPr>
            <a:xfrm>
              <a:off x="3507149" y="3808878"/>
              <a:ext cx="14686" cy="6213"/>
            </a:xfrm>
            <a:custGeom>
              <a:avLst/>
              <a:gdLst/>
              <a:ahLst/>
              <a:cxnLst/>
              <a:rect l="l" t="t" r="r" b="b"/>
              <a:pathLst>
                <a:path w="52" h="22" extrusionOk="0">
                  <a:moveTo>
                    <a:pt x="4" y="13"/>
                  </a:moveTo>
                  <a:cubicBezTo>
                    <a:pt x="17" y="13"/>
                    <a:pt x="19" y="22"/>
                    <a:pt x="34" y="20"/>
                  </a:cubicBezTo>
                  <a:cubicBezTo>
                    <a:pt x="52" y="2"/>
                    <a:pt x="0" y="0"/>
                    <a:pt x="4"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6"/>
            <p:cNvSpPr/>
            <p:nvPr/>
          </p:nvSpPr>
          <p:spPr>
            <a:xfrm>
              <a:off x="3938399" y="3810007"/>
              <a:ext cx="6213" cy="3389"/>
            </a:xfrm>
            <a:custGeom>
              <a:avLst/>
              <a:gdLst/>
              <a:ahLst/>
              <a:cxnLst/>
              <a:rect l="l" t="t" r="r" b="b"/>
              <a:pathLst>
                <a:path w="22" h="12" extrusionOk="0">
                  <a:moveTo>
                    <a:pt x="15" y="3"/>
                  </a:moveTo>
                  <a:cubicBezTo>
                    <a:pt x="13" y="1"/>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6"/>
            <p:cNvSpPr/>
            <p:nvPr/>
          </p:nvSpPr>
          <p:spPr>
            <a:xfrm>
              <a:off x="3565045" y="3810572"/>
              <a:ext cx="5931" cy="2259"/>
            </a:xfrm>
            <a:custGeom>
              <a:avLst/>
              <a:gdLst/>
              <a:ahLst/>
              <a:cxnLst/>
              <a:rect l="l" t="t" r="r" b="b"/>
              <a:pathLst>
                <a:path w="21" h="8" extrusionOk="0">
                  <a:moveTo>
                    <a:pt x="20" y="1"/>
                  </a:moveTo>
                  <a:cubicBezTo>
                    <a:pt x="12" y="1"/>
                    <a:pt x="1" y="1"/>
                    <a:pt x="1" y="7"/>
                  </a:cubicBezTo>
                  <a:cubicBezTo>
                    <a:pt x="7"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4" descr="Google Переводчик — Википедия">
            <a:extLst>
              <a:ext uri="{FF2B5EF4-FFF2-40B4-BE49-F238E27FC236}">
                <a16:creationId xmlns:a16="http://schemas.microsoft.com/office/drawing/2014/main" xmlns="" id="{7EF092C5-C57F-D5CF-F532-6473F7CEB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245" y="927480"/>
            <a:ext cx="549659" cy="5496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Gmail – электронная почта от Google">
            <a:extLst>
              <a:ext uri="{FF2B5EF4-FFF2-40B4-BE49-F238E27FC236}">
                <a16:creationId xmlns:a16="http://schemas.microsoft.com/office/drawing/2014/main" xmlns="" id="{4E2D1AC3-048B-0BC5-CAD9-FA11CED59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314" y="987239"/>
            <a:ext cx="691448" cy="691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Facebook — Выполните вход или зарегистрируйтесь">
            <a:extLst>
              <a:ext uri="{FF2B5EF4-FFF2-40B4-BE49-F238E27FC236}">
                <a16:creationId xmlns:a16="http://schemas.microsoft.com/office/drawing/2014/main" xmlns="" id="{7F1706F0-D7E9-CAC5-B6D3-8978F4C3DF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005" y="3306937"/>
            <a:ext cx="565927" cy="5659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App Store: ZOOM Cloud Meetings">
            <a:extLst>
              <a:ext uri="{FF2B5EF4-FFF2-40B4-BE49-F238E27FC236}">
                <a16:creationId xmlns:a16="http://schemas.microsoft.com/office/drawing/2014/main" xmlns="" id="{F33A7773-6103-5A17-43C1-C44610BC44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323" t="16551" r="32645" b="16562"/>
          <a:stretch/>
        </p:blipFill>
        <p:spPr bwMode="auto">
          <a:xfrm>
            <a:off x="6509858" y="3397062"/>
            <a:ext cx="629704" cy="53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069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790"/>
        <p:cNvGrpSpPr/>
        <p:nvPr/>
      </p:nvGrpSpPr>
      <p:grpSpPr>
        <a:xfrm>
          <a:off x="0" y="0"/>
          <a:ext cx="0" cy="0"/>
          <a:chOff x="0" y="0"/>
          <a:chExt cx="0" cy="0"/>
        </a:xfrm>
      </p:grpSpPr>
      <p:cxnSp>
        <p:nvCxnSpPr>
          <p:cNvPr id="1791" name="Google Shape;1791;p26"/>
          <p:cNvCxnSpPr/>
          <p:nvPr/>
        </p:nvCxnSpPr>
        <p:spPr>
          <a:xfrm flipH="1">
            <a:off x="4620323" y="1537531"/>
            <a:ext cx="1721700" cy="481800"/>
          </a:xfrm>
          <a:prstGeom prst="bentConnector3">
            <a:avLst>
              <a:gd name="adj1" fmla="val 16870"/>
            </a:avLst>
          </a:prstGeom>
          <a:noFill/>
          <a:ln w="19050" cap="flat" cmpd="sng">
            <a:solidFill>
              <a:schemeClr val="accent4"/>
            </a:solidFill>
            <a:prstDash val="solid"/>
            <a:round/>
            <a:headEnd type="none" w="med" len="med"/>
            <a:tailEnd type="none" w="med" len="med"/>
          </a:ln>
        </p:spPr>
      </p:cxnSp>
      <p:cxnSp>
        <p:nvCxnSpPr>
          <p:cNvPr id="1793" name="Google Shape;1793;p26"/>
          <p:cNvCxnSpPr/>
          <p:nvPr/>
        </p:nvCxnSpPr>
        <p:spPr>
          <a:xfrm>
            <a:off x="4620323" y="3493656"/>
            <a:ext cx="1721700" cy="481800"/>
          </a:xfrm>
          <a:prstGeom prst="bentConnector3">
            <a:avLst>
              <a:gd name="adj1" fmla="val 83130"/>
            </a:avLst>
          </a:prstGeom>
          <a:noFill/>
          <a:ln w="19050" cap="flat" cmpd="sng">
            <a:solidFill>
              <a:schemeClr val="accent6"/>
            </a:solidFill>
            <a:prstDash val="solid"/>
            <a:round/>
            <a:headEnd type="none" w="med" len="med"/>
            <a:tailEnd type="none" w="med" len="med"/>
          </a:ln>
        </p:spPr>
      </p:cxnSp>
      <p:cxnSp>
        <p:nvCxnSpPr>
          <p:cNvPr id="1794" name="Google Shape;1794;p26"/>
          <p:cNvCxnSpPr>
            <a:stCxn id="1795" idx="3"/>
          </p:cNvCxnSpPr>
          <p:nvPr/>
        </p:nvCxnSpPr>
        <p:spPr>
          <a:xfrm>
            <a:off x="2794500" y="1537531"/>
            <a:ext cx="1721700" cy="481800"/>
          </a:xfrm>
          <a:prstGeom prst="bentConnector3">
            <a:avLst>
              <a:gd name="adj1" fmla="val 16870"/>
            </a:avLst>
          </a:prstGeom>
          <a:noFill/>
          <a:ln w="19050" cap="flat" cmpd="sng">
            <a:solidFill>
              <a:schemeClr val="accent2"/>
            </a:solidFill>
            <a:prstDash val="solid"/>
            <a:round/>
            <a:headEnd type="none" w="med" len="med"/>
            <a:tailEnd type="none" w="med" len="med"/>
          </a:ln>
        </p:spPr>
      </p:cxnSp>
      <p:cxnSp>
        <p:nvCxnSpPr>
          <p:cNvPr id="1798" name="Google Shape;1798;p26"/>
          <p:cNvCxnSpPr/>
          <p:nvPr/>
        </p:nvCxnSpPr>
        <p:spPr>
          <a:xfrm flipH="1">
            <a:off x="2793905" y="3493656"/>
            <a:ext cx="1721700" cy="481800"/>
          </a:xfrm>
          <a:prstGeom prst="bentConnector3">
            <a:avLst>
              <a:gd name="adj1" fmla="val 83130"/>
            </a:avLst>
          </a:prstGeom>
          <a:noFill/>
          <a:ln w="19050" cap="flat" cmpd="sng">
            <a:solidFill>
              <a:schemeClr val="accent3"/>
            </a:solidFill>
            <a:prstDash val="solid"/>
            <a:round/>
            <a:headEnd type="none" w="med" len="med"/>
            <a:tailEnd type="none" w="med" len="med"/>
          </a:ln>
        </p:spPr>
      </p:cxnSp>
      <p:sp>
        <p:nvSpPr>
          <p:cNvPr id="1800" name="Google Shape;1800;p26"/>
          <p:cNvSpPr txBox="1"/>
          <p:nvPr/>
        </p:nvSpPr>
        <p:spPr>
          <a:xfrm>
            <a:off x="6102752" y="1658182"/>
            <a:ext cx="2803196" cy="58722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веб-беттерді жасау үшін қолданылады. Мысалы, </a:t>
            </a:r>
            <a:r>
              <a:rPr lang="en-US" sz="1200" dirty="0" err="1">
                <a:latin typeface="Roboto"/>
                <a:ea typeface="Roboto"/>
                <a:cs typeface="Roboto"/>
                <a:sym typeface="Roboto"/>
              </a:rPr>
              <a:t>Wix</a:t>
            </a:r>
            <a:r>
              <a:rPr lang="en-US" sz="1200" dirty="0">
                <a:latin typeface="Roboto"/>
                <a:ea typeface="Roboto"/>
                <a:cs typeface="Roboto"/>
                <a:sym typeface="Roboto"/>
              </a:rPr>
              <a:t>, Network solutions, Squarespace</a:t>
            </a:r>
          </a:p>
        </p:txBody>
      </p:sp>
      <p:sp>
        <p:nvSpPr>
          <p:cNvPr id="1801" name="Google Shape;1801;p26"/>
          <p:cNvSpPr/>
          <p:nvPr/>
        </p:nvSpPr>
        <p:spPr>
          <a:xfrm>
            <a:off x="6341400" y="1206332"/>
            <a:ext cx="2309700" cy="48179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700" dirty="0">
                <a:solidFill>
                  <a:schemeClr val="accent4"/>
                </a:solidFill>
                <a:latin typeface="Fira Sans Extra Condensed Medium"/>
                <a:ea typeface="Fira Sans Extra Condensed Medium"/>
                <a:cs typeface="Fira Sans Extra Condensed Medium"/>
                <a:sym typeface="Fira Sans Extra Condensed Medium"/>
              </a:rPr>
              <a:t>Веб-бет редакторлары</a:t>
            </a:r>
            <a:endParaRPr lang="en-US" dirty="0">
              <a:solidFill>
                <a:schemeClr val="accent4"/>
              </a:solidFill>
            </a:endParaRPr>
          </a:p>
        </p:txBody>
      </p:sp>
      <p:sp>
        <p:nvSpPr>
          <p:cNvPr id="1803" name="Google Shape;1803;p26"/>
          <p:cNvSpPr txBox="1"/>
          <p:nvPr/>
        </p:nvSpPr>
        <p:spPr>
          <a:xfrm>
            <a:off x="4833257" y="4117062"/>
            <a:ext cx="4072692" cy="534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Біріктірілген бума бір бумада көптеген әртүрлі қолданба түрлерін біріктіреді. Біріктірілген пакет-бұл бір бағдарлама және оны пайдалану және функциялар арасында ауысу өте ыңғайлы.</a:t>
            </a:r>
            <a:endParaRPr sz="1200" dirty="0">
              <a:latin typeface="Roboto"/>
              <a:ea typeface="Roboto"/>
              <a:cs typeface="Roboto"/>
              <a:sym typeface="Roboto"/>
            </a:endParaRPr>
          </a:p>
        </p:txBody>
      </p:sp>
      <p:sp>
        <p:nvSpPr>
          <p:cNvPr id="1804" name="Google Shape;1804;p26"/>
          <p:cNvSpPr/>
          <p:nvPr/>
        </p:nvSpPr>
        <p:spPr>
          <a:xfrm>
            <a:off x="6341400" y="3815859"/>
            <a:ext cx="2309700" cy="301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ru-RU" sz="1700" dirty="0">
                <a:solidFill>
                  <a:schemeClr val="accent6"/>
                </a:solidFill>
                <a:latin typeface="Fira Sans Extra Condensed Medium"/>
                <a:ea typeface="Fira Sans Extra Condensed Medium"/>
                <a:cs typeface="Fira Sans Extra Condensed Medium"/>
                <a:sym typeface="Fira Sans Extra Condensed Medium"/>
              </a:rPr>
              <a:t>Біріктірілген пакеттер</a:t>
            </a:r>
            <a:endParaRPr dirty="0">
              <a:solidFill>
                <a:schemeClr val="accent6"/>
              </a:solidFill>
            </a:endParaRPr>
          </a:p>
        </p:txBody>
      </p:sp>
      <p:sp>
        <p:nvSpPr>
          <p:cNvPr id="1806" name="Google Shape;1806;p26"/>
          <p:cNvSpPr txBox="1"/>
          <p:nvPr/>
        </p:nvSpPr>
        <p:spPr>
          <a:xfrm>
            <a:off x="149602" y="4045170"/>
            <a:ext cx="4470721" cy="75825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ru-RU" sz="1200" dirty="0">
                <a:latin typeface="Roboto"/>
                <a:ea typeface="Roboto"/>
                <a:cs typeface="Roboto"/>
                <a:sym typeface="Roboto"/>
              </a:rPr>
              <a:t>Ойындардан бастап әлеуметтік қосымшаларға дейін және әдетте смартфондар немесе планшеттер арқылы жұмыс істейтін шағын бағдарламалар (яғни қосымшалар). Олар әдетте "</a:t>
            </a:r>
            <a:r>
              <a:rPr lang="en-US" sz="1200" dirty="0">
                <a:latin typeface="Roboto"/>
                <a:ea typeface="Roboto"/>
                <a:cs typeface="Roboto"/>
                <a:sym typeface="Roboto"/>
              </a:rPr>
              <a:t>Google Play" </a:t>
            </a:r>
            <a:r>
              <a:rPr lang="ru-RU" sz="1200" dirty="0">
                <a:latin typeface="Roboto"/>
                <a:ea typeface="Roboto"/>
                <a:cs typeface="Roboto"/>
                <a:sym typeface="Roboto"/>
              </a:rPr>
              <a:t>немесе "</a:t>
            </a:r>
            <a:r>
              <a:rPr lang="en-US" sz="1200" dirty="0">
                <a:latin typeface="Roboto"/>
                <a:ea typeface="Roboto"/>
                <a:cs typeface="Roboto"/>
                <a:sym typeface="Roboto"/>
              </a:rPr>
              <a:t>App Store"</a:t>
            </a:r>
            <a:r>
              <a:rPr lang="ru-RU" sz="1200" dirty="0">
                <a:latin typeface="Roboto"/>
                <a:ea typeface="Roboto"/>
                <a:cs typeface="Roboto"/>
                <a:sym typeface="Roboto"/>
              </a:rPr>
              <a:t>дүкенінен жүктеледі.</a:t>
            </a:r>
            <a:endParaRPr lang="en-US" sz="1200" dirty="0">
              <a:latin typeface="Roboto"/>
              <a:ea typeface="Roboto"/>
              <a:cs typeface="Roboto"/>
              <a:sym typeface="Roboto"/>
            </a:endParaRPr>
          </a:p>
        </p:txBody>
      </p:sp>
      <p:sp>
        <p:nvSpPr>
          <p:cNvPr id="1807" name="Google Shape;1807;p26"/>
          <p:cNvSpPr/>
          <p:nvPr/>
        </p:nvSpPr>
        <p:spPr>
          <a:xfrm>
            <a:off x="500640" y="3574683"/>
            <a:ext cx="2309700" cy="49368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700" dirty="0">
                <a:solidFill>
                  <a:schemeClr val="accent3"/>
                </a:solidFill>
                <a:latin typeface="Fira Sans Extra Condensed Medium"/>
                <a:ea typeface="Fira Sans Extra Condensed Medium"/>
                <a:cs typeface="Fira Sans Extra Condensed Medium"/>
                <a:sym typeface="Fira Sans Extra Condensed Medium"/>
              </a:rPr>
              <a:t>Апплеттер мен қосымшалар</a:t>
            </a:r>
            <a:endParaRPr dirty="0">
              <a:solidFill>
                <a:schemeClr val="accent3"/>
              </a:solidFill>
            </a:endParaRPr>
          </a:p>
        </p:txBody>
      </p:sp>
      <p:sp>
        <p:nvSpPr>
          <p:cNvPr id="1808" name="Google Shape;1808;p26"/>
          <p:cNvSpPr txBox="1"/>
          <p:nvPr/>
        </p:nvSpPr>
        <p:spPr>
          <a:xfrm>
            <a:off x="484799" y="1688140"/>
            <a:ext cx="2309105" cy="676231"/>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dirty="0">
                <a:latin typeface="Roboto"/>
                <a:ea typeface="Roboto"/>
                <a:cs typeface="Roboto"/>
                <a:sym typeface="Roboto"/>
              </a:rPr>
              <a:t>Google Chrome, Mozilla Firefox, Internet Explorer, Opera, UC Browser, Safari</a:t>
            </a:r>
          </a:p>
        </p:txBody>
      </p:sp>
      <p:sp>
        <p:nvSpPr>
          <p:cNvPr id="1795" name="Google Shape;1795;p26"/>
          <p:cNvSpPr/>
          <p:nvPr/>
        </p:nvSpPr>
        <p:spPr>
          <a:xfrm>
            <a:off x="484800" y="1386931"/>
            <a:ext cx="2309700" cy="301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ru-RU" sz="1700" dirty="0">
                <a:solidFill>
                  <a:schemeClr val="accent2"/>
                </a:solidFill>
                <a:latin typeface="Fira Sans Extra Condensed Medium"/>
                <a:ea typeface="Fira Sans Extra Condensed Medium"/>
                <a:cs typeface="Fira Sans Extra Condensed Medium"/>
                <a:sym typeface="Fira Sans Extra Condensed Medium"/>
              </a:rPr>
              <a:t>Веб-шолғыштар</a:t>
            </a:r>
            <a:endParaRPr lang="en-US" dirty="0">
              <a:solidFill>
                <a:schemeClr val="accent2"/>
              </a:solidFill>
            </a:endParaRPr>
          </a:p>
        </p:txBody>
      </p:sp>
      <p:sp>
        <p:nvSpPr>
          <p:cNvPr id="1809" name="Google Shape;1809;p26"/>
          <p:cNvSpPr txBox="1">
            <a:spLocks noGrp="1"/>
          </p:cNvSpPr>
          <p:nvPr>
            <p:ph type="title"/>
          </p:nvPr>
        </p:nvSpPr>
        <p:spPr>
          <a:xfrm>
            <a:off x="311700" y="22166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a:t>Жалпы мақсаттағы бағдарламалық жасақтама түрлері</a:t>
            </a:r>
            <a:endParaRPr dirty="0"/>
          </a:p>
        </p:txBody>
      </p:sp>
      <p:sp>
        <p:nvSpPr>
          <p:cNvPr id="2085" name="Google Shape;2085;p26"/>
          <p:cNvSpPr/>
          <p:nvPr/>
        </p:nvSpPr>
        <p:spPr>
          <a:xfrm>
            <a:off x="3462239" y="3960112"/>
            <a:ext cx="13003" cy="7934"/>
          </a:xfrm>
          <a:custGeom>
            <a:avLst/>
            <a:gdLst/>
            <a:ahLst/>
            <a:cxnLst/>
            <a:rect l="l" t="t" r="r" b="b"/>
            <a:pathLst>
              <a:path w="59" h="36" extrusionOk="0">
                <a:moveTo>
                  <a:pt x="31" y="1"/>
                </a:moveTo>
                <a:cubicBezTo>
                  <a:pt x="22" y="14"/>
                  <a:pt x="7" y="22"/>
                  <a:pt x="1" y="35"/>
                </a:cubicBezTo>
                <a:cubicBezTo>
                  <a:pt x="22" y="35"/>
                  <a:pt x="59" y="12"/>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6"/>
          <p:cNvSpPr/>
          <p:nvPr/>
        </p:nvSpPr>
        <p:spPr>
          <a:xfrm>
            <a:off x="3410887" y="3965842"/>
            <a:ext cx="4408" cy="2645"/>
          </a:xfrm>
          <a:custGeom>
            <a:avLst/>
            <a:gdLst/>
            <a:ahLst/>
            <a:cxnLst/>
            <a:rect l="l" t="t" r="r" b="b"/>
            <a:pathLst>
              <a:path w="20" h="12" extrusionOk="0">
                <a:moveTo>
                  <a:pt x="5" y="9"/>
                </a:moveTo>
                <a:cubicBezTo>
                  <a:pt x="7" y="11"/>
                  <a:pt x="20" y="7"/>
                  <a:pt x="15" y="3"/>
                </a:cubicBezTo>
                <a:cubicBezTo>
                  <a:pt x="11" y="1"/>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6"/>
          <p:cNvSpPr/>
          <p:nvPr/>
        </p:nvSpPr>
        <p:spPr>
          <a:xfrm>
            <a:off x="3407582" y="3913388"/>
            <a:ext cx="11020" cy="8816"/>
          </a:xfrm>
          <a:custGeom>
            <a:avLst/>
            <a:gdLst/>
            <a:ahLst/>
            <a:cxnLst/>
            <a:rect l="l" t="t" r="r" b="b"/>
            <a:pathLst>
              <a:path w="50" h="40" extrusionOk="0">
                <a:moveTo>
                  <a:pt x="39" y="33"/>
                </a:moveTo>
                <a:cubicBezTo>
                  <a:pt x="50" y="14"/>
                  <a:pt x="7" y="1"/>
                  <a:pt x="0" y="18"/>
                </a:cubicBezTo>
                <a:cubicBezTo>
                  <a:pt x="15" y="22"/>
                  <a:pt x="9" y="40"/>
                  <a:pt x="39"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6"/>
          <p:cNvSpPr/>
          <p:nvPr/>
        </p:nvSpPr>
        <p:spPr>
          <a:xfrm>
            <a:off x="3496400" y="3916694"/>
            <a:ext cx="4849" cy="2645"/>
          </a:xfrm>
          <a:custGeom>
            <a:avLst/>
            <a:gdLst/>
            <a:ahLst/>
            <a:cxnLst/>
            <a:rect l="l" t="t" r="r" b="b"/>
            <a:pathLst>
              <a:path w="22" h="12" extrusionOk="0">
                <a:moveTo>
                  <a:pt x="17" y="3"/>
                </a:moveTo>
                <a:cubicBezTo>
                  <a:pt x="13" y="1"/>
                  <a:pt x="0" y="7"/>
                  <a:pt x="7" y="10"/>
                </a:cubicBezTo>
                <a:cubicBezTo>
                  <a:pt x="9" y="12"/>
                  <a:pt x="22"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6"/>
          <p:cNvSpPr/>
          <p:nvPr/>
        </p:nvSpPr>
        <p:spPr>
          <a:xfrm>
            <a:off x="3486923" y="3906336"/>
            <a:ext cx="1984" cy="3526"/>
          </a:xfrm>
          <a:custGeom>
            <a:avLst/>
            <a:gdLst/>
            <a:ahLst/>
            <a:cxnLst/>
            <a:rect l="l" t="t" r="r" b="b"/>
            <a:pathLst>
              <a:path w="9" h="16" extrusionOk="0">
                <a:moveTo>
                  <a:pt x="9" y="9"/>
                </a:moveTo>
                <a:cubicBezTo>
                  <a:pt x="9" y="5"/>
                  <a:pt x="2" y="1"/>
                  <a:pt x="0" y="9"/>
                </a:cubicBezTo>
                <a:cubicBezTo>
                  <a:pt x="0" y="14"/>
                  <a:pt x="7"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6"/>
          <p:cNvSpPr/>
          <p:nvPr/>
        </p:nvSpPr>
        <p:spPr>
          <a:xfrm>
            <a:off x="3373641" y="4210921"/>
            <a:ext cx="4408" cy="2424"/>
          </a:xfrm>
          <a:custGeom>
            <a:avLst/>
            <a:gdLst/>
            <a:ahLst/>
            <a:cxnLst/>
            <a:rect l="l" t="t" r="r" b="b"/>
            <a:pathLst>
              <a:path w="20" h="11" extrusionOk="0">
                <a:moveTo>
                  <a:pt x="5" y="9"/>
                </a:moveTo>
                <a:cubicBezTo>
                  <a:pt x="9" y="11"/>
                  <a:pt x="20"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6"/>
          <p:cNvSpPr/>
          <p:nvPr/>
        </p:nvSpPr>
        <p:spPr>
          <a:xfrm>
            <a:off x="3356010" y="4148108"/>
            <a:ext cx="4628" cy="2645"/>
          </a:xfrm>
          <a:custGeom>
            <a:avLst/>
            <a:gdLst/>
            <a:ahLst/>
            <a:cxnLst/>
            <a:rect l="l" t="t" r="r" b="b"/>
            <a:pathLst>
              <a:path w="21" h="12" extrusionOk="0">
                <a:moveTo>
                  <a:pt x="16" y="3"/>
                </a:moveTo>
                <a:cubicBezTo>
                  <a:pt x="12" y="0"/>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6"/>
          <p:cNvSpPr/>
          <p:nvPr/>
        </p:nvSpPr>
        <p:spPr>
          <a:xfrm>
            <a:off x="3371217" y="4146565"/>
            <a:ext cx="4849" cy="2645"/>
          </a:xfrm>
          <a:custGeom>
            <a:avLst/>
            <a:gdLst/>
            <a:ahLst/>
            <a:cxnLst/>
            <a:rect l="l" t="t" r="r" b="b"/>
            <a:pathLst>
              <a:path w="22" h="12" extrusionOk="0">
                <a:moveTo>
                  <a:pt x="16" y="3"/>
                </a:moveTo>
                <a:cubicBezTo>
                  <a:pt x="13" y="1"/>
                  <a:pt x="1" y="5"/>
                  <a:pt x="7" y="10"/>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6"/>
          <p:cNvSpPr/>
          <p:nvPr/>
        </p:nvSpPr>
        <p:spPr>
          <a:xfrm>
            <a:off x="3493094" y="4143921"/>
            <a:ext cx="7273" cy="3967"/>
          </a:xfrm>
          <a:custGeom>
            <a:avLst/>
            <a:gdLst/>
            <a:ahLst/>
            <a:cxnLst/>
            <a:rect l="l" t="t" r="r" b="b"/>
            <a:pathLst>
              <a:path w="33" h="18" extrusionOk="0">
                <a:moveTo>
                  <a:pt x="32" y="15"/>
                </a:moveTo>
                <a:lnTo>
                  <a:pt x="32" y="0"/>
                </a:lnTo>
                <a:lnTo>
                  <a:pt x="2" y="0"/>
                </a:lnTo>
                <a:cubicBezTo>
                  <a:pt x="0" y="13"/>
                  <a:pt x="13" y="17"/>
                  <a:pt x="32"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6"/>
          <p:cNvSpPr/>
          <p:nvPr/>
        </p:nvSpPr>
        <p:spPr>
          <a:xfrm>
            <a:off x="3469512" y="4137750"/>
            <a:ext cx="14766" cy="8595"/>
          </a:xfrm>
          <a:custGeom>
            <a:avLst/>
            <a:gdLst/>
            <a:ahLst/>
            <a:cxnLst/>
            <a:rect l="l" t="t" r="r" b="b"/>
            <a:pathLst>
              <a:path w="67" h="39" extrusionOk="0">
                <a:moveTo>
                  <a:pt x="19" y="37"/>
                </a:moveTo>
                <a:cubicBezTo>
                  <a:pt x="66" y="39"/>
                  <a:pt x="47" y="5"/>
                  <a:pt x="19" y="0"/>
                </a:cubicBezTo>
                <a:cubicBezTo>
                  <a:pt x="0" y="15"/>
                  <a:pt x="26" y="13"/>
                  <a:pt x="1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6"/>
          <p:cNvSpPr/>
          <p:nvPr/>
        </p:nvSpPr>
        <p:spPr>
          <a:xfrm>
            <a:off x="3440640" y="4142378"/>
            <a:ext cx="4408" cy="1763"/>
          </a:xfrm>
          <a:custGeom>
            <a:avLst/>
            <a:gdLst/>
            <a:ahLst/>
            <a:cxnLst/>
            <a:rect l="l" t="t" r="r" b="b"/>
            <a:pathLst>
              <a:path w="20" h="8" extrusionOk="0">
                <a:moveTo>
                  <a:pt x="20" y="1"/>
                </a:moveTo>
                <a:cubicBezTo>
                  <a:pt x="13" y="3"/>
                  <a:pt x="0" y="1"/>
                  <a:pt x="0" y="7"/>
                </a:cubicBezTo>
                <a:cubicBezTo>
                  <a:pt x="9"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6"/>
          <p:cNvSpPr/>
          <p:nvPr/>
        </p:nvSpPr>
        <p:spPr>
          <a:xfrm>
            <a:off x="3439759" y="4132901"/>
            <a:ext cx="4408" cy="2645"/>
          </a:xfrm>
          <a:custGeom>
            <a:avLst/>
            <a:gdLst/>
            <a:ahLst/>
            <a:cxnLst/>
            <a:rect l="l" t="t" r="r" b="b"/>
            <a:pathLst>
              <a:path w="20" h="12" extrusionOk="0">
                <a:moveTo>
                  <a:pt x="15" y="3"/>
                </a:moveTo>
                <a:cubicBezTo>
                  <a:pt x="13" y="1"/>
                  <a:pt x="0" y="5"/>
                  <a:pt x="4" y="9"/>
                </a:cubicBezTo>
                <a:cubicBezTo>
                  <a:pt x="7"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6"/>
          <p:cNvSpPr/>
          <p:nvPr/>
        </p:nvSpPr>
        <p:spPr>
          <a:xfrm>
            <a:off x="3348075" y="4130256"/>
            <a:ext cx="4849" cy="3526"/>
          </a:xfrm>
          <a:custGeom>
            <a:avLst/>
            <a:gdLst/>
            <a:ahLst/>
            <a:cxnLst/>
            <a:rect l="l" t="t" r="r" b="b"/>
            <a:pathLst>
              <a:path w="22" h="16" extrusionOk="0">
                <a:moveTo>
                  <a:pt x="22" y="0"/>
                </a:moveTo>
                <a:lnTo>
                  <a:pt x="1" y="0"/>
                </a:lnTo>
                <a:lnTo>
                  <a:pt x="1" y="15"/>
                </a:lnTo>
                <a:lnTo>
                  <a:pt x="22"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6"/>
          <p:cNvSpPr/>
          <p:nvPr/>
        </p:nvSpPr>
        <p:spPr>
          <a:xfrm>
            <a:off x="3458052" y="4122102"/>
            <a:ext cx="2645" cy="3967"/>
          </a:xfrm>
          <a:custGeom>
            <a:avLst/>
            <a:gdLst/>
            <a:ahLst/>
            <a:cxnLst/>
            <a:rect l="l" t="t" r="r" b="b"/>
            <a:pathLst>
              <a:path w="12" h="18" extrusionOk="0">
                <a:moveTo>
                  <a:pt x="11" y="9"/>
                </a:moveTo>
                <a:cubicBezTo>
                  <a:pt x="11" y="5"/>
                  <a:pt x="3" y="1"/>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6"/>
          <p:cNvSpPr/>
          <p:nvPr/>
        </p:nvSpPr>
        <p:spPr>
          <a:xfrm>
            <a:off x="3457170" y="4117473"/>
            <a:ext cx="4408" cy="2424"/>
          </a:xfrm>
          <a:custGeom>
            <a:avLst/>
            <a:gdLst/>
            <a:ahLst/>
            <a:cxnLst/>
            <a:rect l="l" t="t" r="r" b="b"/>
            <a:pathLst>
              <a:path w="20" h="11" extrusionOk="0">
                <a:moveTo>
                  <a:pt x="5" y="9"/>
                </a:moveTo>
                <a:cubicBezTo>
                  <a:pt x="9" y="11"/>
                  <a:pt x="20"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6"/>
          <p:cNvSpPr/>
          <p:nvPr/>
        </p:nvSpPr>
        <p:spPr>
          <a:xfrm>
            <a:off x="3492433" y="4059730"/>
            <a:ext cx="11240" cy="5069"/>
          </a:xfrm>
          <a:custGeom>
            <a:avLst/>
            <a:gdLst/>
            <a:ahLst/>
            <a:cxnLst/>
            <a:rect l="l" t="t" r="r" b="b"/>
            <a:pathLst>
              <a:path w="51" h="23" extrusionOk="0">
                <a:moveTo>
                  <a:pt x="5" y="14"/>
                </a:moveTo>
                <a:cubicBezTo>
                  <a:pt x="18" y="16"/>
                  <a:pt x="18" y="22"/>
                  <a:pt x="35" y="22"/>
                </a:cubicBezTo>
                <a:cubicBezTo>
                  <a:pt x="50" y="5"/>
                  <a:pt x="1" y="1"/>
                  <a:pt x="5"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6"/>
          <p:cNvSpPr/>
          <p:nvPr/>
        </p:nvSpPr>
        <p:spPr>
          <a:xfrm>
            <a:off x="3408463" y="4047168"/>
            <a:ext cx="5069" cy="2424"/>
          </a:xfrm>
          <a:custGeom>
            <a:avLst/>
            <a:gdLst/>
            <a:ahLst/>
            <a:cxnLst/>
            <a:rect l="l" t="t" r="r" b="b"/>
            <a:pathLst>
              <a:path w="23" h="11" extrusionOk="0">
                <a:moveTo>
                  <a:pt x="16" y="2"/>
                </a:moveTo>
                <a:cubicBezTo>
                  <a:pt x="14" y="0"/>
                  <a:pt x="1" y="7"/>
                  <a:pt x="7" y="9"/>
                </a:cubicBezTo>
                <a:cubicBezTo>
                  <a:pt x="9" y="11"/>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6"/>
          <p:cNvSpPr/>
          <p:nvPr/>
        </p:nvSpPr>
        <p:spPr>
          <a:xfrm>
            <a:off x="3400970" y="4039895"/>
            <a:ext cx="7714" cy="7934"/>
          </a:xfrm>
          <a:custGeom>
            <a:avLst/>
            <a:gdLst/>
            <a:ahLst/>
            <a:cxnLst/>
            <a:rect l="l" t="t" r="r" b="b"/>
            <a:pathLst>
              <a:path w="35" h="36" extrusionOk="0">
                <a:moveTo>
                  <a:pt x="0" y="7"/>
                </a:moveTo>
                <a:lnTo>
                  <a:pt x="0" y="35"/>
                </a:lnTo>
                <a:lnTo>
                  <a:pt x="30" y="35"/>
                </a:lnTo>
                <a:cubicBezTo>
                  <a:pt x="33" y="18"/>
                  <a:pt x="35" y="1"/>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6"/>
          <p:cNvSpPr/>
          <p:nvPr/>
        </p:nvSpPr>
        <p:spPr>
          <a:xfrm>
            <a:off x="3453864" y="4038572"/>
            <a:ext cx="4408" cy="1543"/>
          </a:xfrm>
          <a:custGeom>
            <a:avLst/>
            <a:gdLst/>
            <a:ahLst/>
            <a:cxnLst/>
            <a:rect l="l" t="t" r="r" b="b"/>
            <a:pathLst>
              <a:path w="20" h="7" extrusionOk="0">
                <a:moveTo>
                  <a:pt x="20" y="1"/>
                </a:moveTo>
                <a:cubicBezTo>
                  <a:pt x="13" y="1"/>
                  <a:pt x="0" y="1"/>
                  <a:pt x="0" y="7"/>
                </a:cubicBezTo>
                <a:cubicBezTo>
                  <a:pt x="9"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4" name="Google Shape;2104;p26"/>
          <p:cNvGrpSpPr/>
          <p:nvPr/>
        </p:nvGrpSpPr>
        <p:grpSpPr>
          <a:xfrm>
            <a:off x="3201575" y="1768711"/>
            <a:ext cx="2740850" cy="2356189"/>
            <a:chOff x="3201575" y="1768711"/>
            <a:chExt cx="2740850" cy="2356189"/>
          </a:xfrm>
        </p:grpSpPr>
        <p:sp>
          <p:nvSpPr>
            <p:cNvPr id="2105" name="Google Shape;2105;p26"/>
            <p:cNvSpPr/>
            <p:nvPr/>
          </p:nvSpPr>
          <p:spPr>
            <a:xfrm>
              <a:off x="3201575" y="3822716"/>
              <a:ext cx="2727612" cy="302184"/>
            </a:xfrm>
            <a:custGeom>
              <a:avLst/>
              <a:gdLst/>
              <a:ahLst/>
              <a:cxnLst/>
              <a:rect l="l" t="t" r="r" b="b"/>
              <a:pathLst>
                <a:path w="9658" h="1070" extrusionOk="0">
                  <a:moveTo>
                    <a:pt x="4828" y="1"/>
                  </a:moveTo>
                  <a:cubicBezTo>
                    <a:pt x="2162" y="1"/>
                    <a:pt x="1" y="240"/>
                    <a:pt x="1" y="534"/>
                  </a:cubicBezTo>
                  <a:cubicBezTo>
                    <a:pt x="1" y="829"/>
                    <a:pt x="2162" y="1069"/>
                    <a:pt x="4828" y="1069"/>
                  </a:cubicBezTo>
                  <a:cubicBezTo>
                    <a:pt x="7495" y="1069"/>
                    <a:pt x="9658" y="829"/>
                    <a:pt x="9658" y="534"/>
                  </a:cubicBezTo>
                  <a:cubicBezTo>
                    <a:pt x="9658" y="240"/>
                    <a:pt x="7495" y="1"/>
                    <a:pt x="482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6"/>
            <p:cNvSpPr/>
            <p:nvPr/>
          </p:nvSpPr>
          <p:spPr>
            <a:xfrm>
              <a:off x="3458574" y="3867620"/>
              <a:ext cx="301060" cy="64391"/>
            </a:xfrm>
            <a:custGeom>
              <a:avLst/>
              <a:gdLst/>
              <a:ahLst/>
              <a:cxnLst/>
              <a:rect l="l" t="t" r="r" b="b"/>
              <a:pathLst>
                <a:path w="1066" h="228" extrusionOk="0">
                  <a:moveTo>
                    <a:pt x="59" y="0"/>
                  </a:moveTo>
                  <a:cubicBezTo>
                    <a:pt x="1" y="169"/>
                    <a:pt x="316" y="180"/>
                    <a:pt x="391" y="184"/>
                  </a:cubicBezTo>
                  <a:cubicBezTo>
                    <a:pt x="466" y="191"/>
                    <a:pt x="541" y="195"/>
                    <a:pt x="616" y="199"/>
                  </a:cubicBezTo>
                  <a:cubicBezTo>
                    <a:pt x="763" y="210"/>
                    <a:pt x="913" y="218"/>
                    <a:pt x="1061" y="227"/>
                  </a:cubicBezTo>
                  <a:lnTo>
                    <a:pt x="1065" y="171"/>
                  </a:lnTo>
                  <a:cubicBezTo>
                    <a:pt x="1065" y="171"/>
                    <a:pt x="1063" y="171"/>
                    <a:pt x="1063" y="169"/>
                  </a:cubicBezTo>
                  <a:cubicBezTo>
                    <a:pt x="948" y="161"/>
                    <a:pt x="830" y="152"/>
                    <a:pt x="714" y="131"/>
                  </a:cubicBezTo>
                  <a:cubicBezTo>
                    <a:pt x="704" y="129"/>
                    <a:pt x="705" y="109"/>
                    <a:pt x="717" y="109"/>
                  </a:cubicBezTo>
                  <a:cubicBezTo>
                    <a:pt x="717" y="109"/>
                    <a:pt x="718" y="109"/>
                    <a:pt x="718" y="109"/>
                  </a:cubicBezTo>
                  <a:lnTo>
                    <a:pt x="720" y="64"/>
                  </a:lnTo>
                  <a:cubicBezTo>
                    <a:pt x="656" y="60"/>
                    <a:pt x="594" y="56"/>
                    <a:pt x="530" y="51"/>
                  </a:cubicBezTo>
                  <a:cubicBezTo>
                    <a:pt x="436" y="43"/>
                    <a:pt x="339" y="36"/>
                    <a:pt x="243" y="28"/>
                  </a:cubicBezTo>
                  <a:cubicBezTo>
                    <a:pt x="200" y="24"/>
                    <a:pt x="121" y="30"/>
                    <a:pt x="76" y="11"/>
                  </a:cubicBezTo>
                  <a:cubicBezTo>
                    <a:pt x="69" y="6"/>
                    <a:pt x="63" y="4"/>
                    <a:pt x="59"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6"/>
            <p:cNvSpPr/>
            <p:nvPr/>
          </p:nvSpPr>
          <p:spPr>
            <a:xfrm>
              <a:off x="3661349" y="3885695"/>
              <a:ext cx="1900687" cy="76817"/>
            </a:xfrm>
            <a:custGeom>
              <a:avLst/>
              <a:gdLst/>
              <a:ahLst/>
              <a:cxnLst/>
              <a:rect l="l" t="t" r="r" b="b"/>
              <a:pathLst>
                <a:path w="6730" h="272" extrusionOk="0">
                  <a:moveTo>
                    <a:pt x="2" y="0"/>
                  </a:moveTo>
                  <a:lnTo>
                    <a:pt x="0" y="45"/>
                  </a:lnTo>
                  <a:cubicBezTo>
                    <a:pt x="114" y="56"/>
                    <a:pt x="230" y="69"/>
                    <a:pt x="345" y="73"/>
                  </a:cubicBezTo>
                  <a:cubicBezTo>
                    <a:pt x="367" y="73"/>
                    <a:pt x="367" y="105"/>
                    <a:pt x="347" y="105"/>
                  </a:cubicBezTo>
                  <a:lnTo>
                    <a:pt x="343" y="161"/>
                  </a:lnTo>
                  <a:cubicBezTo>
                    <a:pt x="345" y="161"/>
                    <a:pt x="347" y="163"/>
                    <a:pt x="347" y="163"/>
                  </a:cubicBezTo>
                  <a:cubicBezTo>
                    <a:pt x="647" y="178"/>
                    <a:pt x="949" y="193"/>
                    <a:pt x="1249" y="204"/>
                  </a:cubicBezTo>
                  <a:cubicBezTo>
                    <a:pt x="1849" y="225"/>
                    <a:pt x="2450" y="240"/>
                    <a:pt x="3050" y="251"/>
                  </a:cubicBezTo>
                  <a:cubicBezTo>
                    <a:pt x="3543" y="261"/>
                    <a:pt x="4036" y="272"/>
                    <a:pt x="4530" y="272"/>
                  </a:cubicBezTo>
                  <a:cubicBezTo>
                    <a:pt x="4640" y="272"/>
                    <a:pt x="4751" y="271"/>
                    <a:pt x="4862" y="270"/>
                  </a:cubicBezTo>
                  <a:cubicBezTo>
                    <a:pt x="5155" y="268"/>
                    <a:pt x="5451" y="259"/>
                    <a:pt x="5747" y="242"/>
                  </a:cubicBezTo>
                  <a:cubicBezTo>
                    <a:pt x="5892" y="234"/>
                    <a:pt x="6040" y="225"/>
                    <a:pt x="6188" y="210"/>
                  </a:cubicBezTo>
                  <a:cubicBezTo>
                    <a:pt x="6269" y="204"/>
                    <a:pt x="6730" y="199"/>
                    <a:pt x="6687" y="9"/>
                  </a:cubicBezTo>
                  <a:lnTo>
                    <a:pt x="6687" y="9"/>
                  </a:lnTo>
                  <a:cubicBezTo>
                    <a:pt x="6643" y="37"/>
                    <a:pt x="6572" y="41"/>
                    <a:pt x="6510" y="41"/>
                  </a:cubicBezTo>
                  <a:cubicBezTo>
                    <a:pt x="6486" y="41"/>
                    <a:pt x="6463" y="40"/>
                    <a:pt x="6444" y="40"/>
                  </a:cubicBezTo>
                  <a:cubicBezTo>
                    <a:pt x="6433" y="40"/>
                    <a:pt x="6423" y="40"/>
                    <a:pt x="6415" y="41"/>
                  </a:cubicBezTo>
                  <a:cubicBezTo>
                    <a:pt x="5478" y="109"/>
                    <a:pt x="4539" y="140"/>
                    <a:pt x="3599" y="140"/>
                  </a:cubicBezTo>
                  <a:cubicBezTo>
                    <a:pt x="2942" y="140"/>
                    <a:pt x="2285" y="125"/>
                    <a:pt x="1628" y="97"/>
                  </a:cubicBezTo>
                  <a:cubicBezTo>
                    <a:pt x="1225" y="80"/>
                    <a:pt x="821" y="56"/>
                    <a:pt x="418" y="30"/>
                  </a:cubicBezTo>
                  <a:cubicBezTo>
                    <a:pt x="279" y="20"/>
                    <a:pt x="142" y="11"/>
                    <a:pt x="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6"/>
            <p:cNvSpPr/>
            <p:nvPr/>
          </p:nvSpPr>
          <p:spPr>
            <a:xfrm>
              <a:off x="3483426" y="3460942"/>
              <a:ext cx="2056865" cy="447910"/>
            </a:xfrm>
            <a:custGeom>
              <a:avLst/>
              <a:gdLst/>
              <a:ahLst/>
              <a:cxnLst/>
              <a:rect l="l" t="t" r="r" b="b"/>
              <a:pathLst>
                <a:path w="7283" h="1586" extrusionOk="0">
                  <a:moveTo>
                    <a:pt x="561" y="853"/>
                  </a:moveTo>
                  <a:cubicBezTo>
                    <a:pt x="562" y="853"/>
                    <a:pt x="563" y="853"/>
                    <a:pt x="564" y="853"/>
                  </a:cubicBezTo>
                  <a:cubicBezTo>
                    <a:pt x="667" y="897"/>
                    <a:pt x="766" y="913"/>
                    <a:pt x="873" y="913"/>
                  </a:cubicBezTo>
                  <a:cubicBezTo>
                    <a:pt x="892" y="913"/>
                    <a:pt x="912" y="912"/>
                    <a:pt x="932" y="911"/>
                  </a:cubicBezTo>
                  <a:cubicBezTo>
                    <a:pt x="954" y="911"/>
                    <a:pt x="954" y="943"/>
                    <a:pt x="932" y="947"/>
                  </a:cubicBezTo>
                  <a:cubicBezTo>
                    <a:pt x="911" y="950"/>
                    <a:pt x="890" y="951"/>
                    <a:pt x="868" y="951"/>
                  </a:cubicBezTo>
                  <a:cubicBezTo>
                    <a:pt x="760" y="951"/>
                    <a:pt x="652" y="921"/>
                    <a:pt x="555" y="875"/>
                  </a:cubicBezTo>
                  <a:cubicBezTo>
                    <a:pt x="546" y="869"/>
                    <a:pt x="552" y="853"/>
                    <a:pt x="561" y="853"/>
                  </a:cubicBezTo>
                  <a:close/>
                  <a:moveTo>
                    <a:pt x="637" y="951"/>
                  </a:moveTo>
                  <a:cubicBezTo>
                    <a:pt x="638" y="951"/>
                    <a:pt x="640" y="951"/>
                    <a:pt x="641" y="952"/>
                  </a:cubicBezTo>
                  <a:cubicBezTo>
                    <a:pt x="727" y="975"/>
                    <a:pt x="810" y="988"/>
                    <a:pt x="900" y="992"/>
                  </a:cubicBezTo>
                  <a:cubicBezTo>
                    <a:pt x="919" y="992"/>
                    <a:pt x="919" y="1025"/>
                    <a:pt x="900" y="1025"/>
                  </a:cubicBezTo>
                  <a:cubicBezTo>
                    <a:pt x="810" y="1020"/>
                    <a:pt x="720" y="1003"/>
                    <a:pt x="635" y="973"/>
                  </a:cubicBezTo>
                  <a:cubicBezTo>
                    <a:pt x="623" y="969"/>
                    <a:pt x="625" y="951"/>
                    <a:pt x="637" y="951"/>
                  </a:cubicBezTo>
                  <a:close/>
                  <a:moveTo>
                    <a:pt x="4057" y="99"/>
                  </a:moveTo>
                  <a:cubicBezTo>
                    <a:pt x="4064" y="99"/>
                    <a:pt x="4071" y="104"/>
                    <a:pt x="4072" y="112"/>
                  </a:cubicBezTo>
                  <a:cubicBezTo>
                    <a:pt x="4552" y="112"/>
                    <a:pt x="5034" y="114"/>
                    <a:pt x="5516" y="116"/>
                  </a:cubicBezTo>
                  <a:cubicBezTo>
                    <a:pt x="5518" y="110"/>
                    <a:pt x="5524" y="106"/>
                    <a:pt x="5531" y="106"/>
                  </a:cubicBezTo>
                  <a:cubicBezTo>
                    <a:pt x="5537" y="106"/>
                    <a:pt x="5543" y="110"/>
                    <a:pt x="5546" y="119"/>
                  </a:cubicBezTo>
                  <a:cubicBezTo>
                    <a:pt x="5805" y="119"/>
                    <a:pt x="6064" y="121"/>
                    <a:pt x="6323" y="123"/>
                  </a:cubicBezTo>
                  <a:lnTo>
                    <a:pt x="6327" y="123"/>
                  </a:lnTo>
                  <a:cubicBezTo>
                    <a:pt x="6330" y="122"/>
                    <a:pt x="6333" y="122"/>
                    <a:pt x="6336" y="122"/>
                  </a:cubicBezTo>
                  <a:cubicBezTo>
                    <a:pt x="6341" y="122"/>
                    <a:pt x="6347" y="124"/>
                    <a:pt x="6351" y="129"/>
                  </a:cubicBezTo>
                  <a:cubicBezTo>
                    <a:pt x="6389" y="168"/>
                    <a:pt x="6426" y="211"/>
                    <a:pt x="6460" y="253"/>
                  </a:cubicBezTo>
                  <a:lnTo>
                    <a:pt x="6475" y="253"/>
                  </a:lnTo>
                  <a:cubicBezTo>
                    <a:pt x="6476" y="253"/>
                    <a:pt x="6477" y="253"/>
                    <a:pt x="6478" y="253"/>
                  </a:cubicBezTo>
                  <a:cubicBezTo>
                    <a:pt x="6495" y="253"/>
                    <a:pt x="6498" y="275"/>
                    <a:pt x="6488" y="286"/>
                  </a:cubicBezTo>
                  <a:cubicBezTo>
                    <a:pt x="6636" y="468"/>
                    <a:pt x="6758" y="667"/>
                    <a:pt x="6841" y="887"/>
                  </a:cubicBezTo>
                  <a:cubicBezTo>
                    <a:pt x="6865" y="896"/>
                    <a:pt x="6863" y="935"/>
                    <a:pt x="6833" y="937"/>
                  </a:cubicBezTo>
                  <a:cubicBezTo>
                    <a:pt x="5800" y="988"/>
                    <a:pt x="4764" y="1020"/>
                    <a:pt x="3729" y="1025"/>
                  </a:cubicBezTo>
                  <a:cubicBezTo>
                    <a:pt x="3563" y="1026"/>
                    <a:pt x="3396" y="1027"/>
                    <a:pt x="3227" y="1027"/>
                  </a:cubicBezTo>
                  <a:cubicBezTo>
                    <a:pt x="2377" y="1027"/>
                    <a:pt x="1509" y="1002"/>
                    <a:pt x="680" y="847"/>
                  </a:cubicBezTo>
                  <a:cubicBezTo>
                    <a:pt x="665" y="845"/>
                    <a:pt x="665" y="823"/>
                    <a:pt x="675" y="817"/>
                  </a:cubicBezTo>
                  <a:cubicBezTo>
                    <a:pt x="675" y="812"/>
                    <a:pt x="675" y="810"/>
                    <a:pt x="677" y="806"/>
                  </a:cubicBezTo>
                  <a:cubicBezTo>
                    <a:pt x="827" y="564"/>
                    <a:pt x="1012" y="333"/>
                    <a:pt x="1204" y="125"/>
                  </a:cubicBezTo>
                  <a:cubicBezTo>
                    <a:pt x="1209" y="121"/>
                    <a:pt x="1213" y="119"/>
                    <a:pt x="1218" y="119"/>
                  </a:cubicBezTo>
                  <a:cubicBezTo>
                    <a:pt x="1224" y="119"/>
                    <a:pt x="1230" y="123"/>
                    <a:pt x="1234" y="129"/>
                  </a:cubicBezTo>
                  <a:cubicBezTo>
                    <a:pt x="1421" y="111"/>
                    <a:pt x="1610" y="106"/>
                    <a:pt x="1799" y="106"/>
                  </a:cubicBezTo>
                  <a:cubicBezTo>
                    <a:pt x="2038" y="106"/>
                    <a:pt x="2278" y="114"/>
                    <a:pt x="2515" y="114"/>
                  </a:cubicBezTo>
                  <a:cubicBezTo>
                    <a:pt x="2935" y="112"/>
                    <a:pt x="3355" y="112"/>
                    <a:pt x="3774" y="112"/>
                  </a:cubicBezTo>
                  <a:lnTo>
                    <a:pt x="4042" y="112"/>
                  </a:lnTo>
                  <a:cubicBezTo>
                    <a:pt x="4043" y="104"/>
                    <a:pt x="4050" y="99"/>
                    <a:pt x="4057" y="99"/>
                  </a:cubicBezTo>
                  <a:close/>
                  <a:moveTo>
                    <a:pt x="6918" y="1361"/>
                  </a:moveTo>
                  <a:cubicBezTo>
                    <a:pt x="6938" y="1361"/>
                    <a:pt x="6938" y="1391"/>
                    <a:pt x="6918" y="1393"/>
                  </a:cubicBezTo>
                  <a:cubicBezTo>
                    <a:pt x="6888" y="1396"/>
                    <a:pt x="6858" y="1397"/>
                    <a:pt x="6828" y="1397"/>
                  </a:cubicBezTo>
                  <a:cubicBezTo>
                    <a:pt x="6768" y="1397"/>
                    <a:pt x="6707" y="1392"/>
                    <a:pt x="6649" y="1386"/>
                  </a:cubicBezTo>
                  <a:cubicBezTo>
                    <a:pt x="6636" y="1384"/>
                    <a:pt x="6634" y="1365"/>
                    <a:pt x="6649" y="1365"/>
                  </a:cubicBezTo>
                  <a:cubicBezTo>
                    <a:pt x="6680" y="1367"/>
                    <a:pt x="6711" y="1368"/>
                    <a:pt x="6743" y="1368"/>
                  </a:cubicBezTo>
                  <a:cubicBezTo>
                    <a:pt x="6801" y="1368"/>
                    <a:pt x="6860" y="1365"/>
                    <a:pt x="6918" y="1361"/>
                  </a:cubicBezTo>
                  <a:close/>
                  <a:moveTo>
                    <a:pt x="6888" y="1423"/>
                  </a:moveTo>
                  <a:cubicBezTo>
                    <a:pt x="6910" y="1423"/>
                    <a:pt x="6909" y="1457"/>
                    <a:pt x="6886" y="1459"/>
                  </a:cubicBezTo>
                  <a:cubicBezTo>
                    <a:pt x="6807" y="1469"/>
                    <a:pt x="6726" y="1474"/>
                    <a:pt x="6645" y="1474"/>
                  </a:cubicBezTo>
                  <a:cubicBezTo>
                    <a:pt x="6585" y="1474"/>
                    <a:pt x="6524" y="1471"/>
                    <a:pt x="6464" y="1466"/>
                  </a:cubicBezTo>
                  <a:cubicBezTo>
                    <a:pt x="6447" y="1464"/>
                    <a:pt x="6447" y="1438"/>
                    <a:pt x="6464" y="1438"/>
                  </a:cubicBezTo>
                  <a:cubicBezTo>
                    <a:pt x="6494" y="1439"/>
                    <a:pt x="6523" y="1439"/>
                    <a:pt x="6553" y="1439"/>
                  </a:cubicBezTo>
                  <a:cubicBezTo>
                    <a:pt x="6664" y="1439"/>
                    <a:pt x="6774" y="1433"/>
                    <a:pt x="6886" y="1423"/>
                  </a:cubicBezTo>
                  <a:cubicBezTo>
                    <a:pt x="6887" y="1423"/>
                    <a:pt x="6888" y="1423"/>
                    <a:pt x="6888" y="1423"/>
                  </a:cubicBezTo>
                  <a:close/>
                  <a:moveTo>
                    <a:pt x="4030" y="1125"/>
                  </a:moveTo>
                  <a:cubicBezTo>
                    <a:pt x="4062" y="1125"/>
                    <a:pt x="4093" y="1128"/>
                    <a:pt x="4119" y="1136"/>
                  </a:cubicBezTo>
                  <a:cubicBezTo>
                    <a:pt x="4241" y="1177"/>
                    <a:pt x="4301" y="1346"/>
                    <a:pt x="4361" y="1446"/>
                  </a:cubicBezTo>
                  <a:cubicBezTo>
                    <a:pt x="4372" y="1461"/>
                    <a:pt x="4361" y="1476"/>
                    <a:pt x="4348" y="1481"/>
                  </a:cubicBezTo>
                  <a:cubicBezTo>
                    <a:pt x="4353" y="1496"/>
                    <a:pt x="4346" y="1517"/>
                    <a:pt x="4325" y="1517"/>
                  </a:cubicBezTo>
                  <a:cubicBezTo>
                    <a:pt x="3884" y="1511"/>
                    <a:pt x="3438" y="1517"/>
                    <a:pt x="2995" y="1489"/>
                  </a:cubicBezTo>
                  <a:cubicBezTo>
                    <a:pt x="2993" y="1489"/>
                    <a:pt x="2991" y="1489"/>
                    <a:pt x="2988" y="1487"/>
                  </a:cubicBezTo>
                  <a:cubicBezTo>
                    <a:pt x="2980" y="1485"/>
                    <a:pt x="2971" y="1476"/>
                    <a:pt x="2973" y="1468"/>
                  </a:cubicBezTo>
                  <a:cubicBezTo>
                    <a:pt x="2993" y="1384"/>
                    <a:pt x="3033" y="1202"/>
                    <a:pt x="3117" y="1153"/>
                  </a:cubicBezTo>
                  <a:cubicBezTo>
                    <a:pt x="3145" y="1136"/>
                    <a:pt x="3182" y="1134"/>
                    <a:pt x="3216" y="1134"/>
                  </a:cubicBezTo>
                  <a:cubicBezTo>
                    <a:pt x="3226" y="1134"/>
                    <a:pt x="3235" y="1134"/>
                    <a:pt x="3245" y="1134"/>
                  </a:cubicBezTo>
                  <a:cubicBezTo>
                    <a:pt x="3252" y="1134"/>
                    <a:pt x="3258" y="1134"/>
                    <a:pt x="3265" y="1134"/>
                  </a:cubicBezTo>
                  <a:cubicBezTo>
                    <a:pt x="3372" y="1132"/>
                    <a:pt x="3479" y="1132"/>
                    <a:pt x="3586" y="1132"/>
                  </a:cubicBezTo>
                  <a:cubicBezTo>
                    <a:pt x="3693" y="1132"/>
                    <a:pt x="3800" y="1129"/>
                    <a:pt x="3907" y="1129"/>
                  </a:cubicBezTo>
                  <a:cubicBezTo>
                    <a:pt x="3944" y="1129"/>
                    <a:pt x="3988" y="1125"/>
                    <a:pt x="4030" y="1125"/>
                  </a:cubicBezTo>
                  <a:close/>
                  <a:moveTo>
                    <a:pt x="1061" y="1"/>
                  </a:moveTo>
                  <a:cubicBezTo>
                    <a:pt x="1052" y="7"/>
                    <a:pt x="1044" y="14"/>
                    <a:pt x="1037" y="20"/>
                  </a:cubicBezTo>
                  <a:cubicBezTo>
                    <a:pt x="1042" y="26"/>
                    <a:pt x="1044" y="37"/>
                    <a:pt x="1037" y="44"/>
                  </a:cubicBezTo>
                  <a:cubicBezTo>
                    <a:pt x="812" y="350"/>
                    <a:pt x="564" y="639"/>
                    <a:pt x="324" y="932"/>
                  </a:cubicBezTo>
                  <a:cubicBezTo>
                    <a:pt x="262" y="1007"/>
                    <a:pt x="202" y="1082"/>
                    <a:pt x="140" y="1159"/>
                  </a:cubicBezTo>
                  <a:cubicBezTo>
                    <a:pt x="121" y="1183"/>
                    <a:pt x="1" y="1309"/>
                    <a:pt x="1" y="1333"/>
                  </a:cubicBezTo>
                  <a:cubicBezTo>
                    <a:pt x="3" y="1365"/>
                    <a:pt x="101" y="1399"/>
                    <a:pt x="125" y="1406"/>
                  </a:cubicBezTo>
                  <a:cubicBezTo>
                    <a:pt x="296" y="1455"/>
                    <a:pt x="517" y="1438"/>
                    <a:pt x="697" y="1451"/>
                  </a:cubicBezTo>
                  <a:cubicBezTo>
                    <a:pt x="1871" y="1537"/>
                    <a:pt x="3047" y="1585"/>
                    <a:pt x="4223" y="1585"/>
                  </a:cubicBezTo>
                  <a:cubicBezTo>
                    <a:pt x="4420" y="1585"/>
                    <a:pt x="4617" y="1584"/>
                    <a:pt x="4813" y="1581"/>
                  </a:cubicBezTo>
                  <a:cubicBezTo>
                    <a:pt x="5505" y="1573"/>
                    <a:pt x="6197" y="1545"/>
                    <a:pt x="6886" y="1498"/>
                  </a:cubicBezTo>
                  <a:cubicBezTo>
                    <a:pt x="6972" y="1491"/>
                    <a:pt x="7090" y="1502"/>
                    <a:pt x="7171" y="1476"/>
                  </a:cubicBezTo>
                  <a:cubicBezTo>
                    <a:pt x="7220" y="1461"/>
                    <a:pt x="7283" y="1459"/>
                    <a:pt x="7283" y="1382"/>
                  </a:cubicBezTo>
                  <a:cubicBezTo>
                    <a:pt x="7283" y="1363"/>
                    <a:pt x="7229" y="1284"/>
                    <a:pt x="7223" y="1275"/>
                  </a:cubicBezTo>
                  <a:cubicBezTo>
                    <a:pt x="7143" y="1132"/>
                    <a:pt x="7060" y="992"/>
                    <a:pt x="6974" y="851"/>
                  </a:cubicBezTo>
                  <a:cubicBezTo>
                    <a:pt x="6807" y="575"/>
                    <a:pt x="6627" y="303"/>
                    <a:pt x="6443" y="35"/>
                  </a:cubicBezTo>
                  <a:cubicBezTo>
                    <a:pt x="5888" y="50"/>
                    <a:pt x="5333" y="54"/>
                    <a:pt x="4779" y="54"/>
                  </a:cubicBezTo>
                  <a:cubicBezTo>
                    <a:pt x="4434" y="54"/>
                    <a:pt x="4090" y="52"/>
                    <a:pt x="3747" y="50"/>
                  </a:cubicBezTo>
                  <a:cubicBezTo>
                    <a:pt x="3632" y="49"/>
                    <a:pt x="3517" y="49"/>
                    <a:pt x="3402" y="49"/>
                  </a:cubicBezTo>
                  <a:cubicBezTo>
                    <a:pt x="3238" y="49"/>
                    <a:pt x="3074" y="50"/>
                    <a:pt x="2909" y="50"/>
                  </a:cubicBezTo>
                  <a:cubicBezTo>
                    <a:pt x="2292" y="50"/>
                    <a:pt x="1673" y="45"/>
                    <a:pt x="106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6"/>
            <p:cNvSpPr/>
            <p:nvPr/>
          </p:nvSpPr>
          <p:spPr>
            <a:xfrm>
              <a:off x="3764148" y="2534620"/>
              <a:ext cx="1599062" cy="924909"/>
            </a:xfrm>
            <a:custGeom>
              <a:avLst/>
              <a:gdLst/>
              <a:ahLst/>
              <a:cxnLst/>
              <a:rect l="l" t="t" r="r" b="b"/>
              <a:pathLst>
                <a:path w="5662" h="3275" extrusionOk="0">
                  <a:moveTo>
                    <a:pt x="5329" y="137"/>
                  </a:moveTo>
                  <a:cubicBezTo>
                    <a:pt x="5396" y="137"/>
                    <a:pt x="5465" y="183"/>
                    <a:pt x="5496" y="240"/>
                  </a:cubicBezTo>
                  <a:cubicBezTo>
                    <a:pt x="5505" y="253"/>
                    <a:pt x="5493" y="265"/>
                    <a:pt x="5481" y="265"/>
                  </a:cubicBezTo>
                  <a:cubicBezTo>
                    <a:pt x="5476" y="265"/>
                    <a:pt x="5470" y="263"/>
                    <a:pt x="5466" y="257"/>
                  </a:cubicBezTo>
                  <a:cubicBezTo>
                    <a:pt x="5421" y="184"/>
                    <a:pt x="5355" y="167"/>
                    <a:pt x="5276" y="165"/>
                  </a:cubicBezTo>
                  <a:cubicBezTo>
                    <a:pt x="5267" y="165"/>
                    <a:pt x="5265" y="154"/>
                    <a:pt x="5271" y="150"/>
                  </a:cubicBezTo>
                  <a:cubicBezTo>
                    <a:pt x="5290" y="141"/>
                    <a:pt x="5309" y="137"/>
                    <a:pt x="5329" y="137"/>
                  </a:cubicBezTo>
                  <a:close/>
                  <a:moveTo>
                    <a:pt x="5220" y="202"/>
                  </a:moveTo>
                  <a:cubicBezTo>
                    <a:pt x="5278" y="202"/>
                    <a:pt x="5336" y="220"/>
                    <a:pt x="5383" y="254"/>
                  </a:cubicBezTo>
                  <a:cubicBezTo>
                    <a:pt x="5397" y="267"/>
                    <a:pt x="5387" y="290"/>
                    <a:pt x="5373" y="290"/>
                  </a:cubicBezTo>
                  <a:cubicBezTo>
                    <a:pt x="5370" y="290"/>
                    <a:pt x="5367" y="289"/>
                    <a:pt x="5363" y="287"/>
                  </a:cubicBezTo>
                  <a:cubicBezTo>
                    <a:pt x="5314" y="250"/>
                    <a:pt x="5263" y="231"/>
                    <a:pt x="5201" y="227"/>
                  </a:cubicBezTo>
                  <a:cubicBezTo>
                    <a:pt x="5186" y="225"/>
                    <a:pt x="5186" y="205"/>
                    <a:pt x="5201" y="203"/>
                  </a:cubicBezTo>
                  <a:cubicBezTo>
                    <a:pt x="5207" y="203"/>
                    <a:pt x="5213" y="202"/>
                    <a:pt x="5220" y="202"/>
                  </a:cubicBezTo>
                  <a:close/>
                  <a:moveTo>
                    <a:pt x="260" y="974"/>
                  </a:moveTo>
                  <a:cubicBezTo>
                    <a:pt x="273" y="974"/>
                    <a:pt x="286" y="988"/>
                    <a:pt x="279" y="1004"/>
                  </a:cubicBezTo>
                  <a:cubicBezTo>
                    <a:pt x="251" y="1060"/>
                    <a:pt x="238" y="1115"/>
                    <a:pt x="242" y="1178"/>
                  </a:cubicBezTo>
                  <a:cubicBezTo>
                    <a:pt x="242" y="1185"/>
                    <a:pt x="235" y="1190"/>
                    <a:pt x="229" y="1190"/>
                  </a:cubicBezTo>
                  <a:cubicBezTo>
                    <a:pt x="224" y="1190"/>
                    <a:pt x="220" y="1187"/>
                    <a:pt x="219" y="1182"/>
                  </a:cubicBezTo>
                  <a:cubicBezTo>
                    <a:pt x="208" y="1113"/>
                    <a:pt x="217" y="1047"/>
                    <a:pt x="245" y="985"/>
                  </a:cubicBezTo>
                  <a:cubicBezTo>
                    <a:pt x="248" y="977"/>
                    <a:pt x="254" y="974"/>
                    <a:pt x="260" y="974"/>
                  </a:cubicBezTo>
                  <a:close/>
                  <a:moveTo>
                    <a:pt x="328" y="1031"/>
                  </a:moveTo>
                  <a:cubicBezTo>
                    <a:pt x="337" y="1031"/>
                    <a:pt x="347" y="1038"/>
                    <a:pt x="347" y="1049"/>
                  </a:cubicBezTo>
                  <a:cubicBezTo>
                    <a:pt x="345" y="1126"/>
                    <a:pt x="332" y="1212"/>
                    <a:pt x="313" y="1289"/>
                  </a:cubicBezTo>
                  <a:cubicBezTo>
                    <a:pt x="312" y="1293"/>
                    <a:pt x="309" y="1295"/>
                    <a:pt x="305" y="1295"/>
                  </a:cubicBezTo>
                  <a:cubicBezTo>
                    <a:pt x="300" y="1295"/>
                    <a:pt x="294" y="1291"/>
                    <a:pt x="294" y="1285"/>
                  </a:cubicBezTo>
                  <a:cubicBezTo>
                    <a:pt x="292" y="1208"/>
                    <a:pt x="298" y="1120"/>
                    <a:pt x="313" y="1043"/>
                  </a:cubicBezTo>
                  <a:cubicBezTo>
                    <a:pt x="315" y="1035"/>
                    <a:pt x="321" y="1031"/>
                    <a:pt x="328" y="1031"/>
                  </a:cubicBezTo>
                  <a:close/>
                  <a:moveTo>
                    <a:pt x="3253" y="368"/>
                  </a:moveTo>
                  <a:cubicBezTo>
                    <a:pt x="3873" y="368"/>
                    <a:pt x="4493" y="377"/>
                    <a:pt x="5113" y="396"/>
                  </a:cubicBezTo>
                  <a:cubicBezTo>
                    <a:pt x="5130" y="398"/>
                    <a:pt x="5138" y="409"/>
                    <a:pt x="5138" y="422"/>
                  </a:cubicBezTo>
                  <a:cubicBezTo>
                    <a:pt x="5151" y="424"/>
                    <a:pt x="5162" y="426"/>
                    <a:pt x="5173" y="428"/>
                  </a:cubicBezTo>
                  <a:cubicBezTo>
                    <a:pt x="5179" y="428"/>
                    <a:pt x="5183" y="430"/>
                    <a:pt x="5190" y="432"/>
                  </a:cubicBezTo>
                  <a:cubicBezTo>
                    <a:pt x="5190" y="434"/>
                    <a:pt x="5192" y="434"/>
                    <a:pt x="5192" y="434"/>
                  </a:cubicBezTo>
                  <a:cubicBezTo>
                    <a:pt x="5203" y="439"/>
                    <a:pt x="5205" y="449"/>
                    <a:pt x="5201" y="456"/>
                  </a:cubicBezTo>
                  <a:cubicBezTo>
                    <a:pt x="5196" y="871"/>
                    <a:pt x="5194" y="1287"/>
                    <a:pt x="5188" y="1702"/>
                  </a:cubicBezTo>
                  <a:cubicBezTo>
                    <a:pt x="5183" y="2111"/>
                    <a:pt x="5201" y="2527"/>
                    <a:pt x="5166" y="2936"/>
                  </a:cubicBezTo>
                  <a:cubicBezTo>
                    <a:pt x="5173" y="2947"/>
                    <a:pt x="5166" y="2966"/>
                    <a:pt x="5149" y="2966"/>
                  </a:cubicBezTo>
                  <a:cubicBezTo>
                    <a:pt x="4735" y="2975"/>
                    <a:pt x="4322" y="2979"/>
                    <a:pt x="3908" y="2979"/>
                  </a:cubicBezTo>
                  <a:cubicBezTo>
                    <a:pt x="3525" y="2979"/>
                    <a:pt x="3142" y="2975"/>
                    <a:pt x="2759" y="2970"/>
                  </a:cubicBezTo>
                  <a:cubicBezTo>
                    <a:pt x="1964" y="2960"/>
                    <a:pt x="1159" y="2979"/>
                    <a:pt x="369" y="2912"/>
                  </a:cubicBezTo>
                  <a:cubicBezTo>
                    <a:pt x="354" y="2910"/>
                    <a:pt x="352" y="2893"/>
                    <a:pt x="362" y="2887"/>
                  </a:cubicBezTo>
                  <a:cubicBezTo>
                    <a:pt x="358" y="2885"/>
                    <a:pt x="354" y="2880"/>
                    <a:pt x="354" y="2874"/>
                  </a:cubicBezTo>
                  <a:cubicBezTo>
                    <a:pt x="313" y="2240"/>
                    <a:pt x="341" y="1595"/>
                    <a:pt x="369" y="961"/>
                  </a:cubicBezTo>
                  <a:cubicBezTo>
                    <a:pt x="375" y="820"/>
                    <a:pt x="362" y="655"/>
                    <a:pt x="392" y="516"/>
                  </a:cubicBezTo>
                  <a:cubicBezTo>
                    <a:pt x="403" y="471"/>
                    <a:pt x="405" y="452"/>
                    <a:pt x="450" y="430"/>
                  </a:cubicBezTo>
                  <a:cubicBezTo>
                    <a:pt x="486" y="413"/>
                    <a:pt x="544" y="409"/>
                    <a:pt x="604" y="409"/>
                  </a:cubicBezTo>
                  <a:cubicBezTo>
                    <a:pt x="667" y="409"/>
                    <a:pt x="734" y="413"/>
                    <a:pt x="782" y="413"/>
                  </a:cubicBezTo>
                  <a:cubicBezTo>
                    <a:pt x="791" y="413"/>
                    <a:pt x="799" y="413"/>
                    <a:pt x="806" y="413"/>
                  </a:cubicBezTo>
                  <a:cubicBezTo>
                    <a:pt x="966" y="407"/>
                    <a:pt x="1127" y="402"/>
                    <a:pt x="1288" y="398"/>
                  </a:cubicBezTo>
                  <a:cubicBezTo>
                    <a:pt x="1942" y="378"/>
                    <a:pt x="2598" y="368"/>
                    <a:pt x="3253" y="368"/>
                  </a:cubicBezTo>
                  <a:close/>
                  <a:moveTo>
                    <a:pt x="4832" y="3047"/>
                  </a:moveTo>
                  <a:cubicBezTo>
                    <a:pt x="4916" y="3052"/>
                    <a:pt x="4999" y="3052"/>
                    <a:pt x="5081" y="3056"/>
                  </a:cubicBezTo>
                  <a:cubicBezTo>
                    <a:pt x="5101" y="3056"/>
                    <a:pt x="5100" y="3086"/>
                    <a:pt x="5082" y="3086"/>
                  </a:cubicBezTo>
                  <a:cubicBezTo>
                    <a:pt x="5082" y="3086"/>
                    <a:pt x="5081" y="3086"/>
                    <a:pt x="5081" y="3086"/>
                  </a:cubicBezTo>
                  <a:cubicBezTo>
                    <a:pt x="4999" y="3082"/>
                    <a:pt x="4916" y="3073"/>
                    <a:pt x="4832" y="3069"/>
                  </a:cubicBezTo>
                  <a:cubicBezTo>
                    <a:pt x="4819" y="3067"/>
                    <a:pt x="4819" y="3047"/>
                    <a:pt x="4832" y="3047"/>
                  </a:cubicBezTo>
                  <a:close/>
                  <a:moveTo>
                    <a:pt x="5157" y="3072"/>
                  </a:moveTo>
                  <a:cubicBezTo>
                    <a:pt x="5174" y="3072"/>
                    <a:pt x="5182" y="3099"/>
                    <a:pt x="5162" y="3105"/>
                  </a:cubicBezTo>
                  <a:cubicBezTo>
                    <a:pt x="5093" y="3127"/>
                    <a:pt x="5023" y="3135"/>
                    <a:pt x="4952" y="3137"/>
                  </a:cubicBezTo>
                  <a:cubicBezTo>
                    <a:pt x="4935" y="3137"/>
                    <a:pt x="4935" y="3112"/>
                    <a:pt x="4952" y="3109"/>
                  </a:cubicBezTo>
                  <a:cubicBezTo>
                    <a:pt x="5021" y="3105"/>
                    <a:pt x="5085" y="3092"/>
                    <a:pt x="5151" y="3073"/>
                  </a:cubicBezTo>
                  <a:cubicBezTo>
                    <a:pt x="5153" y="3072"/>
                    <a:pt x="5155" y="3072"/>
                    <a:pt x="5157" y="3072"/>
                  </a:cubicBezTo>
                  <a:close/>
                  <a:moveTo>
                    <a:pt x="1264" y="0"/>
                  </a:moveTo>
                  <a:cubicBezTo>
                    <a:pt x="995" y="0"/>
                    <a:pt x="726" y="7"/>
                    <a:pt x="459" y="30"/>
                  </a:cubicBezTo>
                  <a:cubicBezTo>
                    <a:pt x="367" y="38"/>
                    <a:pt x="200" y="27"/>
                    <a:pt x="118" y="70"/>
                  </a:cubicBezTo>
                  <a:cubicBezTo>
                    <a:pt x="0" y="130"/>
                    <a:pt x="35" y="336"/>
                    <a:pt x="33" y="437"/>
                  </a:cubicBezTo>
                  <a:cubicBezTo>
                    <a:pt x="33" y="619"/>
                    <a:pt x="33" y="803"/>
                    <a:pt x="35" y="985"/>
                  </a:cubicBezTo>
                  <a:cubicBezTo>
                    <a:pt x="35" y="1734"/>
                    <a:pt x="56" y="2486"/>
                    <a:pt x="39" y="3236"/>
                  </a:cubicBezTo>
                  <a:cubicBezTo>
                    <a:pt x="172" y="3233"/>
                    <a:pt x="305" y="3232"/>
                    <a:pt x="438" y="3232"/>
                  </a:cubicBezTo>
                  <a:cubicBezTo>
                    <a:pt x="1210" y="3232"/>
                    <a:pt x="1984" y="3269"/>
                    <a:pt x="2753" y="3272"/>
                  </a:cubicBezTo>
                  <a:cubicBezTo>
                    <a:pt x="2956" y="3274"/>
                    <a:pt x="3160" y="3274"/>
                    <a:pt x="3363" y="3274"/>
                  </a:cubicBezTo>
                  <a:cubicBezTo>
                    <a:pt x="4062" y="3274"/>
                    <a:pt x="4762" y="3267"/>
                    <a:pt x="5460" y="3266"/>
                  </a:cubicBezTo>
                  <a:cubicBezTo>
                    <a:pt x="5458" y="3261"/>
                    <a:pt x="5455" y="3257"/>
                    <a:pt x="5455" y="3251"/>
                  </a:cubicBezTo>
                  <a:cubicBezTo>
                    <a:pt x="5432" y="2396"/>
                    <a:pt x="5460" y="1537"/>
                    <a:pt x="5545" y="685"/>
                  </a:cubicBezTo>
                  <a:cubicBezTo>
                    <a:pt x="5563" y="497"/>
                    <a:pt x="5661" y="143"/>
                    <a:pt x="5410" y="77"/>
                  </a:cubicBezTo>
                  <a:cubicBezTo>
                    <a:pt x="5339" y="57"/>
                    <a:pt x="5259" y="52"/>
                    <a:pt x="5178" y="52"/>
                  </a:cubicBezTo>
                  <a:cubicBezTo>
                    <a:pt x="5093" y="52"/>
                    <a:pt x="5007" y="58"/>
                    <a:pt x="4928" y="58"/>
                  </a:cubicBezTo>
                  <a:cubicBezTo>
                    <a:pt x="4915" y="58"/>
                    <a:pt x="4902" y="58"/>
                    <a:pt x="4890" y="57"/>
                  </a:cubicBezTo>
                  <a:cubicBezTo>
                    <a:pt x="4507" y="51"/>
                    <a:pt x="4123" y="45"/>
                    <a:pt x="3742" y="38"/>
                  </a:cubicBezTo>
                  <a:cubicBezTo>
                    <a:pt x="2999" y="25"/>
                    <a:pt x="2258" y="8"/>
                    <a:pt x="1517" y="2"/>
                  </a:cubicBezTo>
                  <a:cubicBezTo>
                    <a:pt x="1432" y="1"/>
                    <a:pt x="1348" y="0"/>
                    <a:pt x="126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6"/>
            <p:cNvSpPr/>
            <p:nvPr/>
          </p:nvSpPr>
          <p:spPr>
            <a:xfrm>
              <a:off x="4708266" y="3563741"/>
              <a:ext cx="79078" cy="55918"/>
            </a:xfrm>
            <a:custGeom>
              <a:avLst/>
              <a:gdLst/>
              <a:ahLst/>
              <a:cxnLst/>
              <a:rect l="l" t="t" r="r" b="b"/>
              <a:pathLst>
                <a:path w="280" h="198" extrusionOk="0">
                  <a:moveTo>
                    <a:pt x="262" y="1"/>
                  </a:moveTo>
                  <a:cubicBezTo>
                    <a:pt x="176" y="3"/>
                    <a:pt x="88" y="3"/>
                    <a:pt x="1" y="5"/>
                  </a:cubicBezTo>
                  <a:cubicBezTo>
                    <a:pt x="7" y="69"/>
                    <a:pt x="11" y="134"/>
                    <a:pt x="18" y="198"/>
                  </a:cubicBezTo>
                  <a:cubicBezTo>
                    <a:pt x="103" y="196"/>
                    <a:pt x="191" y="194"/>
                    <a:pt x="279" y="189"/>
                  </a:cubicBezTo>
                  <a:cubicBezTo>
                    <a:pt x="275" y="125"/>
                    <a:pt x="271" y="63"/>
                    <a:pt x="2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6"/>
            <p:cNvSpPr/>
            <p:nvPr/>
          </p:nvSpPr>
          <p:spPr>
            <a:xfrm>
              <a:off x="4635120" y="3565153"/>
              <a:ext cx="69193" cy="57048"/>
            </a:xfrm>
            <a:custGeom>
              <a:avLst/>
              <a:gdLst/>
              <a:ahLst/>
              <a:cxnLst/>
              <a:rect l="l" t="t" r="r" b="b"/>
              <a:pathLst>
                <a:path w="245" h="202" extrusionOk="0">
                  <a:moveTo>
                    <a:pt x="221" y="0"/>
                  </a:moveTo>
                  <a:cubicBezTo>
                    <a:pt x="148" y="0"/>
                    <a:pt x="75" y="0"/>
                    <a:pt x="1" y="2"/>
                  </a:cubicBezTo>
                  <a:cubicBezTo>
                    <a:pt x="3" y="69"/>
                    <a:pt x="7" y="135"/>
                    <a:pt x="11" y="201"/>
                  </a:cubicBezTo>
                  <a:cubicBezTo>
                    <a:pt x="88" y="199"/>
                    <a:pt x="168" y="197"/>
                    <a:pt x="245" y="195"/>
                  </a:cubicBezTo>
                  <a:cubicBezTo>
                    <a:pt x="236" y="131"/>
                    <a:pt x="228" y="64"/>
                    <a:pt x="22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6"/>
            <p:cNvSpPr/>
            <p:nvPr/>
          </p:nvSpPr>
          <p:spPr>
            <a:xfrm>
              <a:off x="4552937" y="3565718"/>
              <a:ext cx="77665" cy="57613"/>
            </a:xfrm>
            <a:custGeom>
              <a:avLst/>
              <a:gdLst/>
              <a:ahLst/>
              <a:cxnLst/>
              <a:rect l="l" t="t" r="r" b="b"/>
              <a:pathLst>
                <a:path w="275" h="204" extrusionOk="0">
                  <a:moveTo>
                    <a:pt x="0" y="0"/>
                  </a:moveTo>
                  <a:cubicBezTo>
                    <a:pt x="2" y="67"/>
                    <a:pt x="5" y="135"/>
                    <a:pt x="5" y="204"/>
                  </a:cubicBezTo>
                  <a:lnTo>
                    <a:pt x="28" y="204"/>
                  </a:lnTo>
                  <a:cubicBezTo>
                    <a:pt x="109" y="202"/>
                    <a:pt x="193" y="202"/>
                    <a:pt x="274" y="199"/>
                  </a:cubicBezTo>
                  <a:cubicBezTo>
                    <a:pt x="268" y="133"/>
                    <a:pt x="262" y="67"/>
                    <a:pt x="2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6"/>
            <p:cNvSpPr/>
            <p:nvPr/>
          </p:nvSpPr>
          <p:spPr>
            <a:xfrm>
              <a:off x="4458045" y="3565153"/>
              <a:ext cx="89527" cy="58177"/>
            </a:xfrm>
            <a:custGeom>
              <a:avLst/>
              <a:gdLst/>
              <a:ahLst/>
              <a:cxnLst/>
              <a:rect l="l" t="t" r="r" b="b"/>
              <a:pathLst>
                <a:path w="317" h="206" extrusionOk="0">
                  <a:moveTo>
                    <a:pt x="0" y="0"/>
                  </a:moveTo>
                  <a:cubicBezTo>
                    <a:pt x="0" y="69"/>
                    <a:pt x="0" y="135"/>
                    <a:pt x="0" y="204"/>
                  </a:cubicBezTo>
                  <a:cubicBezTo>
                    <a:pt x="105" y="204"/>
                    <a:pt x="212" y="206"/>
                    <a:pt x="317" y="206"/>
                  </a:cubicBezTo>
                  <a:cubicBezTo>
                    <a:pt x="313" y="137"/>
                    <a:pt x="311" y="71"/>
                    <a:pt x="306" y="2"/>
                  </a:cubicBezTo>
                  <a:cubicBezTo>
                    <a:pt x="206" y="2"/>
                    <a:pt x="103" y="2"/>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6"/>
            <p:cNvSpPr/>
            <p:nvPr/>
          </p:nvSpPr>
          <p:spPr>
            <a:xfrm>
              <a:off x="4458610" y="3505846"/>
              <a:ext cx="87833" cy="48011"/>
            </a:xfrm>
            <a:custGeom>
              <a:avLst/>
              <a:gdLst/>
              <a:ahLst/>
              <a:cxnLst/>
              <a:rect l="l" t="t" r="r" b="b"/>
              <a:pathLst>
                <a:path w="311" h="170" extrusionOk="0">
                  <a:moveTo>
                    <a:pt x="0" y="0"/>
                  </a:moveTo>
                  <a:cubicBezTo>
                    <a:pt x="0" y="56"/>
                    <a:pt x="0" y="112"/>
                    <a:pt x="0" y="167"/>
                  </a:cubicBezTo>
                  <a:cubicBezTo>
                    <a:pt x="101" y="167"/>
                    <a:pt x="201" y="169"/>
                    <a:pt x="302" y="169"/>
                  </a:cubicBezTo>
                  <a:cubicBezTo>
                    <a:pt x="302" y="118"/>
                    <a:pt x="300" y="69"/>
                    <a:pt x="298" y="17"/>
                  </a:cubicBezTo>
                  <a:cubicBezTo>
                    <a:pt x="298" y="9"/>
                    <a:pt x="304" y="5"/>
                    <a:pt x="311" y="5"/>
                  </a:cubicBezTo>
                  <a:lnTo>
                    <a:pt x="311" y="0"/>
                  </a:lnTo>
                  <a:cubicBezTo>
                    <a:pt x="242" y="0"/>
                    <a:pt x="173" y="1"/>
                    <a:pt x="104" y="1"/>
                  </a:cubicBezTo>
                  <a:cubicBezTo>
                    <a:pt x="69" y="1"/>
                    <a:pt x="34" y="1"/>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6"/>
            <p:cNvSpPr/>
            <p:nvPr/>
          </p:nvSpPr>
          <p:spPr>
            <a:xfrm>
              <a:off x="4546159" y="3505846"/>
              <a:ext cx="79642" cy="48011"/>
            </a:xfrm>
            <a:custGeom>
              <a:avLst/>
              <a:gdLst/>
              <a:ahLst/>
              <a:cxnLst/>
              <a:rect l="l" t="t" r="r" b="b"/>
              <a:pathLst>
                <a:path w="282" h="170" extrusionOk="0">
                  <a:moveTo>
                    <a:pt x="1" y="0"/>
                  </a:moveTo>
                  <a:lnTo>
                    <a:pt x="1" y="5"/>
                  </a:lnTo>
                  <a:cubicBezTo>
                    <a:pt x="9" y="5"/>
                    <a:pt x="16" y="9"/>
                    <a:pt x="16" y="17"/>
                  </a:cubicBezTo>
                  <a:cubicBezTo>
                    <a:pt x="18" y="69"/>
                    <a:pt x="20" y="118"/>
                    <a:pt x="22" y="169"/>
                  </a:cubicBezTo>
                  <a:lnTo>
                    <a:pt x="281" y="169"/>
                  </a:lnTo>
                  <a:cubicBezTo>
                    <a:pt x="277" y="114"/>
                    <a:pt x="277" y="58"/>
                    <a:pt x="27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6"/>
            <p:cNvSpPr/>
            <p:nvPr/>
          </p:nvSpPr>
          <p:spPr>
            <a:xfrm>
              <a:off x="4633426" y="3506411"/>
              <a:ext cx="63544" cy="47446"/>
            </a:xfrm>
            <a:custGeom>
              <a:avLst/>
              <a:gdLst/>
              <a:ahLst/>
              <a:cxnLst/>
              <a:rect l="l" t="t" r="r" b="b"/>
              <a:pathLst>
                <a:path w="225" h="168" extrusionOk="0">
                  <a:moveTo>
                    <a:pt x="0" y="0"/>
                  </a:moveTo>
                  <a:cubicBezTo>
                    <a:pt x="2" y="56"/>
                    <a:pt x="4" y="112"/>
                    <a:pt x="4" y="167"/>
                  </a:cubicBezTo>
                  <a:cubicBezTo>
                    <a:pt x="79" y="165"/>
                    <a:pt x="152" y="165"/>
                    <a:pt x="225" y="163"/>
                  </a:cubicBezTo>
                  <a:cubicBezTo>
                    <a:pt x="221" y="110"/>
                    <a:pt x="219" y="54"/>
                    <a:pt x="21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6"/>
            <p:cNvSpPr/>
            <p:nvPr/>
          </p:nvSpPr>
          <p:spPr>
            <a:xfrm>
              <a:off x="4702900" y="3505846"/>
              <a:ext cx="78230" cy="46881"/>
            </a:xfrm>
            <a:custGeom>
              <a:avLst/>
              <a:gdLst/>
              <a:ahLst/>
              <a:cxnLst/>
              <a:rect l="l" t="t" r="r" b="b"/>
              <a:pathLst>
                <a:path w="277" h="166" extrusionOk="0">
                  <a:moveTo>
                    <a:pt x="0" y="0"/>
                  </a:moveTo>
                  <a:lnTo>
                    <a:pt x="0" y="0"/>
                  </a:lnTo>
                  <a:cubicBezTo>
                    <a:pt x="7" y="56"/>
                    <a:pt x="11" y="109"/>
                    <a:pt x="15" y="165"/>
                  </a:cubicBezTo>
                  <a:cubicBezTo>
                    <a:pt x="103" y="165"/>
                    <a:pt x="189" y="161"/>
                    <a:pt x="277" y="161"/>
                  </a:cubicBezTo>
                  <a:cubicBezTo>
                    <a:pt x="270" y="118"/>
                    <a:pt x="266" y="75"/>
                    <a:pt x="257" y="32"/>
                  </a:cubicBezTo>
                  <a:cubicBezTo>
                    <a:pt x="255" y="20"/>
                    <a:pt x="266" y="13"/>
                    <a:pt x="275" y="13"/>
                  </a:cubicBezTo>
                  <a:lnTo>
                    <a:pt x="275" y="2"/>
                  </a:lnTo>
                  <a:cubicBezTo>
                    <a:pt x="185" y="2"/>
                    <a:pt x="93" y="2"/>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6"/>
            <p:cNvSpPr/>
            <p:nvPr/>
          </p:nvSpPr>
          <p:spPr>
            <a:xfrm>
              <a:off x="4780282" y="3506411"/>
              <a:ext cx="69193" cy="44339"/>
            </a:xfrm>
            <a:custGeom>
              <a:avLst/>
              <a:gdLst/>
              <a:ahLst/>
              <a:cxnLst/>
              <a:rect l="l" t="t" r="r" b="b"/>
              <a:pathLst>
                <a:path w="245" h="157" extrusionOk="0">
                  <a:moveTo>
                    <a:pt x="1" y="0"/>
                  </a:moveTo>
                  <a:lnTo>
                    <a:pt x="1" y="11"/>
                  </a:lnTo>
                  <a:cubicBezTo>
                    <a:pt x="7" y="11"/>
                    <a:pt x="13" y="13"/>
                    <a:pt x="13" y="22"/>
                  </a:cubicBezTo>
                  <a:cubicBezTo>
                    <a:pt x="22" y="67"/>
                    <a:pt x="31" y="112"/>
                    <a:pt x="37" y="157"/>
                  </a:cubicBezTo>
                  <a:cubicBezTo>
                    <a:pt x="105" y="157"/>
                    <a:pt x="176" y="155"/>
                    <a:pt x="245" y="155"/>
                  </a:cubicBezTo>
                  <a:cubicBezTo>
                    <a:pt x="238" y="101"/>
                    <a:pt x="228" y="50"/>
                    <a:pt x="2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6"/>
            <p:cNvSpPr/>
            <p:nvPr/>
          </p:nvSpPr>
          <p:spPr>
            <a:xfrm>
              <a:off x="3457444" y="2518240"/>
              <a:ext cx="2122669" cy="1462345"/>
            </a:xfrm>
            <a:custGeom>
              <a:avLst/>
              <a:gdLst/>
              <a:ahLst/>
              <a:cxnLst/>
              <a:rect l="l" t="t" r="r" b="b"/>
              <a:pathLst>
                <a:path w="7516" h="5178" extrusionOk="0">
                  <a:moveTo>
                    <a:pt x="2383" y="58"/>
                  </a:moveTo>
                  <a:cubicBezTo>
                    <a:pt x="2456" y="58"/>
                    <a:pt x="2530" y="59"/>
                    <a:pt x="2603" y="60"/>
                  </a:cubicBezTo>
                  <a:cubicBezTo>
                    <a:pt x="3344" y="66"/>
                    <a:pt x="4085" y="83"/>
                    <a:pt x="4828" y="96"/>
                  </a:cubicBezTo>
                  <a:cubicBezTo>
                    <a:pt x="5211" y="103"/>
                    <a:pt x="5593" y="109"/>
                    <a:pt x="5976" y="115"/>
                  </a:cubicBezTo>
                  <a:cubicBezTo>
                    <a:pt x="5989" y="116"/>
                    <a:pt x="6001" y="116"/>
                    <a:pt x="6014" y="116"/>
                  </a:cubicBezTo>
                  <a:cubicBezTo>
                    <a:pt x="6094" y="116"/>
                    <a:pt x="6180" y="110"/>
                    <a:pt x="6265" y="110"/>
                  </a:cubicBezTo>
                  <a:cubicBezTo>
                    <a:pt x="6346" y="110"/>
                    <a:pt x="6425" y="115"/>
                    <a:pt x="6496" y="135"/>
                  </a:cubicBezTo>
                  <a:cubicBezTo>
                    <a:pt x="6747" y="203"/>
                    <a:pt x="6649" y="555"/>
                    <a:pt x="6631" y="743"/>
                  </a:cubicBezTo>
                  <a:cubicBezTo>
                    <a:pt x="6546" y="1595"/>
                    <a:pt x="6518" y="2454"/>
                    <a:pt x="6541" y="3309"/>
                  </a:cubicBezTo>
                  <a:cubicBezTo>
                    <a:pt x="6541" y="3315"/>
                    <a:pt x="6544" y="3319"/>
                    <a:pt x="6546" y="3324"/>
                  </a:cubicBezTo>
                  <a:cubicBezTo>
                    <a:pt x="5792" y="3326"/>
                    <a:pt x="5037" y="3333"/>
                    <a:pt x="4282" y="3333"/>
                  </a:cubicBezTo>
                  <a:cubicBezTo>
                    <a:pt x="4134" y="3333"/>
                    <a:pt x="3986" y="3333"/>
                    <a:pt x="3839" y="3332"/>
                  </a:cubicBezTo>
                  <a:cubicBezTo>
                    <a:pt x="3081" y="3327"/>
                    <a:pt x="2322" y="3291"/>
                    <a:pt x="1564" y="3291"/>
                  </a:cubicBezTo>
                  <a:cubicBezTo>
                    <a:pt x="1418" y="3291"/>
                    <a:pt x="1271" y="3293"/>
                    <a:pt x="1125" y="3296"/>
                  </a:cubicBezTo>
                  <a:cubicBezTo>
                    <a:pt x="1142" y="2544"/>
                    <a:pt x="1121" y="1792"/>
                    <a:pt x="1121" y="1043"/>
                  </a:cubicBezTo>
                  <a:cubicBezTo>
                    <a:pt x="1121" y="861"/>
                    <a:pt x="1121" y="677"/>
                    <a:pt x="1121" y="495"/>
                  </a:cubicBezTo>
                  <a:cubicBezTo>
                    <a:pt x="1121" y="394"/>
                    <a:pt x="1086" y="188"/>
                    <a:pt x="1204" y="128"/>
                  </a:cubicBezTo>
                  <a:cubicBezTo>
                    <a:pt x="1286" y="88"/>
                    <a:pt x="1453" y="96"/>
                    <a:pt x="1545" y="90"/>
                  </a:cubicBezTo>
                  <a:cubicBezTo>
                    <a:pt x="1823" y="66"/>
                    <a:pt x="2103" y="58"/>
                    <a:pt x="2383" y="58"/>
                  </a:cubicBezTo>
                  <a:close/>
                  <a:moveTo>
                    <a:pt x="1153" y="3339"/>
                  </a:moveTo>
                  <a:cubicBezTo>
                    <a:pt x="1765" y="3383"/>
                    <a:pt x="2384" y="3388"/>
                    <a:pt x="3001" y="3388"/>
                  </a:cubicBezTo>
                  <a:cubicBezTo>
                    <a:pt x="3166" y="3388"/>
                    <a:pt x="3330" y="3387"/>
                    <a:pt x="3494" y="3387"/>
                  </a:cubicBezTo>
                  <a:cubicBezTo>
                    <a:pt x="3609" y="3387"/>
                    <a:pt x="3724" y="3387"/>
                    <a:pt x="3839" y="3388"/>
                  </a:cubicBezTo>
                  <a:cubicBezTo>
                    <a:pt x="4183" y="3390"/>
                    <a:pt x="4528" y="3392"/>
                    <a:pt x="4872" y="3392"/>
                  </a:cubicBezTo>
                  <a:cubicBezTo>
                    <a:pt x="5427" y="3392"/>
                    <a:pt x="5981" y="3388"/>
                    <a:pt x="6535" y="3373"/>
                  </a:cubicBezTo>
                  <a:cubicBezTo>
                    <a:pt x="6719" y="3641"/>
                    <a:pt x="6899" y="3913"/>
                    <a:pt x="7068" y="4189"/>
                  </a:cubicBezTo>
                  <a:cubicBezTo>
                    <a:pt x="7152" y="4330"/>
                    <a:pt x="7235" y="4470"/>
                    <a:pt x="7315" y="4613"/>
                  </a:cubicBezTo>
                  <a:cubicBezTo>
                    <a:pt x="7321" y="4622"/>
                    <a:pt x="7375" y="4701"/>
                    <a:pt x="7375" y="4720"/>
                  </a:cubicBezTo>
                  <a:cubicBezTo>
                    <a:pt x="7375" y="4797"/>
                    <a:pt x="7312" y="4802"/>
                    <a:pt x="7263" y="4814"/>
                  </a:cubicBezTo>
                  <a:cubicBezTo>
                    <a:pt x="7182" y="4840"/>
                    <a:pt x="7066" y="4829"/>
                    <a:pt x="6978" y="4836"/>
                  </a:cubicBezTo>
                  <a:cubicBezTo>
                    <a:pt x="6289" y="4883"/>
                    <a:pt x="5597" y="4911"/>
                    <a:pt x="4905" y="4919"/>
                  </a:cubicBezTo>
                  <a:cubicBezTo>
                    <a:pt x="4709" y="4922"/>
                    <a:pt x="4512" y="4923"/>
                    <a:pt x="4315" y="4923"/>
                  </a:cubicBezTo>
                  <a:cubicBezTo>
                    <a:pt x="3139" y="4923"/>
                    <a:pt x="1963" y="4875"/>
                    <a:pt x="789" y="4789"/>
                  </a:cubicBezTo>
                  <a:cubicBezTo>
                    <a:pt x="609" y="4776"/>
                    <a:pt x="388" y="4793"/>
                    <a:pt x="217" y="4744"/>
                  </a:cubicBezTo>
                  <a:cubicBezTo>
                    <a:pt x="193" y="4737"/>
                    <a:pt x="95" y="4703"/>
                    <a:pt x="93" y="4671"/>
                  </a:cubicBezTo>
                  <a:cubicBezTo>
                    <a:pt x="93" y="4647"/>
                    <a:pt x="213" y="4521"/>
                    <a:pt x="232" y="4497"/>
                  </a:cubicBezTo>
                  <a:cubicBezTo>
                    <a:pt x="294" y="4420"/>
                    <a:pt x="356" y="4345"/>
                    <a:pt x="416" y="4270"/>
                  </a:cubicBezTo>
                  <a:cubicBezTo>
                    <a:pt x="656" y="3977"/>
                    <a:pt x="904" y="3688"/>
                    <a:pt x="1131" y="3382"/>
                  </a:cubicBezTo>
                  <a:cubicBezTo>
                    <a:pt x="1136" y="3375"/>
                    <a:pt x="1134" y="3364"/>
                    <a:pt x="1129" y="3358"/>
                  </a:cubicBezTo>
                  <a:cubicBezTo>
                    <a:pt x="1136" y="3352"/>
                    <a:pt x="1144" y="3345"/>
                    <a:pt x="1153" y="3339"/>
                  </a:cubicBezTo>
                  <a:close/>
                  <a:moveTo>
                    <a:pt x="61" y="4778"/>
                  </a:moveTo>
                  <a:lnTo>
                    <a:pt x="61" y="4778"/>
                  </a:lnTo>
                  <a:cubicBezTo>
                    <a:pt x="67" y="4782"/>
                    <a:pt x="73" y="4787"/>
                    <a:pt x="80" y="4789"/>
                  </a:cubicBezTo>
                  <a:cubicBezTo>
                    <a:pt x="125" y="4808"/>
                    <a:pt x="202" y="4802"/>
                    <a:pt x="247" y="4806"/>
                  </a:cubicBezTo>
                  <a:cubicBezTo>
                    <a:pt x="343" y="4814"/>
                    <a:pt x="437" y="4821"/>
                    <a:pt x="534" y="4829"/>
                  </a:cubicBezTo>
                  <a:cubicBezTo>
                    <a:pt x="598" y="4834"/>
                    <a:pt x="660" y="4838"/>
                    <a:pt x="724" y="4842"/>
                  </a:cubicBezTo>
                  <a:cubicBezTo>
                    <a:pt x="862" y="4853"/>
                    <a:pt x="1001" y="4864"/>
                    <a:pt x="1140" y="4872"/>
                  </a:cubicBezTo>
                  <a:cubicBezTo>
                    <a:pt x="1543" y="4898"/>
                    <a:pt x="1947" y="4922"/>
                    <a:pt x="2350" y="4939"/>
                  </a:cubicBezTo>
                  <a:cubicBezTo>
                    <a:pt x="3007" y="4967"/>
                    <a:pt x="3664" y="4982"/>
                    <a:pt x="4321" y="4982"/>
                  </a:cubicBezTo>
                  <a:cubicBezTo>
                    <a:pt x="5261" y="4982"/>
                    <a:pt x="6200" y="4951"/>
                    <a:pt x="7137" y="4883"/>
                  </a:cubicBezTo>
                  <a:cubicBezTo>
                    <a:pt x="7145" y="4882"/>
                    <a:pt x="7155" y="4882"/>
                    <a:pt x="7165" y="4882"/>
                  </a:cubicBezTo>
                  <a:cubicBezTo>
                    <a:pt x="7185" y="4882"/>
                    <a:pt x="7207" y="4883"/>
                    <a:pt x="7231" y="4883"/>
                  </a:cubicBezTo>
                  <a:cubicBezTo>
                    <a:pt x="7293" y="4883"/>
                    <a:pt x="7365" y="4879"/>
                    <a:pt x="7409" y="4851"/>
                  </a:cubicBezTo>
                  <a:lnTo>
                    <a:pt x="7409" y="4851"/>
                  </a:lnTo>
                  <a:cubicBezTo>
                    <a:pt x="7452" y="5041"/>
                    <a:pt x="6991" y="5046"/>
                    <a:pt x="6908" y="5052"/>
                  </a:cubicBezTo>
                  <a:cubicBezTo>
                    <a:pt x="6762" y="5065"/>
                    <a:pt x="6614" y="5076"/>
                    <a:pt x="6466" y="5084"/>
                  </a:cubicBezTo>
                  <a:cubicBezTo>
                    <a:pt x="6173" y="5101"/>
                    <a:pt x="5877" y="5110"/>
                    <a:pt x="5582" y="5114"/>
                  </a:cubicBezTo>
                  <a:cubicBezTo>
                    <a:pt x="5501" y="5115"/>
                    <a:pt x="5421" y="5115"/>
                    <a:pt x="5340" y="5115"/>
                  </a:cubicBezTo>
                  <a:cubicBezTo>
                    <a:pt x="4818" y="5115"/>
                    <a:pt x="4295" y="5104"/>
                    <a:pt x="3772" y="5093"/>
                  </a:cubicBezTo>
                  <a:cubicBezTo>
                    <a:pt x="3170" y="5082"/>
                    <a:pt x="2571" y="5069"/>
                    <a:pt x="1969" y="5046"/>
                  </a:cubicBezTo>
                  <a:cubicBezTo>
                    <a:pt x="1669" y="5035"/>
                    <a:pt x="1369" y="5020"/>
                    <a:pt x="1069" y="5005"/>
                  </a:cubicBezTo>
                  <a:lnTo>
                    <a:pt x="1065" y="5005"/>
                  </a:lnTo>
                  <a:cubicBezTo>
                    <a:pt x="917" y="4996"/>
                    <a:pt x="767" y="4988"/>
                    <a:pt x="620" y="4977"/>
                  </a:cubicBezTo>
                  <a:cubicBezTo>
                    <a:pt x="545" y="4973"/>
                    <a:pt x="470" y="4969"/>
                    <a:pt x="395" y="4962"/>
                  </a:cubicBezTo>
                  <a:cubicBezTo>
                    <a:pt x="320" y="4958"/>
                    <a:pt x="5" y="4949"/>
                    <a:pt x="61" y="4778"/>
                  </a:cubicBezTo>
                  <a:close/>
                  <a:moveTo>
                    <a:pt x="2374" y="0"/>
                  </a:moveTo>
                  <a:cubicBezTo>
                    <a:pt x="2108" y="0"/>
                    <a:pt x="1842" y="6"/>
                    <a:pt x="1577" y="28"/>
                  </a:cubicBezTo>
                  <a:cubicBezTo>
                    <a:pt x="1455" y="38"/>
                    <a:pt x="1256" y="26"/>
                    <a:pt x="1146" y="88"/>
                  </a:cubicBezTo>
                  <a:cubicBezTo>
                    <a:pt x="1037" y="148"/>
                    <a:pt x="1063" y="293"/>
                    <a:pt x="1063" y="398"/>
                  </a:cubicBezTo>
                  <a:cubicBezTo>
                    <a:pt x="1063" y="1362"/>
                    <a:pt x="1044" y="2332"/>
                    <a:pt x="1080" y="3296"/>
                  </a:cubicBezTo>
                  <a:cubicBezTo>
                    <a:pt x="1080" y="3309"/>
                    <a:pt x="1091" y="3317"/>
                    <a:pt x="1101" y="3317"/>
                  </a:cubicBezTo>
                  <a:cubicBezTo>
                    <a:pt x="1104" y="3324"/>
                    <a:pt x="1106" y="3328"/>
                    <a:pt x="1110" y="3330"/>
                  </a:cubicBezTo>
                  <a:cubicBezTo>
                    <a:pt x="1099" y="3343"/>
                    <a:pt x="1089" y="3356"/>
                    <a:pt x="1078" y="3369"/>
                  </a:cubicBezTo>
                  <a:cubicBezTo>
                    <a:pt x="1076" y="3371"/>
                    <a:pt x="1076" y="3375"/>
                    <a:pt x="1078" y="3379"/>
                  </a:cubicBezTo>
                  <a:cubicBezTo>
                    <a:pt x="812" y="3677"/>
                    <a:pt x="568" y="3996"/>
                    <a:pt x="315" y="4305"/>
                  </a:cubicBezTo>
                  <a:cubicBezTo>
                    <a:pt x="253" y="4380"/>
                    <a:pt x="191" y="4457"/>
                    <a:pt x="131" y="4532"/>
                  </a:cubicBezTo>
                  <a:cubicBezTo>
                    <a:pt x="97" y="4570"/>
                    <a:pt x="41" y="4622"/>
                    <a:pt x="28" y="4675"/>
                  </a:cubicBezTo>
                  <a:cubicBezTo>
                    <a:pt x="22" y="4705"/>
                    <a:pt x="22" y="4731"/>
                    <a:pt x="35" y="4750"/>
                  </a:cubicBezTo>
                  <a:cubicBezTo>
                    <a:pt x="1" y="4834"/>
                    <a:pt x="46" y="4924"/>
                    <a:pt x="131" y="4971"/>
                  </a:cubicBezTo>
                  <a:cubicBezTo>
                    <a:pt x="210" y="5011"/>
                    <a:pt x="309" y="5011"/>
                    <a:pt x="397" y="5018"/>
                  </a:cubicBezTo>
                  <a:cubicBezTo>
                    <a:pt x="555" y="5031"/>
                    <a:pt x="718" y="5041"/>
                    <a:pt x="877" y="5050"/>
                  </a:cubicBezTo>
                  <a:cubicBezTo>
                    <a:pt x="1487" y="5089"/>
                    <a:pt x="2099" y="5110"/>
                    <a:pt x="2710" y="5127"/>
                  </a:cubicBezTo>
                  <a:cubicBezTo>
                    <a:pt x="3506" y="5148"/>
                    <a:pt x="4306" y="5177"/>
                    <a:pt x="5104" y="5177"/>
                  </a:cubicBezTo>
                  <a:cubicBezTo>
                    <a:pt x="5507" y="5177"/>
                    <a:pt x="5909" y="5170"/>
                    <a:pt x="6310" y="5151"/>
                  </a:cubicBezTo>
                  <a:cubicBezTo>
                    <a:pt x="6616" y="5138"/>
                    <a:pt x="6936" y="5131"/>
                    <a:pt x="7235" y="5076"/>
                  </a:cubicBezTo>
                  <a:cubicBezTo>
                    <a:pt x="7375" y="5050"/>
                    <a:pt x="7516" y="4945"/>
                    <a:pt x="7450" y="4795"/>
                  </a:cubicBezTo>
                  <a:cubicBezTo>
                    <a:pt x="7475" y="4690"/>
                    <a:pt x="7332" y="4523"/>
                    <a:pt x="7291" y="4450"/>
                  </a:cubicBezTo>
                  <a:cubicBezTo>
                    <a:pt x="7070" y="4071"/>
                    <a:pt x="6835" y="3701"/>
                    <a:pt x="6584" y="3341"/>
                  </a:cubicBezTo>
                  <a:cubicBezTo>
                    <a:pt x="6582" y="3339"/>
                    <a:pt x="6582" y="3337"/>
                    <a:pt x="6580" y="3337"/>
                  </a:cubicBezTo>
                  <a:cubicBezTo>
                    <a:pt x="6591" y="3332"/>
                    <a:pt x="6599" y="3324"/>
                    <a:pt x="6599" y="3309"/>
                  </a:cubicBezTo>
                  <a:cubicBezTo>
                    <a:pt x="6578" y="2454"/>
                    <a:pt x="6606" y="1595"/>
                    <a:pt x="6689" y="743"/>
                  </a:cubicBezTo>
                  <a:cubicBezTo>
                    <a:pt x="6713" y="507"/>
                    <a:pt x="6816" y="133"/>
                    <a:pt x="6488" y="75"/>
                  </a:cubicBezTo>
                  <a:cubicBezTo>
                    <a:pt x="6405" y="60"/>
                    <a:pt x="6320" y="57"/>
                    <a:pt x="6234" y="57"/>
                  </a:cubicBezTo>
                  <a:cubicBezTo>
                    <a:pt x="6169" y="57"/>
                    <a:pt x="6105" y="58"/>
                    <a:pt x="6041" y="58"/>
                  </a:cubicBezTo>
                  <a:cubicBezTo>
                    <a:pt x="6020" y="58"/>
                    <a:pt x="5999" y="58"/>
                    <a:pt x="5978" y="58"/>
                  </a:cubicBezTo>
                  <a:cubicBezTo>
                    <a:pt x="5764" y="55"/>
                    <a:pt x="5552" y="51"/>
                    <a:pt x="5340" y="47"/>
                  </a:cubicBezTo>
                  <a:cubicBezTo>
                    <a:pt x="4490" y="32"/>
                    <a:pt x="3639" y="17"/>
                    <a:pt x="2789" y="4"/>
                  </a:cubicBezTo>
                  <a:cubicBezTo>
                    <a:pt x="2651" y="2"/>
                    <a:pt x="2513" y="0"/>
                    <a:pt x="23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6"/>
            <p:cNvSpPr/>
            <p:nvPr/>
          </p:nvSpPr>
          <p:spPr>
            <a:xfrm>
              <a:off x="5356694" y="3845027"/>
              <a:ext cx="86138" cy="10449"/>
            </a:xfrm>
            <a:custGeom>
              <a:avLst/>
              <a:gdLst/>
              <a:ahLst/>
              <a:cxnLst/>
              <a:rect l="l" t="t" r="r" b="b"/>
              <a:pathLst>
                <a:path w="305" h="37" extrusionOk="0">
                  <a:moveTo>
                    <a:pt x="285" y="1"/>
                  </a:moveTo>
                  <a:cubicBezTo>
                    <a:pt x="227" y="5"/>
                    <a:pt x="168" y="8"/>
                    <a:pt x="110" y="8"/>
                  </a:cubicBezTo>
                  <a:cubicBezTo>
                    <a:pt x="78" y="8"/>
                    <a:pt x="47" y="7"/>
                    <a:pt x="16" y="5"/>
                  </a:cubicBezTo>
                  <a:cubicBezTo>
                    <a:pt x="1" y="5"/>
                    <a:pt x="3" y="24"/>
                    <a:pt x="16" y="26"/>
                  </a:cubicBezTo>
                  <a:cubicBezTo>
                    <a:pt x="74" y="32"/>
                    <a:pt x="135" y="37"/>
                    <a:pt x="195" y="37"/>
                  </a:cubicBezTo>
                  <a:cubicBezTo>
                    <a:pt x="225" y="37"/>
                    <a:pt x="255" y="36"/>
                    <a:pt x="285" y="33"/>
                  </a:cubicBezTo>
                  <a:cubicBezTo>
                    <a:pt x="305" y="31"/>
                    <a:pt x="305"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6"/>
            <p:cNvSpPr/>
            <p:nvPr/>
          </p:nvSpPr>
          <p:spPr>
            <a:xfrm>
              <a:off x="5304164" y="3862537"/>
              <a:ext cx="130760" cy="14686"/>
            </a:xfrm>
            <a:custGeom>
              <a:avLst/>
              <a:gdLst/>
              <a:ahLst/>
              <a:cxnLst/>
              <a:rect l="l" t="t" r="r" b="b"/>
              <a:pathLst>
                <a:path w="463" h="52" extrusionOk="0">
                  <a:moveTo>
                    <a:pt x="441" y="1"/>
                  </a:moveTo>
                  <a:cubicBezTo>
                    <a:pt x="441" y="1"/>
                    <a:pt x="440" y="1"/>
                    <a:pt x="439" y="1"/>
                  </a:cubicBezTo>
                  <a:cubicBezTo>
                    <a:pt x="327" y="11"/>
                    <a:pt x="217" y="17"/>
                    <a:pt x="106" y="17"/>
                  </a:cubicBezTo>
                  <a:cubicBezTo>
                    <a:pt x="76" y="17"/>
                    <a:pt x="47" y="17"/>
                    <a:pt x="17" y="16"/>
                  </a:cubicBezTo>
                  <a:cubicBezTo>
                    <a:pt x="0" y="16"/>
                    <a:pt x="0" y="42"/>
                    <a:pt x="17" y="44"/>
                  </a:cubicBezTo>
                  <a:cubicBezTo>
                    <a:pt x="79" y="48"/>
                    <a:pt x="141" y="51"/>
                    <a:pt x="204" y="51"/>
                  </a:cubicBezTo>
                  <a:cubicBezTo>
                    <a:pt x="283" y="51"/>
                    <a:pt x="362" y="47"/>
                    <a:pt x="439" y="37"/>
                  </a:cubicBezTo>
                  <a:cubicBezTo>
                    <a:pt x="462" y="35"/>
                    <a:pt x="463" y="1"/>
                    <a:pt x="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6"/>
            <p:cNvSpPr/>
            <p:nvPr/>
          </p:nvSpPr>
          <p:spPr>
            <a:xfrm>
              <a:off x="3670951" y="3488901"/>
              <a:ext cx="1751286" cy="261799"/>
            </a:xfrm>
            <a:custGeom>
              <a:avLst/>
              <a:gdLst/>
              <a:ahLst/>
              <a:cxnLst/>
              <a:rect l="l" t="t" r="r" b="b"/>
              <a:pathLst>
                <a:path w="6201" h="927" extrusionOk="0">
                  <a:moveTo>
                    <a:pt x="572" y="56"/>
                  </a:moveTo>
                  <a:cubicBezTo>
                    <a:pt x="609" y="58"/>
                    <a:pt x="645" y="62"/>
                    <a:pt x="684" y="62"/>
                  </a:cubicBezTo>
                  <a:cubicBezTo>
                    <a:pt x="684" y="65"/>
                    <a:pt x="682" y="65"/>
                    <a:pt x="682" y="67"/>
                  </a:cubicBezTo>
                  <a:cubicBezTo>
                    <a:pt x="671" y="97"/>
                    <a:pt x="658" y="129"/>
                    <a:pt x="645" y="159"/>
                  </a:cubicBezTo>
                  <a:cubicBezTo>
                    <a:pt x="596" y="157"/>
                    <a:pt x="545" y="154"/>
                    <a:pt x="493" y="152"/>
                  </a:cubicBezTo>
                  <a:cubicBezTo>
                    <a:pt x="519" y="122"/>
                    <a:pt x="545" y="90"/>
                    <a:pt x="570" y="58"/>
                  </a:cubicBezTo>
                  <a:cubicBezTo>
                    <a:pt x="570" y="58"/>
                    <a:pt x="570" y="56"/>
                    <a:pt x="572" y="56"/>
                  </a:cubicBezTo>
                  <a:close/>
                  <a:moveTo>
                    <a:pt x="710" y="65"/>
                  </a:moveTo>
                  <a:cubicBezTo>
                    <a:pt x="767" y="69"/>
                    <a:pt x="825" y="71"/>
                    <a:pt x="883" y="71"/>
                  </a:cubicBezTo>
                  <a:cubicBezTo>
                    <a:pt x="877" y="103"/>
                    <a:pt x="872" y="135"/>
                    <a:pt x="868" y="167"/>
                  </a:cubicBezTo>
                  <a:cubicBezTo>
                    <a:pt x="804" y="165"/>
                    <a:pt x="742" y="163"/>
                    <a:pt x="677" y="161"/>
                  </a:cubicBezTo>
                  <a:cubicBezTo>
                    <a:pt x="688" y="131"/>
                    <a:pt x="699" y="103"/>
                    <a:pt x="710" y="73"/>
                  </a:cubicBezTo>
                  <a:cubicBezTo>
                    <a:pt x="710" y="71"/>
                    <a:pt x="710" y="67"/>
                    <a:pt x="710" y="65"/>
                  </a:cubicBezTo>
                  <a:close/>
                  <a:moveTo>
                    <a:pt x="1138" y="73"/>
                  </a:moveTo>
                  <a:cubicBezTo>
                    <a:pt x="1138" y="75"/>
                    <a:pt x="1138" y="75"/>
                    <a:pt x="1136" y="77"/>
                  </a:cubicBezTo>
                  <a:cubicBezTo>
                    <a:pt x="1131" y="112"/>
                    <a:pt x="1129" y="144"/>
                    <a:pt x="1125" y="178"/>
                  </a:cubicBezTo>
                  <a:cubicBezTo>
                    <a:pt x="1050" y="176"/>
                    <a:pt x="975" y="172"/>
                    <a:pt x="900" y="169"/>
                  </a:cubicBezTo>
                  <a:cubicBezTo>
                    <a:pt x="904" y="137"/>
                    <a:pt x="909" y="105"/>
                    <a:pt x="913" y="73"/>
                  </a:cubicBezTo>
                  <a:close/>
                  <a:moveTo>
                    <a:pt x="1386" y="69"/>
                  </a:moveTo>
                  <a:lnTo>
                    <a:pt x="1386" y="69"/>
                  </a:lnTo>
                  <a:cubicBezTo>
                    <a:pt x="1382" y="110"/>
                    <a:pt x="1378" y="148"/>
                    <a:pt x="1373" y="189"/>
                  </a:cubicBezTo>
                  <a:cubicBezTo>
                    <a:pt x="1303" y="184"/>
                    <a:pt x="1230" y="182"/>
                    <a:pt x="1159" y="178"/>
                  </a:cubicBezTo>
                  <a:cubicBezTo>
                    <a:pt x="1159" y="146"/>
                    <a:pt x="1161" y="112"/>
                    <a:pt x="1161" y="77"/>
                  </a:cubicBezTo>
                  <a:cubicBezTo>
                    <a:pt x="1161" y="75"/>
                    <a:pt x="1161" y="75"/>
                    <a:pt x="1161" y="73"/>
                  </a:cubicBezTo>
                  <a:cubicBezTo>
                    <a:pt x="1236" y="73"/>
                    <a:pt x="1311" y="71"/>
                    <a:pt x="1386" y="69"/>
                  </a:cubicBezTo>
                  <a:close/>
                  <a:moveTo>
                    <a:pt x="4894" y="62"/>
                  </a:moveTo>
                  <a:cubicBezTo>
                    <a:pt x="5147" y="62"/>
                    <a:pt x="5402" y="62"/>
                    <a:pt x="5655" y="65"/>
                  </a:cubicBezTo>
                  <a:cubicBezTo>
                    <a:pt x="5683" y="95"/>
                    <a:pt x="5710" y="125"/>
                    <a:pt x="5738" y="157"/>
                  </a:cubicBezTo>
                  <a:cubicBezTo>
                    <a:pt x="5468" y="169"/>
                    <a:pt x="5201" y="182"/>
                    <a:pt x="4931" y="193"/>
                  </a:cubicBezTo>
                  <a:cubicBezTo>
                    <a:pt x="4918" y="148"/>
                    <a:pt x="4907" y="105"/>
                    <a:pt x="4894" y="62"/>
                  </a:cubicBezTo>
                  <a:close/>
                  <a:moveTo>
                    <a:pt x="4860" y="62"/>
                  </a:moveTo>
                  <a:cubicBezTo>
                    <a:pt x="4873" y="105"/>
                    <a:pt x="4886" y="150"/>
                    <a:pt x="4899" y="193"/>
                  </a:cubicBezTo>
                  <a:cubicBezTo>
                    <a:pt x="4822" y="195"/>
                    <a:pt x="4747" y="199"/>
                    <a:pt x="4672" y="202"/>
                  </a:cubicBezTo>
                  <a:cubicBezTo>
                    <a:pt x="4659" y="154"/>
                    <a:pt x="4644" y="107"/>
                    <a:pt x="4627" y="62"/>
                  </a:cubicBezTo>
                  <a:close/>
                  <a:moveTo>
                    <a:pt x="1832" y="62"/>
                  </a:moveTo>
                  <a:cubicBezTo>
                    <a:pt x="1830" y="110"/>
                    <a:pt x="1830" y="157"/>
                    <a:pt x="1828" y="204"/>
                  </a:cubicBezTo>
                  <a:cubicBezTo>
                    <a:pt x="1742" y="202"/>
                    <a:pt x="1656" y="197"/>
                    <a:pt x="1568" y="195"/>
                  </a:cubicBezTo>
                  <a:cubicBezTo>
                    <a:pt x="1568" y="163"/>
                    <a:pt x="1568" y="131"/>
                    <a:pt x="1566" y="101"/>
                  </a:cubicBezTo>
                  <a:cubicBezTo>
                    <a:pt x="1566" y="92"/>
                    <a:pt x="1560" y="88"/>
                    <a:pt x="1553" y="88"/>
                  </a:cubicBezTo>
                  <a:cubicBezTo>
                    <a:pt x="1547" y="88"/>
                    <a:pt x="1541" y="92"/>
                    <a:pt x="1541" y="101"/>
                  </a:cubicBezTo>
                  <a:cubicBezTo>
                    <a:pt x="1541" y="131"/>
                    <a:pt x="1538" y="163"/>
                    <a:pt x="1538" y="193"/>
                  </a:cubicBezTo>
                  <a:cubicBezTo>
                    <a:pt x="1493" y="191"/>
                    <a:pt x="1451" y="191"/>
                    <a:pt x="1406" y="189"/>
                  </a:cubicBezTo>
                  <a:cubicBezTo>
                    <a:pt x="1410" y="148"/>
                    <a:pt x="1412" y="110"/>
                    <a:pt x="1414" y="69"/>
                  </a:cubicBezTo>
                  <a:cubicBezTo>
                    <a:pt x="1553" y="67"/>
                    <a:pt x="1693" y="62"/>
                    <a:pt x="1832" y="62"/>
                  </a:cubicBezTo>
                  <a:close/>
                  <a:moveTo>
                    <a:pt x="4599" y="62"/>
                  </a:moveTo>
                  <a:cubicBezTo>
                    <a:pt x="4612" y="110"/>
                    <a:pt x="4625" y="157"/>
                    <a:pt x="4637" y="202"/>
                  </a:cubicBezTo>
                  <a:cubicBezTo>
                    <a:pt x="4573" y="204"/>
                    <a:pt x="4509" y="206"/>
                    <a:pt x="4445" y="208"/>
                  </a:cubicBezTo>
                  <a:cubicBezTo>
                    <a:pt x="4432" y="159"/>
                    <a:pt x="4419" y="110"/>
                    <a:pt x="4402" y="62"/>
                  </a:cubicBezTo>
                  <a:close/>
                  <a:moveTo>
                    <a:pt x="2134" y="62"/>
                  </a:moveTo>
                  <a:cubicBezTo>
                    <a:pt x="2134" y="112"/>
                    <a:pt x="2136" y="163"/>
                    <a:pt x="2140" y="212"/>
                  </a:cubicBezTo>
                  <a:cubicBezTo>
                    <a:pt x="2046" y="210"/>
                    <a:pt x="1954" y="208"/>
                    <a:pt x="1860" y="204"/>
                  </a:cubicBezTo>
                  <a:cubicBezTo>
                    <a:pt x="1860" y="157"/>
                    <a:pt x="1860" y="110"/>
                    <a:pt x="1862" y="62"/>
                  </a:cubicBezTo>
                  <a:close/>
                  <a:moveTo>
                    <a:pt x="4374" y="62"/>
                  </a:moveTo>
                  <a:cubicBezTo>
                    <a:pt x="4374" y="65"/>
                    <a:pt x="4374" y="67"/>
                    <a:pt x="4374" y="71"/>
                  </a:cubicBezTo>
                  <a:cubicBezTo>
                    <a:pt x="4389" y="116"/>
                    <a:pt x="4400" y="163"/>
                    <a:pt x="4413" y="208"/>
                  </a:cubicBezTo>
                  <a:cubicBezTo>
                    <a:pt x="4346" y="210"/>
                    <a:pt x="4278" y="212"/>
                    <a:pt x="4211" y="214"/>
                  </a:cubicBezTo>
                  <a:cubicBezTo>
                    <a:pt x="4203" y="163"/>
                    <a:pt x="4190" y="112"/>
                    <a:pt x="4171" y="62"/>
                  </a:cubicBezTo>
                  <a:close/>
                  <a:moveTo>
                    <a:pt x="2440" y="62"/>
                  </a:moveTo>
                  <a:cubicBezTo>
                    <a:pt x="2442" y="114"/>
                    <a:pt x="2442" y="167"/>
                    <a:pt x="2444" y="221"/>
                  </a:cubicBezTo>
                  <a:cubicBezTo>
                    <a:pt x="2354" y="219"/>
                    <a:pt x="2262" y="217"/>
                    <a:pt x="2172" y="214"/>
                  </a:cubicBezTo>
                  <a:cubicBezTo>
                    <a:pt x="2168" y="163"/>
                    <a:pt x="2166" y="112"/>
                    <a:pt x="2162" y="62"/>
                  </a:cubicBezTo>
                  <a:close/>
                  <a:moveTo>
                    <a:pt x="4136" y="62"/>
                  </a:moveTo>
                  <a:cubicBezTo>
                    <a:pt x="4156" y="112"/>
                    <a:pt x="4166" y="163"/>
                    <a:pt x="4173" y="217"/>
                  </a:cubicBezTo>
                  <a:cubicBezTo>
                    <a:pt x="4104" y="217"/>
                    <a:pt x="4033" y="219"/>
                    <a:pt x="3963" y="219"/>
                  </a:cubicBezTo>
                  <a:cubicBezTo>
                    <a:pt x="3959" y="174"/>
                    <a:pt x="3950" y="129"/>
                    <a:pt x="3941" y="84"/>
                  </a:cubicBezTo>
                  <a:cubicBezTo>
                    <a:pt x="3939" y="75"/>
                    <a:pt x="3935" y="73"/>
                    <a:pt x="3929" y="73"/>
                  </a:cubicBezTo>
                  <a:cubicBezTo>
                    <a:pt x="3920" y="73"/>
                    <a:pt x="3909" y="82"/>
                    <a:pt x="3911" y="92"/>
                  </a:cubicBezTo>
                  <a:cubicBezTo>
                    <a:pt x="3918" y="135"/>
                    <a:pt x="3924" y="178"/>
                    <a:pt x="3931" y="221"/>
                  </a:cubicBezTo>
                  <a:cubicBezTo>
                    <a:pt x="3843" y="223"/>
                    <a:pt x="3757" y="225"/>
                    <a:pt x="3669" y="225"/>
                  </a:cubicBezTo>
                  <a:cubicBezTo>
                    <a:pt x="3665" y="172"/>
                    <a:pt x="3661" y="116"/>
                    <a:pt x="3654" y="62"/>
                  </a:cubicBezTo>
                  <a:close/>
                  <a:moveTo>
                    <a:pt x="2761" y="62"/>
                  </a:moveTo>
                  <a:cubicBezTo>
                    <a:pt x="2761" y="116"/>
                    <a:pt x="2761" y="172"/>
                    <a:pt x="2761" y="227"/>
                  </a:cubicBezTo>
                  <a:cubicBezTo>
                    <a:pt x="2665" y="225"/>
                    <a:pt x="2571" y="223"/>
                    <a:pt x="2474" y="221"/>
                  </a:cubicBezTo>
                  <a:cubicBezTo>
                    <a:pt x="2472" y="167"/>
                    <a:pt x="2468" y="116"/>
                    <a:pt x="2466" y="62"/>
                  </a:cubicBezTo>
                  <a:close/>
                  <a:moveTo>
                    <a:pt x="3110" y="60"/>
                  </a:moveTo>
                  <a:cubicBezTo>
                    <a:pt x="3198" y="60"/>
                    <a:pt x="3288" y="60"/>
                    <a:pt x="3378" y="62"/>
                  </a:cubicBezTo>
                  <a:cubicBezTo>
                    <a:pt x="3376" y="118"/>
                    <a:pt x="3378" y="174"/>
                    <a:pt x="3380" y="229"/>
                  </a:cubicBezTo>
                  <a:lnTo>
                    <a:pt x="3121" y="229"/>
                  </a:lnTo>
                  <a:cubicBezTo>
                    <a:pt x="3119" y="178"/>
                    <a:pt x="3117" y="129"/>
                    <a:pt x="3115" y="80"/>
                  </a:cubicBezTo>
                  <a:cubicBezTo>
                    <a:pt x="3115" y="69"/>
                    <a:pt x="3108" y="65"/>
                    <a:pt x="3100" y="65"/>
                  </a:cubicBezTo>
                  <a:cubicBezTo>
                    <a:pt x="3093" y="65"/>
                    <a:pt x="3087" y="69"/>
                    <a:pt x="3087" y="80"/>
                  </a:cubicBezTo>
                  <a:cubicBezTo>
                    <a:pt x="3089" y="129"/>
                    <a:pt x="3091" y="180"/>
                    <a:pt x="3093" y="229"/>
                  </a:cubicBezTo>
                  <a:cubicBezTo>
                    <a:pt x="2990" y="229"/>
                    <a:pt x="2890" y="229"/>
                    <a:pt x="2789" y="227"/>
                  </a:cubicBezTo>
                  <a:cubicBezTo>
                    <a:pt x="2789" y="172"/>
                    <a:pt x="2789" y="116"/>
                    <a:pt x="2789" y="62"/>
                  </a:cubicBezTo>
                  <a:cubicBezTo>
                    <a:pt x="2892" y="62"/>
                    <a:pt x="2997" y="60"/>
                    <a:pt x="3100" y="60"/>
                  </a:cubicBezTo>
                  <a:close/>
                  <a:moveTo>
                    <a:pt x="3627" y="62"/>
                  </a:moveTo>
                  <a:cubicBezTo>
                    <a:pt x="3627" y="116"/>
                    <a:pt x="3629" y="172"/>
                    <a:pt x="3633" y="225"/>
                  </a:cubicBezTo>
                  <a:cubicBezTo>
                    <a:pt x="3560" y="227"/>
                    <a:pt x="3487" y="227"/>
                    <a:pt x="3412" y="229"/>
                  </a:cubicBezTo>
                  <a:cubicBezTo>
                    <a:pt x="3412" y="174"/>
                    <a:pt x="3410" y="118"/>
                    <a:pt x="3408" y="62"/>
                  </a:cubicBezTo>
                  <a:close/>
                  <a:moveTo>
                    <a:pt x="472" y="180"/>
                  </a:moveTo>
                  <a:cubicBezTo>
                    <a:pt x="525" y="184"/>
                    <a:pt x="579" y="189"/>
                    <a:pt x="635" y="193"/>
                  </a:cubicBezTo>
                  <a:cubicBezTo>
                    <a:pt x="615" y="240"/>
                    <a:pt x="596" y="287"/>
                    <a:pt x="577" y="334"/>
                  </a:cubicBezTo>
                  <a:cubicBezTo>
                    <a:pt x="506" y="328"/>
                    <a:pt x="435" y="322"/>
                    <a:pt x="365" y="313"/>
                  </a:cubicBezTo>
                  <a:cubicBezTo>
                    <a:pt x="401" y="268"/>
                    <a:pt x="438" y="225"/>
                    <a:pt x="472" y="180"/>
                  </a:cubicBezTo>
                  <a:close/>
                  <a:moveTo>
                    <a:pt x="665" y="195"/>
                  </a:moveTo>
                  <a:cubicBezTo>
                    <a:pt x="731" y="199"/>
                    <a:pt x="795" y="204"/>
                    <a:pt x="862" y="208"/>
                  </a:cubicBezTo>
                  <a:cubicBezTo>
                    <a:pt x="855" y="259"/>
                    <a:pt x="849" y="309"/>
                    <a:pt x="844" y="360"/>
                  </a:cubicBezTo>
                  <a:cubicBezTo>
                    <a:pt x="765" y="354"/>
                    <a:pt x="688" y="345"/>
                    <a:pt x="609" y="339"/>
                  </a:cubicBezTo>
                  <a:cubicBezTo>
                    <a:pt x="628" y="292"/>
                    <a:pt x="647" y="242"/>
                    <a:pt x="665" y="195"/>
                  </a:cubicBezTo>
                  <a:close/>
                  <a:moveTo>
                    <a:pt x="896" y="210"/>
                  </a:moveTo>
                  <a:cubicBezTo>
                    <a:pt x="971" y="217"/>
                    <a:pt x="1046" y="221"/>
                    <a:pt x="1121" y="225"/>
                  </a:cubicBezTo>
                  <a:cubicBezTo>
                    <a:pt x="1116" y="277"/>
                    <a:pt x="1114" y="330"/>
                    <a:pt x="1110" y="384"/>
                  </a:cubicBezTo>
                  <a:cubicBezTo>
                    <a:pt x="1033" y="377"/>
                    <a:pt x="956" y="371"/>
                    <a:pt x="877" y="364"/>
                  </a:cubicBezTo>
                  <a:cubicBezTo>
                    <a:pt x="883" y="313"/>
                    <a:pt x="889" y="262"/>
                    <a:pt x="896" y="210"/>
                  </a:cubicBezTo>
                  <a:close/>
                  <a:moveTo>
                    <a:pt x="5770" y="195"/>
                  </a:moveTo>
                  <a:cubicBezTo>
                    <a:pt x="5809" y="242"/>
                    <a:pt x="5848" y="292"/>
                    <a:pt x="5882" y="343"/>
                  </a:cubicBezTo>
                  <a:cubicBezTo>
                    <a:pt x="5584" y="358"/>
                    <a:pt x="5289" y="377"/>
                    <a:pt x="4991" y="397"/>
                  </a:cubicBezTo>
                  <a:cubicBezTo>
                    <a:pt x="4974" y="343"/>
                    <a:pt x="4959" y="292"/>
                    <a:pt x="4944" y="238"/>
                  </a:cubicBezTo>
                  <a:cubicBezTo>
                    <a:pt x="5220" y="227"/>
                    <a:pt x="5494" y="212"/>
                    <a:pt x="5770" y="195"/>
                  </a:cubicBezTo>
                  <a:close/>
                  <a:moveTo>
                    <a:pt x="1155" y="227"/>
                  </a:moveTo>
                  <a:cubicBezTo>
                    <a:pt x="1228" y="229"/>
                    <a:pt x="1299" y="234"/>
                    <a:pt x="1369" y="236"/>
                  </a:cubicBezTo>
                  <a:cubicBezTo>
                    <a:pt x="1365" y="292"/>
                    <a:pt x="1361" y="349"/>
                    <a:pt x="1356" y="405"/>
                  </a:cubicBezTo>
                  <a:cubicBezTo>
                    <a:pt x="1286" y="399"/>
                    <a:pt x="1215" y="394"/>
                    <a:pt x="1142" y="388"/>
                  </a:cubicBezTo>
                  <a:cubicBezTo>
                    <a:pt x="1149" y="334"/>
                    <a:pt x="1153" y="281"/>
                    <a:pt x="1155" y="227"/>
                  </a:cubicBezTo>
                  <a:close/>
                  <a:moveTo>
                    <a:pt x="4912" y="240"/>
                  </a:moveTo>
                  <a:cubicBezTo>
                    <a:pt x="4927" y="294"/>
                    <a:pt x="4942" y="345"/>
                    <a:pt x="4957" y="399"/>
                  </a:cubicBezTo>
                  <a:cubicBezTo>
                    <a:pt x="4879" y="403"/>
                    <a:pt x="4802" y="407"/>
                    <a:pt x="4727" y="411"/>
                  </a:cubicBezTo>
                  <a:cubicBezTo>
                    <a:pt x="4715" y="358"/>
                    <a:pt x="4702" y="302"/>
                    <a:pt x="4685" y="249"/>
                  </a:cubicBezTo>
                  <a:cubicBezTo>
                    <a:pt x="4762" y="247"/>
                    <a:pt x="4837" y="244"/>
                    <a:pt x="4912" y="240"/>
                  </a:cubicBezTo>
                  <a:close/>
                  <a:moveTo>
                    <a:pt x="1403" y="238"/>
                  </a:moveTo>
                  <a:cubicBezTo>
                    <a:pt x="1448" y="240"/>
                    <a:pt x="1493" y="242"/>
                    <a:pt x="1538" y="244"/>
                  </a:cubicBezTo>
                  <a:cubicBezTo>
                    <a:pt x="1538" y="302"/>
                    <a:pt x="1538" y="360"/>
                    <a:pt x="1538" y="418"/>
                  </a:cubicBezTo>
                  <a:cubicBezTo>
                    <a:pt x="1489" y="414"/>
                    <a:pt x="1438" y="411"/>
                    <a:pt x="1388" y="407"/>
                  </a:cubicBezTo>
                  <a:cubicBezTo>
                    <a:pt x="1395" y="352"/>
                    <a:pt x="1399" y="296"/>
                    <a:pt x="1403" y="238"/>
                  </a:cubicBezTo>
                  <a:close/>
                  <a:moveTo>
                    <a:pt x="4650" y="249"/>
                  </a:moveTo>
                  <a:cubicBezTo>
                    <a:pt x="4665" y="304"/>
                    <a:pt x="4678" y="360"/>
                    <a:pt x="4691" y="414"/>
                  </a:cubicBezTo>
                  <a:cubicBezTo>
                    <a:pt x="4625" y="418"/>
                    <a:pt x="4558" y="422"/>
                    <a:pt x="4492" y="426"/>
                  </a:cubicBezTo>
                  <a:cubicBezTo>
                    <a:pt x="4483" y="369"/>
                    <a:pt x="4470" y="311"/>
                    <a:pt x="4458" y="255"/>
                  </a:cubicBezTo>
                  <a:cubicBezTo>
                    <a:pt x="4522" y="253"/>
                    <a:pt x="4586" y="251"/>
                    <a:pt x="4650" y="249"/>
                  </a:cubicBezTo>
                  <a:close/>
                  <a:moveTo>
                    <a:pt x="1571" y="244"/>
                  </a:moveTo>
                  <a:cubicBezTo>
                    <a:pt x="1656" y="249"/>
                    <a:pt x="1742" y="251"/>
                    <a:pt x="1828" y="253"/>
                  </a:cubicBezTo>
                  <a:cubicBezTo>
                    <a:pt x="1828" y="315"/>
                    <a:pt x="1828" y="375"/>
                    <a:pt x="1830" y="437"/>
                  </a:cubicBezTo>
                  <a:cubicBezTo>
                    <a:pt x="1744" y="431"/>
                    <a:pt x="1656" y="426"/>
                    <a:pt x="1571" y="420"/>
                  </a:cubicBezTo>
                  <a:cubicBezTo>
                    <a:pt x="1571" y="362"/>
                    <a:pt x="1571" y="302"/>
                    <a:pt x="1571" y="244"/>
                  </a:cubicBezTo>
                  <a:close/>
                  <a:moveTo>
                    <a:pt x="4425" y="255"/>
                  </a:moveTo>
                  <a:cubicBezTo>
                    <a:pt x="4440" y="313"/>
                    <a:pt x="4453" y="371"/>
                    <a:pt x="4466" y="426"/>
                  </a:cubicBezTo>
                  <a:cubicBezTo>
                    <a:pt x="4389" y="433"/>
                    <a:pt x="4310" y="435"/>
                    <a:pt x="4233" y="439"/>
                  </a:cubicBezTo>
                  <a:cubicBezTo>
                    <a:pt x="4226" y="379"/>
                    <a:pt x="4224" y="319"/>
                    <a:pt x="4216" y="262"/>
                  </a:cubicBezTo>
                  <a:cubicBezTo>
                    <a:pt x="4286" y="259"/>
                    <a:pt x="4355" y="257"/>
                    <a:pt x="4425" y="255"/>
                  </a:cubicBezTo>
                  <a:close/>
                  <a:moveTo>
                    <a:pt x="4179" y="262"/>
                  </a:moveTo>
                  <a:cubicBezTo>
                    <a:pt x="4183" y="322"/>
                    <a:pt x="4188" y="382"/>
                    <a:pt x="4196" y="441"/>
                  </a:cubicBezTo>
                  <a:cubicBezTo>
                    <a:pt x="4123" y="446"/>
                    <a:pt x="4053" y="450"/>
                    <a:pt x="3980" y="452"/>
                  </a:cubicBezTo>
                  <a:cubicBezTo>
                    <a:pt x="3978" y="390"/>
                    <a:pt x="3976" y="328"/>
                    <a:pt x="3969" y="266"/>
                  </a:cubicBezTo>
                  <a:cubicBezTo>
                    <a:pt x="4040" y="264"/>
                    <a:pt x="4108" y="264"/>
                    <a:pt x="4179" y="262"/>
                  </a:cubicBezTo>
                  <a:close/>
                  <a:moveTo>
                    <a:pt x="1862" y="253"/>
                  </a:moveTo>
                  <a:cubicBezTo>
                    <a:pt x="1954" y="257"/>
                    <a:pt x="2048" y="259"/>
                    <a:pt x="2142" y="262"/>
                  </a:cubicBezTo>
                  <a:cubicBezTo>
                    <a:pt x="2147" y="326"/>
                    <a:pt x="2151" y="390"/>
                    <a:pt x="2155" y="454"/>
                  </a:cubicBezTo>
                  <a:cubicBezTo>
                    <a:pt x="2057" y="450"/>
                    <a:pt x="1960" y="444"/>
                    <a:pt x="1862" y="439"/>
                  </a:cubicBezTo>
                  <a:cubicBezTo>
                    <a:pt x="1862" y="377"/>
                    <a:pt x="1862" y="315"/>
                    <a:pt x="1862" y="253"/>
                  </a:cubicBezTo>
                  <a:close/>
                  <a:moveTo>
                    <a:pt x="3935" y="266"/>
                  </a:moveTo>
                  <a:cubicBezTo>
                    <a:pt x="3944" y="328"/>
                    <a:pt x="3948" y="390"/>
                    <a:pt x="3952" y="454"/>
                  </a:cubicBezTo>
                  <a:cubicBezTo>
                    <a:pt x="3864" y="456"/>
                    <a:pt x="3776" y="461"/>
                    <a:pt x="3691" y="463"/>
                  </a:cubicBezTo>
                  <a:cubicBezTo>
                    <a:pt x="3684" y="399"/>
                    <a:pt x="3680" y="334"/>
                    <a:pt x="3674" y="270"/>
                  </a:cubicBezTo>
                  <a:cubicBezTo>
                    <a:pt x="3761" y="268"/>
                    <a:pt x="3847" y="268"/>
                    <a:pt x="3935" y="266"/>
                  </a:cubicBezTo>
                  <a:close/>
                  <a:moveTo>
                    <a:pt x="2174" y="262"/>
                  </a:moveTo>
                  <a:cubicBezTo>
                    <a:pt x="2264" y="264"/>
                    <a:pt x="2357" y="266"/>
                    <a:pt x="2446" y="266"/>
                  </a:cubicBezTo>
                  <a:cubicBezTo>
                    <a:pt x="2449" y="332"/>
                    <a:pt x="2451" y="399"/>
                    <a:pt x="2455" y="465"/>
                  </a:cubicBezTo>
                  <a:cubicBezTo>
                    <a:pt x="2365" y="463"/>
                    <a:pt x="2275" y="459"/>
                    <a:pt x="2183" y="454"/>
                  </a:cubicBezTo>
                  <a:cubicBezTo>
                    <a:pt x="2181" y="390"/>
                    <a:pt x="2179" y="326"/>
                    <a:pt x="2174" y="262"/>
                  </a:cubicBezTo>
                  <a:close/>
                  <a:moveTo>
                    <a:pt x="2476" y="266"/>
                  </a:moveTo>
                  <a:lnTo>
                    <a:pt x="2476" y="266"/>
                  </a:lnTo>
                  <a:cubicBezTo>
                    <a:pt x="2571" y="268"/>
                    <a:pt x="2667" y="268"/>
                    <a:pt x="2761" y="270"/>
                  </a:cubicBezTo>
                  <a:cubicBezTo>
                    <a:pt x="2761" y="337"/>
                    <a:pt x="2761" y="405"/>
                    <a:pt x="2763" y="471"/>
                  </a:cubicBezTo>
                  <a:cubicBezTo>
                    <a:pt x="2669" y="471"/>
                    <a:pt x="2577" y="469"/>
                    <a:pt x="2483" y="465"/>
                  </a:cubicBezTo>
                  <a:cubicBezTo>
                    <a:pt x="2481" y="399"/>
                    <a:pt x="2479" y="332"/>
                    <a:pt x="2476" y="266"/>
                  </a:cubicBezTo>
                  <a:close/>
                  <a:moveTo>
                    <a:pt x="3635" y="270"/>
                  </a:moveTo>
                  <a:cubicBezTo>
                    <a:pt x="3642" y="334"/>
                    <a:pt x="3650" y="401"/>
                    <a:pt x="3659" y="465"/>
                  </a:cubicBezTo>
                  <a:cubicBezTo>
                    <a:pt x="3582" y="467"/>
                    <a:pt x="3502" y="469"/>
                    <a:pt x="3425" y="471"/>
                  </a:cubicBezTo>
                  <a:cubicBezTo>
                    <a:pt x="3421" y="405"/>
                    <a:pt x="3417" y="339"/>
                    <a:pt x="3415" y="270"/>
                  </a:cubicBezTo>
                  <a:close/>
                  <a:moveTo>
                    <a:pt x="2787" y="270"/>
                  </a:moveTo>
                  <a:cubicBezTo>
                    <a:pt x="2890" y="270"/>
                    <a:pt x="2993" y="272"/>
                    <a:pt x="3093" y="272"/>
                  </a:cubicBezTo>
                  <a:cubicBezTo>
                    <a:pt x="3098" y="339"/>
                    <a:pt x="3100" y="407"/>
                    <a:pt x="3104" y="476"/>
                  </a:cubicBezTo>
                  <a:cubicBezTo>
                    <a:pt x="2999" y="476"/>
                    <a:pt x="2892" y="474"/>
                    <a:pt x="2787" y="474"/>
                  </a:cubicBezTo>
                  <a:cubicBezTo>
                    <a:pt x="2787" y="405"/>
                    <a:pt x="2787" y="339"/>
                    <a:pt x="2787" y="270"/>
                  </a:cubicBezTo>
                  <a:close/>
                  <a:moveTo>
                    <a:pt x="3382" y="272"/>
                  </a:moveTo>
                  <a:cubicBezTo>
                    <a:pt x="3385" y="339"/>
                    <a:pt x="3391" y="405"/>
                    <a:pt x="3397" y="471"/>
                  </a:cubicBezTo>
                  <a:cubicBezTo>
                    <a:pt x="3316" y="474"/>
                    <a:pt x="3232" y="474"/>
                    <a:pt x="3151" y="476"/>
                  </a:cubicBezTo>
                  <a:lnTo>
                    <a:pt x="3128" y="476"/>
                  </a:lnTo>
                  <a:cubicBezTo>
                    <a:pt x="3128" y="407"/>
                    <a:pt x="3125" y="341"/>
                    <a:pt x="3123" y="272"/>
                  </a:cubicBezTo>
                  <a:close/>
                  <a:moveTo>
                    <a:pt x="345" y="339"/>
                  </a:moveTo>
                  <a:cubicBezTo>
                    <a:pt x="418" y="349"/>
                    <a:pt x="491" y="358"/>
                    <a:pt x="564" y="369"/>
                  </a:cubicBezTo>
                  <a:cubicBezTo>
                    <a:pt x="540" y="422"/>
                    <a:pt x="517" y="476"/>
                    <a:pt x="493" y="529"/>
                  </a:cubicBezTo>
                  <a:cubicBezTo>
                    <a:pt x="403" y="519"/>
                    <a:pt x="311" y="508"/>
                    <a:pt x="221" y="495"/>
                  </a:cubicBezTo>
                  <a:cubicBezTo>
                    <a:pt x="262" y="444"/>
                    <a:pt x="305" y="390"/>
                    <a:pt x="345" y="339"/>
                  </a:cubicBezTo>
                  <a:close/>
                  <a:moveTo>
                    <a:pt x="5901" y="369"/>
                  </a:moveTo>
                  <a:cubicBezTo>
                    <a:pt x="5935" y="420"/>
                    <a:pt x="5970" y="471"/>
                    <a:pt x="6002" y="525"/>
                  </a:cubicBezTo>
                  <a:cubicBezTo>
                    <a:pt x="5678" y="525"/>
                    <a:pt x="5357" y="529"/>
                    <a:pt x="5034" y="540"/>
                  </a:cubicBezTo>
                  <a:cubicBezTo>
                    <a:pt x="5023" y="506"/>
                    <a:pt x="5012" y="471"/>
                    <a:pt x="5004" y="439"/>
                  </a:cubicBezTo>
                  <a:cubicBezTo>
                    <a:pt x="5297" y="420"/>
                    <a:pt x="5591" y="401"/>
                    <a:pt x="5886" y="382"/>
                  </a:cubicBezTo>
                  <a:cubicBezTo>
                    <a:pt x="5893" y="379"/>
                    <a:pt x="5899" y="375"/>
                    <a:pt x="5901" y="369"/>
                  </a:cubicBezTo>
                  <a:close/>
                  <a:moveTo>
                    <a:pt x="4969" y="439"/>
                  </a:moveTo>
                  <a:cubicBezTo>
                    <a:pt x="4980" y="474"/>
                    <a:pt x="4991" y="508"/>
                    <a:pt x="5002" y="540"/>
                  </a:cubicBezTo>
                  <a:cubicBezTo>
                    <a:pt x="4920" y="544"/>
                    <a:pt x="4837" y="546"/>
                    <a:pt x="4753" y="549"/>
                  </a:cubicBezTo>
                  <a:cubicBezTo>
                    <a:pt x="4749" y="516"/>
                    <a:pt x="4742" y="486"/>
                    <a:pt x="4736" y="454"/>
                  </a:cubicBezTo>
                  <a:cubicBezTo>
                    <a:pt x="4813" y="450"/>
                    <a:pt x="4892" y="446"/>
                    <a:pt x="4969" y="439"/>
                  </a:cubicBezTo>
                  <a:close/>
                  <a:moveTo>
                    <a:pt x="596" y="371"/>
                  </a:moveTo>
                  <a:cubicBezTo>
                    <a:pt x="677" y="382"/>
                    <a:pt x="759" y="390"/>
                    <a:pt x="840" y="401"/>
                  </a:cubicBezTo>
                  <a:cubicBezTo>
                    <a:pt x="836" y="454"/>
                    <a:pt x="834" y="508"/>
                    <a:pt x="832" y="564"/>
                  </a:cubicBezTo>
                  <a:cubicBezTo>
                    <a:pt x="729" y="553"/>
                    <a:pt x="628" y="544"/>
                    <a:pt x="527" y="534"/>
                  </a:cubicBezTo>
                  <a:cubicBezTo>
                    <a:pt x="551" y="480"/>
                    <a:pt x="575" y="426"/>
                    <a:pt x="596" y="371"/>
                  </a:cubicBezTo>
                  <a:close/>
                  <a:moveTo>
                    <a:pt x="4702" y="454"/>
                  </a:moveTo>
                  <a:cubicBezTo>
                    <a:pt x="4708" y="486"/>
                    <a:pt x="4715" y="519"/>
                    <a:pt x="4721" y="551"/>
                  </a:cubicBezTo>
                  <a:cubicBezTo>
                    <a:pt x="4648" y="553"/>
                    <a:pt x="4575" y="555"/>
                    <a:pt x="4500" y="557"/>
                  </a:cubicBezTo>
                  <a:cubicBezTo>
                    <a:pt x="4417" y="561"/>
                    <a:pt x="4331" y="564"/>
                    <a:pt x="4248" y="568"/>
                  </a:cubicBezTo>
                  <a:cubicBezTo>
                    <a:pt x="4241" y="538"/>
                    <a:pt x="4237" y="508"/>
                    <a:pt x="4235" y="478"/>
                  </a:cubicBezTo>
                  <a:cubicBezTo>
                    <a:pt x="4314" y="474"/>
                    <a:pt x="4395" y="471"/>
                    <a:pt x="4475" y="467"/>
                  </a:cubicBezTo>
                  <a:cubicBezTo>
                    <a:pt x="4479" y="493"/>
                    <a:pt x="4485" y="521"/>
                    <a:pt x="4490" y="546"/>
                  </a:cubicBezTo>
                  <a:cubicBezTo>
                    <a:pt x="4492" y="551"/>
                    <a:pt x="4496" y="553"/>
                    <a:pt x="4500" y="553"/>
                  </a:cubicBezTo>
                  <a:cubicBezTo>
                    <a:pt x="4505" y="553"/>
                    <a:pt x="4511" y="551"/>
                    <a:pt x="4511" y="544"/>
                  </a:cubicBezTo>
                  <a:cubicBezTo>
                    <a:pt x="4507" y="519"/>
                    <a:pt x="4503" y="491"/>
                    <a:pt x="4498" y="465"/>
                  </a:cubicBezTo>
                  <a:cubicBezTo>
                    <a:pt x="4567" y="463"/>
                    <a:pt x="4633" y="459"/>
                    <a:pt x="4702" y="454"/>
                  </a:cubicBezTo>
                  <a:close/>
                  <a:moveTo>
                    <a:pt x="4205" y="478"/>
                  </a:moveTo>
                  <a:cubicBezTo>
                    <a:pt x="4211" y="510"/>
                    <a:pt x="4220" y="538"/>
                    <a:pt x="4233" y="568"/>
                  </a:cubicBezTo>
                  <a:cubicBezTo>
                    <a:pt x="4147" y="572"/>
                    <a:pt x="4061" y="574"/>
                    <a:pt x="3976" y="576"/>
                  </a:cubicBezTo>
                  <a:cubicBezTo>
                    <a:pt x="3978" y="546"/>
                    <a:pt x="3980" y="516"/>
                    <a:pt x="3980" y="486"/>
                  </a:cubicBezTo>
                  <a:cubicBezTo>
                    <a:pt x="4055" y="484"/>
                    <a:pt x="4130" y="482"/>
                    <a:pt x="4205" y="478"/>
                  </a:cubicBezTo>
                  <a:close/>
                  <a:moveTo>
                    <a:pt x="870" y="403"/>
                  </a:moveTo>
                  <a:cubicBezTo>
                    <a:pt x="949" y="411"/>
                    <a:pt x="1029" y="420"/>
                    <a:pt x="1108" y="426"/>
                  </a:cubicBezTo>
                  <a:cubicBezTo>
                    <a:pt x="1108" y="478"/>
                    <a:pt x="1104" y="531"/>
                    <a:pt x="1104" y="583"/>
                  </a:cubicBezTo>
                  <a:cubicBezTo>
                    <a:pt x="1018" y="576"/>
                    <a:pt x="934" y="572"/>
                    <a:pt x="849" y="564"/>
                  </a:cubicBezTo>
                  <a:cubicBezTo>
                    <a:pt x="857" y="510"/>
                    <a:pt x="864" y="456"/>
                    <a:pt x="870" y="403"/>
                  </a:cubicBezTo>
                  <a:close/>
                  <a:moveTo>
                    <a:pt x="3952" y="489"/>
                  </a:moveTo>
                  <a:cubicBezTo>
                    <a:pt x="3954" y="519"/>
                    <a:pt x="3954" y="549"/>
                    <a:pt x="3954" y="579"/>
                  </a:cubicBezTo>
                  <a:cubicBezTo>
                    <a:pt x="3871" y="581"/>
                    <a:pt x="3785" y="585"/>
                    <a:pt x="3699" y="587"/>
                  </a:cubicBezTo>
                  <a:cubicBezTo>
                    <a:pt x="3697" y="557"/>
                    <a:pt x="3695" y="525"/>
                    <a:pt x="3693" y="495"/>
                  </a:cubicBezTo>
                  <a:cubicBezTo>
                    <a:pt x="3779" y="493"/>
                    <a:pt x="3866" y="491"/>
                    <a:pt x="3952" y="489"/>
                  </a:cubicBezTo>
                  <a:close/>
                  <a:moveTo>
                    <a:pt x="3665" y="495"/>
                  </a:moveTo>
                  <a:cubicBezTo>
                    <a:pt x="3669" y="527"/>
                    <a:pt x="3676" y="557"/>
                    <a:pt x="3682" y="589"/>
                  </a:cubicBezTo>
                  <a:cubicBezTo>
                    <a:pt x="3599" y="591"/>
                    <a:pt x="3517" y="594"/>
                    <a:pt x="3436" y="596"/>
                  </a:cubicBezTo>
                  <a:cubicBezTo>
                    <a:pt x="3432" y="566"/>
                    <a:pt x="3430" y="534"/>
                    <a:pt x="3427" y="501"/>
                  </a:cubicBezTo>
                  <a:cubicBezTo>
                    <a:pt x="3507" y="499"/>
                    <a:pt x="3586" y="497"/>
                    <a:pt x="3665" y="495"/>
                  </a:cubicBezTo>
                  <a:close/>
                  <a:moveTo>
                    <a:pt x="1138" y="429"/>
                  </a:moveTo>
                  <a:cubicBezTo>
                    <a:pt x="1211" y="435"/>
                    <a:pt x="1281" y="441"/>
                    <a:pt x="1354" y="448"/>
                  </a:cubicBezTo>
                  <a:cubicBezTo>
                    <a:pt x="1350" y="493"/>
                    <a:pt x="1348" y="540"/>
                    <a:pt x="1348" y="585"/>
                  </a:cubicBezTo>
                  <a:cubicBezTo>
                    <a:pt x="1348" y="594"/>
                    <a:pt x="1352" y="596"/>
                    <a:pt x="1356" y="596"/>
                  </a:cubicBezTo>
                  <a:cubicBezTo>
                    <a:pt x="1363" y="596"/>
                    <a:pt x="1367" y="591"/>
                    <a:pt x="1369" y="585"/>
                  </a:cubicBezTo>
                  <a:cubicBezTo>
                    <a:pt x="1373" y="540"/>
                    <a:pt x="1380" y="495"/>
                    <a:pt x="1384" y="450"/>
                  </a:cubicBezTo>
                  <a:cubicBezTo>
                    <a:pt x="1436" y="452"/>
                    <a:pt x="1487" y="456"/>
                    <a:pt x="1538" y="459"/>
                  </a:cubicBezTo>
                  <a:cubicBezTo>
                    <a:pt x="1538" y="508"/>
                    <a:pt x="1541" y="557"/>
                    <a:pt x="1541" y="604"/>
                  </a:cubicBezTo>
                  <a:cubicBezTo>
                    <a:pt x="1481" y="602"/>
                    <a:pt x="1418" y="600"/>
                    <a:pt x="1356" y="598"/>
                  </a:cubicBezTo>
                  <a:cubicBezTo>
                    <a:pt x="1279" y="594"/>
                    <a:pt x="1200" y="589"/>
                    <a:pt x="1121" y="585"/>
                  </a:cubicBezTo>
                  <a:cubicBezTo>
                    <a:pt x="1127" y="531"/>
                    <a:pt x="1134" y="480"/>
                    <a:pt x="1138" y="429"/>
                  </a:cubicBezTo>
                  <a:close/>
                  <a:moveTo>
                    <a:pt x="1568" y="463"/>
                  </a:moveTo>
                  <a:cubicBezTo>
                    <a:pt x="1656" y="467"/>
                    <a:pt x="1744" y="471"/>
                    <a:pt x="1832" y="478"/>
                  </a:cubicBezTo>
                  <a:cubicBezTo>
                    <a:pt x="1834" y="523"/>
                    <a:pt x="1836" y="568"/>
                    <a:pt x="1840" y="613"/>
                  </a:cubicBezTo>
                  <a:cubicBezTo>
                    <a:pt x="1748" y="613"/>
                    <a:pt x="1658" y="609"/>
                    <a:pt x="1566" y="606"/>
                  </a:cubicBezTo>
                  <a:cubicBezTo>
                    <a:pt x="1568" y="559"/>
                    <a:pt x="1568" y="510"/>
                    <a:pt x="1568" y="463"/>
                  </a:cubicBezTo>
                  <a:close/>
                  <a:moveTo>
                    <a:pt x="3402" y="501"/>
                  </a:moveTo>
                  <a:cubicBezTo>
                    <a:pt x="3406" y="534"/>
                    <a:pt x="3410" y="566"/>
                    <a:pt x="3415" y="598"/>
                  </a:cubicBezTo>
                  <a:cubicBezTo>
                    <a:pt x="3316" y="600"/>
                    <a:pt x="3220" y="604"/>
                    <a:pt x="3121" y="606"/>
                  </a:cubicBezTo>
                  <a:cubicBezTo>
                    <a:pt x="3008" y="609"/>
                    <a:pt x="2894" y="611"/>
                    <a:pt x="2781" y="613"/>
                  </a:cubicBezTo>
                  <a:cubicBezTo>
                    <a:pt x="2781" y="613"/>
                    <a:pt x="2783" y="611"/>
                    <a:pt x="2783" y="609"/>
                  </a:cubicBezTo>
                  <a:cubicBezTo>
                    <a:pt x="2785" y="574"/>
                    <a:pt x="2785" y="538"/>
                    <a:pt x="2785" y="504"/>
                  </a:cubicBezTo>
                  <a:cubicBezTo>
                    <a:pt x="2892" y="506"/>
                    <a:pt x="2999" y="506"/>
                    <a:pt x="3106" y="506"/>
                  </a:cubicBezTo>
                  <a:cubicBezTo>
                    <a:pt x="3108" y="531"/>
                    <a:pt x="3108" y="559"/>
                    <a:pt x="3110" y="587"/>
                  </a:cubicBezTo>
                  <a:cubicBezTo>
                    <a:pt x="3113" y="591"/>
                    <a:pt x="3117" y="596"/>
                    <a:pt x="3121" y="596"/>
                  </a:cubicBezTo>
                  <a:cubicBezTo>
                    <a:pt x="3125" y="596"/>
                    <a:pt x="3130" y="591"/>
                    <a:pt x="3130" y="587"/>
                  </a:cubicBezTo>
                  <a:cubicBezTo>
                    <a:pt x="3130" y="559"/>
                    <a:pt x="3130" y="531"/>
                    <a:pt x="3128" y="506"/>
                  </a:cubicBezTo>
                  <a:cubicBezTo>
                    <a:pt x="3220" y="504"/>
                    <a:pt x="3310" y="504"/>
                    <a:pt x="3402" y="501"/>
                  </a:cubicBezTo>
                  <a:close/>
                  <a:moveTo>
                    <a:pt x="1862" y="478"/>
                  </a:moveTo>
                  <a:cubicBezTo>
                    <a:pt x="1960" y="484"/>
                    <a:pt x="2059" y="489"/>
                    <a:pt x="2159" y="491"/>
                  </a:cubicBezTo>
                  <a:cubicBezTo>
                    <a:pt x="2164" y="534"/>
                    <a:pt x="2166" y="576"/>
                    <a:pt x="2170" y="617"/>
                  </a:cubicBezTo>
                  <a:cubicBezTo>
                    <a:pt x="2067" y="617"/>
                    <a:pt x="1962" y="617"/>
                    <a:pt x="1860" y="615"/>
                  </a:cubicBezTo>
                  <a:cubicBezTo>
                    <a:pt x="1860" y="570"/>
                    <a:pt x="1862" y="525"/>
                    <a:pt x="1862" y="478"/>
                  </a:cubicBezTo>
                  <a:close/>
                  <a:moveTo>
                    <a:pt x="2483" y="499"/>
                  </a:moveTo>
                  <a:lnTo>
                    <a:pt x="2483" y="499"/>
                  </a:lnTo>
                  <a:cubicBezTo>
                    <a:pt x="2577" y="501"/>
                    <a:pt x="2671" y="504"/>
                    <a:pt x="2763" y="504"/>
                  </a:cubicBezTo>
                  <a:cubicBezTo>
                    <a:pt x="2766" y="538"/>
                    <a:pt x="2766" y="574"/>
                    <a:pt x="2768" y="609"/>
                  </a:cubicBezTo>
                  <a:cubicBezTo>
                    <a:pt x="2768" y="611"/>
                    <a:pt x="2768" y="613"/>
                    <a:pt x="2770" y="613"/>
                  </a:cubicBezTo>
                  <a:cubicBezTo>
                    <a:pt x="2673" y="615"/>
                    <a:pt x="2579" y="617"/>
                    <a:pt x="2485" y="617"/>
                  </a:cubicBezTo>
                  <a:cubicBezTo>
                    <a:pt x="2485" y="579"/>
                    <a:pt x="2483" y="540"/>
                    <a:pt x="2483" y="499"/>
                  </a:cubicBezTo>
                  <a:close/>
                  <a:moveTo>
                    <a:pt x="2185" y="493"/>
                  </a:moveTo>
                  <a:lnTo>
                    <a:pt x="2185" y="493"/>
                  </a:lnTo>
                  <a:cubicBezTo>
                    <a:pt x="2277" y="495"/>
                    <a:pt x="2367" y="497"/>
                    <a:pt x="2459" y="499"/>
                  </a:cubicBezTo>
                  <a:cubicBezTo>
                    <a:pt x="2461" y="540"/>
                    <a:pt x="2464" y="579"/>
                    <a:pt x="2466" y="617"/>
                  </a:cubicBezTo>
                  <a:cubicBezTo>
                    <a:pt x="2420" y="618"/>
                    <a:pt x="2374" y="619"/>
                    <a:pt x="2328" y="619"/>
                  </a:cubicBezTo>
                  <a:cubicBezTo>
                    <a:pt x="2282" y="619"/>
                    <a:pt x="2236" y="618"/>
                    <a:pt x="2189" y="617"/>
                  </a:cubicBezTo>
                  <a:cubicBezTo>
                    <a:pt x="2187" y="576"/>
                    <a:pt x="2187" y="534"/>
                    <a:pt x="2185" y="493"/>
                  </a:cubicBezTo>
                  <a:close/>
                  <a:moveTo>
                    <a:pt x="208" y="512"/>
                  </a:moveTo>
                  <a:cubicBezTo>
                    <a:pt x="300" y="527"/>
                    <a:pt x="390" y="542"/>
                    <a:pt x="483" y="555"/>
                  </a:cubicBezTo>
                  <a:cubicBezTo>
                    <a:pt x="455" y="619"/>
                    <a:pt x="425" y="686"/>
                    <a:pt x="397" y="750"/>
                  </a:cubicBezTo>
                  <a:cubicBezTo>
                    <a:pt x="279" y="739"/>
                    <a:pt x="161" y="728"/>
                    <a:pt x="43" y="718"/>
                  </a:cubicBezTo>
                  <a:cubicBezTo>
                    <a:pt x="99" y="649"/>
                    <a:pt x="153" y="581"/>
                    <a:pt x="208" y="512"/>
                  </a:cubicBezTo>
                  <a:close/>
                  <a:moveTo>
                    <a:pt x="5921" y="561"/>
                  </a:moveTo>
                  <a:cubicBezTo>
                    <a:pt x="5955" y="561"/>
                    <a:pt x="5989" y="561"/>
                    <a:pt x="6023" y="561"/>
                  </a:cubicBezTo>
                  <a:cubicBezTo>
                    <a:pt x="6068" y="634"/>
                    <a:pt x="6109" y="711"/>
                    <a:pt x="6150" y="788"/>
                  </a:cubicBezTo>
                  <a:cubicBezTo>
                    <a:pt x="5807" y="795"/>
                    <a:pt x="5464" y="806"/>
                    <a:pt x="5121" y="818"/>
                  </a:cubicBezTo>
                  <a:cubicBezTo>
                    <a:pt x="5096" y="739"/>
                    <a:pt x="5070" y="658"/>
                    <a:pt x="5047" y="579"/>
                  </a:cubicBezTo>
                  <a:cubicBezTo>
                    <a:pt x="5338" y="569"/>
                    <a:pt x="5630" y="561"/>
                    <a:pt x="5921" y="561"/>
                  </a:cubicBezTo>
                  <a:close/>
                  <a:moveTo>
                    <a:pt x="5014" y="581"/>
                  </a:moveTo>
                  <a:cubicBezTo>
                    <a:pt x="5042" y="660"/>
                    <a:pt x="5070" y="739"/>
                    <a:pt x="5102" y="818"/>
                  </a:cubicBezTo>
                  <a:cubicBezTo>
                    <a:pt x="4999" y="823"/>
                    <a:pt x="4897" y="825"/>
                    <a:pt x="4794" y="829"/>
                  </a:cubicBezTo>
                  <a:cubicBezTo>
                    <a:pt x="4785" y="750"/>
                    <a:pt x="4775" y="669"/>
                    <a:pt x="4762" y="589"/>
                  </a:cubicBezTo>
                  <a:cubicBezTo>
                    <a:pt x="4845" y="587"/>
                    <a:pt x="4931" y="583"/>
                    <a:pt x="5014" y="581"/>
                  </a:cubicBezTo>
                  <a:close/>
                  <a:moveTo>
                    <a:pt x="515" y="559"/>
                  </a:moveTo>
                  <a:cubicBezTo>
                    <a:pt x="1118" y="646"/>
                    <a:pt x="1727" y="674"/>
                    <a:pt x="2337" y="674"/>
                  </a:cubicBezTo>
                  <a:cubicBezTo>
                    <a:pt x="3133" y="674"/>
                    <a:pt x="3933" y="625"/>
                    <a:pt x="4730" y="591"/>
                  </a:cubicBezTo>
                  <a:cubicBezTo>
                    <a:pt x="4747" y="671"/>
                    <a:pt x="4760" y="750"/>
                    <a:pt x="4772" y="829"/>
                  </a:cubicBezTo>
                  <a:cubicBezTo>
                    <a:pt x="4216" y="848"/>
                    <a:pt x="3657" y="868"/>
                    <a:pt x="3098" y="872"/>
                  </a:cubicBezTo>
                  <a:cubicBezTo>
                    <a:pt x="3001" y="873"/>
                    <a:pt x="2905" y="873"/>
                    <a:pt x="2808" y="873"/>
                  </a:cubicBezTo>
                  <a:cubicBezTo>
                    <a:pt x="2396" y="873"/>
                    <a:pt x="1984" y="865"/>
                    <a:pt x="1571" y="846"/>
                  </a:cubicBezTo>
                  <a:cubicBezTo>
                    <a:pt x="1185" y="827"/>
                    <a:pt x="802" y="788"/>
                    <a:pt x="418" y="752"/>
                  </a:cubicBezTo>
                  <a:cubicBezTo>
                    <a:pt x="453" y="690"/>
                    <a:pt x="483" y="626"/>
                    <a:pt x="515" y="559"/>
                  </a:cubicBezTo>
                  <a:close/>
                  <a:moveTo>
                    <a:pt x="3393" y="0"/>
                  </a:moveTo>
                  <a:cubicBezTo>
                    <a:pt x="3386" y="0"/>
                    <a:pt x="3379" y="5"/>
                    <a:pt x="3378" y="13"/>
                  </a:cubicBezTo>
                  <a:lnTo>
                    <a:pt x="1851" y="13"/>
                  </a:lnTo>
                  <a:cubicBezTo>
                    <a:pt x="1834" y="13"/>
                    <a:pt x="1816" y="13"/>
                    <a:pt x="1798" y="13"/>
                  </a:cubicBezTo>
                  <a:cubicBezTo>
                    <a:pt x="1582" y="13"/>
                    <a:pt x="1364" y="7"/>
                    <a:pt x="1146" y="7"/>
                  </a:cubicBezTo>
                  <a:cubicBezTo>
                    <a:pt x="954" y="7"/>
                    <a:pt x="762" y="12"/>
                    <a:pt x="572" y="30"/>
                  </a:cubicBezTo>
                  <a:cubicBezTo>
                    <a:pt x="567" y="24"/>
                    <a:pt x="561" y="20"/>
                    <a:pt x="554" y="20"/>
                  </a:cubicBezTo>
                  <a:cubicBezTo>
                    <a:pt x="549" y="20"/>
                    <a:pt x="545" y="22"/>
                    <a:pt x="540" y="26"/>
                  </a:cubicBezTo>
                  <a:cubicBezTo>
                    <a:pt x="348" y="234"/>
                    <a:pt x="163" y="465"/>
                    <a:pt x="13" y="705"/>
                  </a:cubicBezTo>
                  <a:cubicBezTo>
                    <a:pt x="11" y="709"/>
                    <a:pt x="11" y="713"/>
                    <a:pt x="13" y="718"/>
                  </a:cubicBezTo>
                  <a:cubicBezTo>
                    <a:pt x="1" y="722"/>
                    <a:pt x="1" y="743"/>
                    <a:pt x="16" y="748"/>
                  </a:cubicBezTo>
                  <a:cubicBezTo>
                    <a:pt x="860" y="906"/>
                    <a:pt x="1745" y="927"/>
                    <a:pt x="2610" y="927"/>
                  </a:cubicBezTo>
                  <a:cubicBezTo>
                    <a:pt x="2763" y="927"/>
                    <a:pt x="2915" y="926"/>
                    <a:pt x="3065" y="926"/>
                  </a:cubicBezTo>
                  <a:cubicBezTo>
                    <a:pt x="4100" y="921"/>
                    <a:pt x="5136" y="889"/>
                    <a:pt x="6169" y="838"/>
                  </a:cubicBezTo>
                  <a:cubicBezTo>
                    <a:pt x="6199" y="836"/>
                    <a:pt x="6201" y="797"/>
                    <a:pt x="6177" y="788"/>
                  </a:cubicBezTo>
                  <a:cubicBezTo>
                    <a:pt x="6094" y="568"/>
                    <a:pt x="5972" y="369"/>
                    <a:pt x="5824" y="187"/>
                  </a:cubicBezTo>
                  <a:cubicBezTo>
                    <a:pt x="5835" y="174"/>
                    <a:pt x="5830" y="152"/>
                    <a:pt x="5811" y="152"/>
                  </a:cubicBezTo>
                  <a:cubicBezTo>
                    <a:pt x="5807" y="152"/>
                    <a:pt x="5803" y="152"/>
                    <a:pt x="5796" y="154"/>
                  </a:cubicBezTo>
                  <a:cubicBezTo>
                    <a:pt x="5762" y="112"/>
                    <a:pt x="5725" y="69"/>
                    <a:pt x="5687" y="28"/>
                  </a:cubicBezTo>
                  <a:cubicBezTo>
                    <a:pt x="5683" y="24"/>
                    <a:pt x="5678" y="22"/>
                    <a:pt x="5672" y="22"/>
                  </a:cubicBezTo>
                  <a:cubicBezTo>
                    <a:pt x="5669" y="22"/>
                    <a:pt x="5666" y="22"/>
                    <a:pt x="5663" y="24"/>
                  </a:cubicBezTo>
                  <a:lnTo>
                    <a:pt x="5659" y="24"/>
                  </a:lnTo>
                  <a:cubicBezTo>
                    <a:pt x="5400" y="22"/>
                    <a:pt x="5141" y="20"/>
                    <a:pt x="4882" y="17"/>
                  </a:cubicBezTo>
                  <a:cubicBezTo>
                    <a:pt x="4880" y="10"/>
                    <a:pt x="4874" y="7"/>
                    <a:pt x="4867" y="7"/>
                  </a:cubicBezTo>
                  <a:cubicBezTo>
                    <a:pt x="4861" y="7"/>
                    <a:pt x="4854" y="11"/>
                    <a:pt x="4852" y="17"/>
                  </a:cubicBezTo>
                  <a:cubicBezTo>
                    <a:pt x="4370" y="15"/>
                    <a:pt x="3890" y="13"/>
                    <a:pt x="3408" y="13"/>
                  </a:cubicBezTo>
                  <a:cubicBezTo>
                    <a:pt x="3407" y="5"/>
                    <a:pt x="3400" y="0"/>
                    <a:pt x="3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6"/>
            <p:cNvSpPr/>
            <p:nvPr/>
          </p:nvSpPr>
          <p:spPr>
            <a:xfrm>
              <a:off x="5096023" y="3647336"/>
              <a:ext cx="311792" cy="72863"/>
            </a:xfrm>
            <a:custGeom>
              <a:avLst/>
              <a:gdLst/>
              <a:ahLst/>
              <a:cxnLst/>
              <a:rect l="l" t="t" r="r" b="b"/>
              <a:pathLst>
                <a:path w="1104" h="258" extrusionOk="0">
                  <a:moveTo>
                    <a:pt x="875" y="0"/>
                  </a:moveTo>
                  <a:cubicBezTo>
                    <a:pt x="584" y="0"/>
                    <a:pt x="292" y="8"/>
                    <a:pt x="1" y="18"/>
                  </a:cubicBezTo>
                  <a:cubicBezTo>
                    <a:pt x="24" y="97"/>
                    <a:pt x="50" y="176"/>
                    <a:pt x="75" y="257"/>
                  </a:cubicBezTo>
                  <a:cubicBezTo>
                    <a:pt x="418" y="245"/>
                    <a:pt x="761" y="234"/>
                    <a:pt x="1104" y="227"/>
                  </a:cubicBezTo>
                  <a:cubicBezTo>
                    <a:pt x="1063" y="148"/>
                    <a:pt x="1022" y="73"/>
                    <a:pt x="977" y="0"/>
                  </a:cubicBezTo>
                  <a:cubicBezTo>
                    <a:pt x="943" y="0"/>
                    <a:pt x="909" y="0"/>
                    <a:pt x="87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6"/>
            <p:cNvSpPr/>
            <p:nvPr/>
          </p:nvSpPr>
          <p:spPr>
            <a:xfrm>
              <a:off x="5083879" y="3592830"/>
              <a:ext cx="282138" cy="48575"/>
            </a:xfrm>
            <a:custGeom>
              <a:avLst/>
              <a:gdLst/>
              <a:ahLst/>
              <a:cxnLst/>
              <a:rect l="l" t="t" r="r" b="b"/>
              <a:pathLst>
                <a:path w="999" h="172" extrusionOk="0">
                  <a:moveTo>
                    <a:pt x="898" y="1"/>
                  </a:moveTo>
                  <a:cubicBezTo>
                    <a:pt x="896" y="7"/>
                    <a:pt x="890" y="11"/>
                    <a:pt x="883" y="11"/>
                  </a:cubicBezTo>
                  <a:cubicBezTo>
                    <a:pt x="588" y="33"/>
                    <a:pt x="294" y="54"/>
                    <a:pt x="1" y="69"/>
                  </a:cubicBezTo>
                  <a:cubicBezTo>
                    <a:pt x="9" y="103"/>
                    <a:pt x="20" y="138"/>
                    <a:pt x="31" y="172"/>
                  </a:cubicBezTo>
                  <a:cubicBezTo>
                    <a:pt x="354" y="163"/>
                    <a:pt x="675" y="157"/>
                    <a:pt x="999" y="157"/>
                  </a:cubicBezTo>
                  <a:cubicBezTo>
                    <a:pt x="967" y="103"/>
                    <a:pt x="932" y="52"/>
                    <a:pt x="8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6"/>
            <p:cNvSpPr/>
            <p:nvPr/>
          </p:nvSpPr>
          <p:spPr>
            <a:xfrm>
              <a:off x="5250787" y="2573311"/>
              <a:ext cx="68063" cy="36432"/>
            </a:xfrm>
            <a:custGeom>
              <a:avLst/>
              <a:gdLst/>
              <a:ahLst/>
              <a:cxnLst/>
              <a:rect l="l" t="t" r="r" b="b"/>
              <a:pathLst>
                <a:path w="241" h="129" extrusionOk="0">
                  <a:moveTo>
                    <a:pt x="67" y="1"/>
                  </a:moveTo>
                  <a:cubicBezTo>
                    <a:pt x="46" y="1"/>
                    <a:pt x="26" y="5"/>
                    <a:pt x="7" y="15"/>
                  </a:cubicBezTo>
                  <a:cubicBezTo>
                    <a:pt x="1" y="17"/>
                    <a:pt x="3" y="28"/>
                    <a:pt x="12" y="28"/>
                  </a:cubicBezTo>
                  <a:cubicBezTo>
                    <a:pt x="91" y="32"/>
                    <a:pt x="157" y="47"/>
                    <a:pt x="202" y="120"/>
                  </a:cubicBezTo>
                  <a:cubicBezTo>
                    <a:pt x="206" y="126"/>
                    <a:pt x="212" y="128"/>
                    <a:pt x="217" y="128"/>
                  </a:cubicBezTo>
                  <a:cubicBezTo>
                    <a:pt x="229" y="128"/>
                    <a:pt x="241" y="116"/>
                    <a:pt x="232" y="103"/>
                  </a:cubicBezTo>
                  <a:cubicBezTo>
                    <a:pt x="201" y="47"/>
                    <a:pt x="13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6"/>
            <p:cNvSpPr/>
            <p:nvPr/>
          </p:nvSpPr>
          <p:spPr>
            <a:xfrm>
              <a:off x="5066935" y="3543972"/>
              <a:ext cx="265192" cy="57048"/>
            </a:xfrm>
            <a:custGeom>
              <a:avLst/>
              <a:gdLst/>
              <a:ahLst/>
              <a:cxnLst/>
              <a:rect l="l" t="t" r="r" b="b"/>
              <a:pathLst>
                <a:path w="939" h="202" extrusionOk="0">
                  <a:moveTo>
                    <a:pt x="827" y="0"/>
                  </a:moveTo>
                  <a:cubicBezTo>
                    <a:pt x="551" y="17"/>
                    <a:pt x="277" y="32"/>
                    <a:pt x="1" y="43"/>
                  </a:cubicBezTo>
                  <a:cubicBezTo>
                    <a:pt x="16" y="97"/>
                    <a:pt x="33" y="148"/>
                    <a:pt x="48" y="202"/>
                  </a:cubicBezTo>
                  <a:cubicBezTo>
                    <a:pt x="346" y="182"/>
                    <a:pt x="641" y="163"/>
                    <a:pt x="939" y="148"/>
                  </a:cubicBezTo>
                  <a:cubicBezTo>
                    <a:pt x="905" y="97"/>
                    <a:pt x="866" y="47"/>
                    <a:pt x="82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6"/>
            <p:cNvSpPr/>
            <p:nvPr/>
          </p:nvSpPr>
          <p:spPr>
            <a:xfrm>
              <a:off x="5228477" y="2591668"/>
              <a:ext cx="59873" cy="24853"/>
            </a:xfrm>
            <a:custGeom>
              <a:avLst/>
              <a:gdLst/>
              <a:ahLst/>
              <a:cxnLst/>
              <a:rect l="l" t="t" r="r" b="b"/>
              <a:pathLst>
                <a:path w="212" h="88" extrusionOk="0">
                  <a:moveTo>
                    <a:pt x="35" y="0"/>
                  </a:moveTo>
                  <a:cubicBezTo>
                    <a:pt x="28" y="0"/>
                    <a:pt x="22" y="1"/>
                    <a:pt x="16" y="1"/>
                  </a:cubicBezTo>
                  <a:cubicBezTo>
                    <a:pt x="1" y="3"/>
                    <a:pt x="1" y="23"/>
                    <a:pt x="16" y="25"/>
                  </a:cubicBezTo>
                  <a:cubicBezTo>
                    <a:pt x="78" y="29"/>
                    <a:pt x="129" y="48"/>
                    <a:pt x="178" y="85"/>
                  </a:cubicBezTo>
                  <a:cubicBezTo>
                    <a:pt x="182" y="87"/>
                    <a:pt x="185" y="88"/>
                    <a:pt x="188" y="88"/>
                  </a:cubicBezTo>
                  <a:cubicBezTo>
                    <a:pt x="202" y="88"/>
                    <a:pt x="212" y="65"/>
                    <a:pt x="198" y="52"/>
                  </a:cubicBezTo>
                  <a:cubicBezTo>
                    <a:pt x="151" y="18"/>
                    <a:pt x="93"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6"/>
            <p:cNvSpPr/>
            <p:nvPr/>
          </p:nvSpPr>
          <p:spPr>
            <a:xfrm>
              <a:off x="5053096" y="3506411"/>
              <a:ext cx="238645" cy="37279"/>
            </a:xfrm>
            <a:custGeom>
              <a:avLst/>
              <a:gdLst/>
              <a:ahLst/>
              <a:cxnLst/>
              <a:rect l="l" t="t" r="r" b="b"/>
              <a:pathLst>
                <a:path w="845" h="132" extrusionOk="0">
                  <a:moveTo>
                    <a:pt x="0" y="0"/>
                  </a:moveTo>
                  <a:cubicBezTo>
                    <a:pt x="11" y="43"/>
                    <a:pt x="24" y="86"/>
                    <a:pt x="37" y="131"/>
                  </a:cubicBezTo>
                  <a:cubicBezTo>
                    <a:pt x="307" y="120"/>
                    <a:pt x="574" y="107"/>
                    <a:pt x="844" y="95"/>
                  </a:cubicBezTo>
                  <a:cubicBezTo>
                    <a:pt x="816" y="63"/>
                    <a:pt x="789" y="33"/>
                    <a:pt x="761" y="3"/>
                  </a:cubicBezTo>
                  <a:cubicBezTo>
                    <a:pt x="508" y="0"/>
                    <a:pt x="253" y="0"/>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6"/>
            <p:cNvSpPr/>
            <p:nvPr/>
          </p:nvSpPr>
          <p:spPr>
            <a:xfrm>
              <a:off x="3852545" y="2638267"/>
              <a:ext cx="1381599" cy="737668"/>
            </a:xfrm>
            <a:custGeom>
              <a:avLst/>
              <a:gdLst/>
              <a:ahLst/>
              <a:cxnLst/>
              <a:rect l="l" t="t" r="r" b="b"/>
              <a:pathLst>
                <a:path w="4892" h="2612" extrusionOk="0">
                  <a:moveTo>
                    <a:pt x="2805" y="58"/>
                  </a:moveTo>
                  <a:cubicBezTo>
                    <a:pt x="3470" y="58"/>
                    <a:pt x="4135" y="68"/>
                    <a:pt x="4800" y="85"/>
                  </a:cubicBezTo>
                  <a:lnTo>
                    <a:pt x="4810" y="85"/>
                  </a:lnTo>
                  <a:cubicBezTo>
                    <a:pt x="4817" y="87"/>
                    <a:pt x="4825" y="87"/>
                    <a:pt x="4832" y="89"/>
                  </a:cubicBezTo>
                  <a:cubicBezTo>
                    <a:pt x="4830" y="504"/>
                    <a:pt x="4825" y="920"/>
                    <a:pt x="4823" y="1335"/>
                  </a:cubicBezTo>
                  <a:cubicBezTo>
                    <a:pt x="4821" y="1740"/>
                    <a:pt x="4798" y="2151"/>
                    <a:pt x="4821" y="2556"/>
                  </a:cubicBezTo>
                  <a:cubicBezTo>
                    <a:pt x="4425" y="2564"/>
                    <a:pt x="4029" y="2567"/>
                    <a:pt x="3634" y="2567"/>
                  </a:cubicBezTo>
                  <a:cubicBezTo>
                    <a:pt x="3238" y="2567"/>
                    <a:pt x="2842" y="2564"/>
                    <a:pt x="2446" y="2558"/>
                  </a:cubicBezTo>
                  <a:cubicBezTo>
                    <a:pt x="1801" y="2549"/>
                    <a:pt x="1151" y="2511"/>
                    <a:pt x="505" y="2511"/>
                  </a:cubicBezTo>
                  <a:cubicBezTo>
                    <a:pt x="359" y="2511"/>
                    <a:pt x="214" y="2513"/>
                    <a:pt x="69" y="2518"/>
                  </a:cubicBezTo>
                  <a:cubicBezTo>
                    <a:pt x="71" y="2515"/>
                    <a:pt x="71" y="2511"/>
                    <a:pt x="71" y="2507"/>
                  </a:cubicBezTo>
                  <a:cubicBezTo>
                    <a:pt x="88" y="1911"/>
                    <a:pt x="75" y="1318"/>
                    <a:pt x="101" y="723"/>
                  </a:cubicBezTo>
                  <a:cubicBezTo>
                    <a:pt x="105" y="584"/>
                    <a:pt x="114" y="446"/>
                    <a:pt x="120" y="309"/>
                  </a:cubicBezTo>
                  <a:cubicBezTo>
                    <a:pt x="124" y="239"/>
                    <a:pt x="105" y="153"/>
                    <a:pt x="171" y="110"/>
                  </a:cubicBezTo>
                  <a:cubicBezTo>
                    <a:pt x="186" y="100"/>
                    <a:pt x="214" y="98"/>
                    <a:pt x="245" y="98"/>
                  </a:cubicBezTo>
                  <a:cubicBezTo>
                    <a:pt x="283" y="98"/>
                    <a:pt x="327" y="102"/>
                    <a:pt x="355" y="102"/>
                  </a:cubicBezTo>
                  <a:cubicBezTo>
                    <a:pt x="358" y="102"/>
                    <a:pt x="361" y="102"/>
                    <a:pt x="364" y="102"/>
                  </a:cubicBezTo>
                  <a:cubicBezTo>
                    <a:pt x="664" y="91"/>
                    <a:pt x="964" y="82"/>
                    <a:pt x="1264" y="76"/>
                  </a:cubicBezTo>
                  <a:cubicBezTo>
                    <a:pt x="1777" y="64"/>
                    <a:pt x="2291" y="58"/>
                    <a:pt x="2805" y="58"/>
                  </a:cubicBezTo>
                  <a:close/>
                  <a:moveTo>
                    <a:pt x="2940" y="1"/>
                  </a:moveTo>
                  <a:cubicBezTo>
                    <a:pt x="2285" y="1"/>
                    <a:pt x="1629" y="11"/>
                    <a:pt x="975" y="31"/>
                  </a:cubicBezTo>
                  <a:cubicBezTo>
                    <a:pt x="814" y="35"/>
                    <a:pt x="653" y="40"/>
                    <a:pt x="493" y="46"/>
                  </a:cubicBezTo>
                  <a:cubicBezTo>
                    <a:pt x="486" y="46"/>
                    <a:pt x="478" y="46"/>
                    <a:pt x="469" y="46"/>
                  </a:cubicBezTo>
                  <a:cubicBezTo>
                    <a:pt x="421" y="46"/>
                    <a:pt x="355" y="42"/>
                    <a:pt x="291" y="42"/>
                  </a:cubicBezTo>
                  <a:cubicBezTo>
                    <a:pt x="232" y="42"/>
                    <a:pt x="174" y="46"/>
                    <a:pt x="137" y="63"/>
                  </a:cubicBezTo>
                  <a:cubicBezTo>
                    <a:pt x="94" y="85"/>
                    <a:pt x="90" y="104"/>
                    <a:pt x="82" y="149"/>
                  </a:cubicBezTo>
                  <a:cubicBezTo>
                    <a:pt x="52" y="288"/>
                    <a:pt x="64" y="453"/>
                    <a:pt x="56" y="594"/>
                  </a:cubicBezTo>
                  <a:cubicBezTo>
                    <a:pt x="28" y="1228"/>
                    <a:pt x="0" y="1873"/>
                    <a:pt x="41" y="2507"/>
                  </a:cubicBezTo>
                  <a:cubicBezTo>
                    <a:pt x="43" y="2513"/>
                    <a:pt x="45" y="2518"/>
                    <a:pt x="49" y="2520"/>
                  </a:cubicBezTo>
                  <a:cubicBezTo>
                    <a:pt x="39" y="2526"/>
                    <a:pt x="41" y="2543"/>
                    <a:pt x="56" y="2545"/>
                  </a:cubicBezTo>
                  <a:cubicBezTo>
                    <a:pt x="846" y="2612"/>
                    <a:pt x="1654" y="2593"/>
                    <a:pt x="2446" y="2603"/>
                  </a:cubicBezTo>
                  <a:cubicBezTo>
                    <a:pt x="2829" y="2608"/>
                    <a:pt x="3212" y="2612"/>
                    <a:pt x="3595" y="2612"/>
                  </a:cubicBezTo>
                  <a:cubicBezTo>
                    <a:pt x="4009" y="2612"/>
                    <a:pt x="4422" y="2608"/>
                    <a:pt x="4836" y="2599"/>
                  </a:cubicBezTo>
                  <a:cubicBezTo>
                    <a:pt x="4853" y="2599"/>
                    <a:pt x="4860" y="2580"/>
                    <a:pt x="4855" y="2569"/>
                  </a:cubicBezTo>
                  <a:cubicBezTo>
                    <a:pt x="4888" y="2160"/>
                    <a:pt x="4870" y="1744"/>
                    <a:pt x="4875" y="1335"/>
                  </a:cubicBezTo>
                  <a:cubicBezTo>
                    <a:pt x="4881" y="920"/>
                    <a:pt x="4883" y="504"/>
                    <a:pt x="4888" y="89"/>
                  </a:cubicBezTo>
                  <a:cubicBezTo>
                    <a:pt x="4892" y="82"/>
                    <a:pt x="4890" y="72"/>
                    <a:pt x="4879" y="67"/>
                  </a:cubicBezTo>
                  <a:cubicBezTo>
                    <a:pt x="4879" y="65"/>
                    <a:pt x="4877" y="65"/>
                    <a:pt x="4877" y="65"/>
                  </a:cubicBezTo>
                  <a:cubicBezTo>
                    <a:pt x="4873" y="63"/>
                    <a:pt x="4866" y="61"/>
                    <a:pt x="4860" y="61"/>
                  </a:cubicBezTo>
                  <a:cubicBezTo>
                    <a:pt x="4849" y="57"/>
                    <a:pt x="4838" y="57"/>
                    <a:pt x="4828" y="55"/>
                  </a:cubicBezTo>
                  <a:cubicBezTo>
                    <a:pt x="4825" y="42"/>
                    <a:pt x="4817" y="31"/>
                    <a:pt x="4800" y="29"/>
                  </a:cubicBezTo>
                  <a:cubicBezTo>
                    <a:pt x="4180" y="10"/>
                    <a:pt x="3560" y="1"/>
                    <a:pt x="2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6"/>
            <p:cNvSpPr/>
            <p:nvPr/>
          </p:nvSpPr>
          <p:spPr>
            <a:xfrm>
              <a:off x="5157590" y="3402200"/>
              <a:ext cx="70040" cy="18639"/>
            </a:xfrm>
            <a:custGeom>
              <a:avLst/>
              <a:gdLst/>
              <a:ahLst/>
              <a:cxnLst/>
              <a:rect l="l" t="t" r="r" b="b"/>
              <a:pathLst>
                <a:path w="248" h="66" extrusionOk="0">
                  <a:moveTo>
                    <a:pt x="223" y="0"/>
                  </a:moveTo>
                  <a:cubicBezTo>
                    <a:pt x="221" y="0"/>
                    <a:pt x="219" y="0"/>
                    <a:pt x="217" y="1"/>
                  </a:cubicBezTo>
                  <a:cubicBezTo>
                    <a:pt x="151" y="20"/>
                    <a:pt x="87" y="33"/>
                    <a:pt x="18" y="37"/>
                  </a:cubicBezTo>
                  <a:cubicBezTo>
                    <a:pt x="1" y="40"/>
                    <a:pt x="1" y="65"/>
                    <a:pt x="18" y="65"/>
                  </a:cubicBezTo>
                  <a:cubicBezTo>
                    <a:pt x="89" y="63"/>
                    <a:pt x="159" y="55"/>
                    <a:pt x="228" y="33"/>
                  </a:cubicBezTo>
                  <a:cubicBezTo>
                    <a:pt x="248" y="27"/>
                    <a:pt x="240" y="0"/>
                    <a:pt x="2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6"/>
            <p:cNvSpPr/>
            <p:nvPr/>
          </p:nvSpPr>
          <p:spPr>
            <a:xfrm>
              <a:off x="3871749" y="2654647"/>
              <a:ext cx="1345449" cy="708579"/>
            </a:xfrm>
            <a:custGeom>
              <a:avLst/>
              <a:gdLst/>
              <a:ahLst/>
              <a:cxnLst/>
              <a:rect l="l" t="t" r="r" b="b"/>
              <a:pathLst>
                <a:path w="4764" h="2509" extrusionOk="0">
                  <a:moveTo>
                    <a:pt x="2737" y="0"/>
                  </a:moveTo>
                  <a:cubicBezTo>
                    <a:pt x="2223" y="0"/>
                    <a:pt x="1709" y="6"/>
                    <a:pt x="1196" y="18"/>
                  </a:cubicBezTo>
                  <a:cubicBezTo>
                    <a:pt x="896" y="24"/>
                    <a:pt x="596" y="33"/>
                    <a:pt x="296" y="44"/>
                  </a:cubicBezTo>
                  <a:cubicBezTo>
                    <a:pt x="293" y="44"/>
                    <a:pt x="290" y="44"/>
                    <a:pt x="287" y="44"/>
                  </a:cubicBezTo>
                  <a:cubicBezTo>
                    <a:pt x="259" y="44"/>
                    <a:pt x="215" y="40"/>
                    <a:pt x="177" y="40"/>
                  </a:cubicBezTo>
                  <a:cubicBezTo>
                    <a:pt x="146" y="40"/>
                    <a:pt x="118" y="42"/>
                    <a:pt x="103" y="52"/>
                  </a:cubicBezTo>
                  <a:cubicBezTo>
                    <a:pt x="37" y="95"/>
                    <a:pt x="56" y="181"/>
                    <a:pt x="52" y="251"/>
                  </a:cubicBezTo>
                  <a:cubicBezTo>
                    <a:pt x="46" y="388"/>
                    <a:pt x="37" y="526"/>
                    <a:pt x="33" y="665"/>
                  </a:cubicBezTo>
                  <a:cubicBezTo>
                    <a:pt x="7" y="1260"/>
                    <a:pt x="20" y="1853"/>
                    <a:pt x="3" y="2449"/>
                  </a:cubicBezTo>
                  <a:cubicBezTo>
                    <a:pt x="3" y="2453"/>
                    <a:pt x="3" y="2457"/>
                    <a:pt x="1" y="2460"/>
                  </a:cubicBezTo>
                  <a:cubicBezTo>
                    <a:pt x="146" y="2455"/>
                    <a:pt x="291" y="2453"/>
                    <a:pt x="437" y="2453"/>
                  </a:cubicBezTo>
                  <a:cubicBezTo>
                    <a:pt x="1083" y="2453"/>
                    <a:pt x="1733" y="2491"/>
                    <a:pt x="2378" y="2500"/>
                  </a:cubicBezTo>
                  <a:cubicBezTo>
                    <a:pt x="2774" y="2506"/>
                    <a:pt x="3170" y="2509"/>
                    <a:pt x="3566" y="2509"/>
                  </a:cubicBezTo>
                  <a:cubicBezTo>
                    <a:pt x="3961" y="2509"/>
                    <a:pt x="4357" y="2506"/>
                    <a:pt x="4753" y="2498"/>
                  </a:cubicBezTo>
                  <a:cubicBezTo>
                    <a:pt x="4730" y="2093"/>
                    <a:pt x="4753" y="1682"/>
                    <a:pt x="4755" y="1277"/>
                  </a:cubicBezTo>
                  <a:cubicBezTo>
                    <a:pt x="4757" y="862"/>
                    <a:pt x="4762" y="446"/>
                    <a:pt x="4764" y="31"/>
                  </a:cubicBezTo>
                  <a:cubicBezTo>
                    <a:pt x="4757" y="29"/>
                    <a:pt x="4751" y="27"/>
                    <a:pt x="4742" y="27"/>
                  </a:cubicBezTo>
                  <a:lnTo>
                    <a:pt x="4732" y="27"/>
                  </a:lnTo>
                  <a:cubicBezTo>
                    <a:pt x="4067" y="10"/>
                    <a:pt x="3402" y="0"/>
                    <a:pt x="2737" y="0"/>
                  </a:cubicBez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6"/>
            <p:cNvSpPr/>
            <p:nvPr/>
          </p:nvSpPr>
          <p:spPr>
            <a:xfrm>
              <a:off x="5125112" y="3395139"/>
              <a:ext cx="79925" cy="11014"/>
            </a:xfrm>
            <a:custGeom>
              <a:avLst/>
              <a:gdLst/>
              <a:ahLst/>
              <a:cxnLst/>
              <a:rect l="l" t="t" r="r" b="b"/>
              <a:pathLst>
                <a:path w="283" h="39" extrusionOk="0">
                  <a:moveTo>
                    <a:pt x="13" y="0"/>
                  </a:moveTo>
                  <a:cubicBezTo>
                    <a:pt x="0" y="0"/>
                    <a:pt x="0" y="20"/>
                    <a:pt x="13" y="22"/>
                  </a:cubicBezTo>
                  <a:cubicBezTo>
                    <a:pt x="97" y="26"/>
                    <a:pt x="180" y="32"/>
                    <a:pt x="262" y="39"/>
                  </a:cubicBezTo>
                  <a:cubicBezTo>
                    <a:pt x="262" y="39"/>
                    <a:pt x="263" y="39"/>
                    <a:pt x="263" y="39"/>
                  </a:cubicBezTo>
                  <a:cubicBezTo>
                    <a:pt x="281" y="39"/>
                    <a:pt x="282" y="9"/>
                    <a:pt x="262" y="9"/>
                  </a:cubicBezTo>
                  <a:cubicBezTo>
                    <a:pt x="180" y="5"/>
                    <a:pt x="97" y="5"/>
                    <a:pt x="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6"/>
            <p:cNvSpPr/>
            <p:nvPr/>
          </p:nvSpPr>
          <p:spPr>
            <a:xfrm>
              <a:off x="5015535" y="3652702"/>
              <a:ext cx="96588" cy="70604"/>
            </a:xfrm>
            <a:custGeom>
              <a:avLst/>
              <a:gdLst/>
              <a:ahLst/>
              <a:cxnLst/>
              <a:rect l="l" t="t" r="r" b="b"/>
              <a:pathLst>
                <a:path w="342" h="250" extrusionOk="0">
                  <a:moveTo>
                    <a:pt x="253" y="1"/>
                  </a:moveTo>
                  <a:cubicBezTo>
                    <a:pt x="170" y="3"/>
                    <a:pt x="84" y="7"/>
                    <a:pt x="1" y="9"/>
                  </a:cubicBezTo>
                  <a:cubicBezTo>
                    <a:pt x="14" y="89"/>
                    <a:pt x="24" y="170"/>
                    <a:pt x="33" y="249"/>
                  </a:cubicBezTo>
                  <a:cubicBezTo>
                    <a:pt x="136" y="245"/>
                    <a:pt x="238" y="243"/>
                    <a:pt x="341" y="238"/>
                  </a:cubicBezTo>
                  <a:cubicBezTo>
                    <a:pt x="309" y="159"/>
                    <a:pt x="281" y="80"/>
                    <a:pt x="25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6"/>
            <p:cNvSpPr/>
            <p:nvPr/>
          </p:nvSpPr>
          <p:spPr>
            <a:xfrm>
              <a:off x="5008192" y="3612882"/>
              <a:ext cx="75406" cy="31066"/>
            </a:xfrm>
            <a:custGeom>
              <a:avLst/>
              <a:gdLst/>
              <a:ahLst/>
              <a:cxnLst/>
              <a:rect l="l" t="t" r="r" b="b"/>
              <a:pathLst>
                <a:path w="267" h="110" extrusionOk="0">
                  <a:moveTo>
                    <a:pt x="234" y="0"/>
                  </a:moveTo>
                  <a:cubicBezTo>
                    <a:pt x="157" y="7"/>
                    <a:pt x="78" y="11"/>
                    <a:pt x="1" y="15"/>
                  </a:cubicBezTo>
                  <a:cubicBezTo>
                    <a:pt x="7" y="45"/>
                    <a:pt x="14" y="77"/>
                    <a:pt x="18" y="110"/>
                  </a:cubicBezTo>
                  <a:cubicBezTo>
                    <a:pt x="102" y="107"/>
                    <a:pt x="185" y="105"/>
                    <a:pt x="267" y="101"/>
                  </a:cubicBezTo>
                  <a:cubicBezTo>
                    <a:pt x="256" y="69"/>
                    <a:pt x="245" y="35"/>
                    <a:pt x="23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6"/>
            <p:cNvSpPr/>
            <p:nvPr/>
          </p:nvSpPr>
          <p:spPr>
            <a:xfrm>
              <a:off x="4993789" y="3556681"/>
              <a:ext cx="77101" cy="48575"/>
            </a:xfrm>
            <a:custGeom>
              <a:avLst/>
              <a:gdLst/>
              <a:ahLst/>
              <a:cxnLst/>
              <a:rect l="l" t="t" r="r" b="b"/>
              <a:pathLst>
                <a:path w="273" h="172" extrusionOk="0">
                  <a:moveTo>
                    <a:pt x="228" y="0"/>
                  </a:moveTo>
                  <a:cubicBezTo>
                    <a:pt x="153" y="2"/>
                    <a:pt x="78" y="4"/>
                    <a:pt x="1" y="7"/>
                  </a:cubicBezTo>
                  <a:cubicBezTo>
                    <a:pt x="18" y="62"/>
                    <a:pt x="31" y="116"/>
                    <a:pt x="43" y="171"/>
                  </a:cubicBezTo>
                  <a:cubicBezTo>
                    <a:pt x="118" y="167"/>
                    <a:pt x="195" y="163"/>
                    <a:pt x="273" y="159"/>
                  </a:cubicBezTo>
                  <a:cubicBezTo>
                    <a:pt x="258" y="105"/>
                    <a:pt x="243" y="54"/>
                    <a:pt x="22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6"/>
            <p:cNvSpPr/>
            <p:nvPr/>
          </p:nvSpPr>
          <p:spPr>
            <a:xfrm>
              <a:off x="4977409" y="3506411"/>
              <a:ext cx="77101" cy="39538"/>
            </a:xfrm>
            <a:custGeom>
              <a:avLst/>
              <a:gdLst/>
              <a:ahLst/>
              <a:cxnLst/>
              <a:rect l="l" t="t" r="r" b="b"/>
              <a:pathLst>
                <a:path w="273" h="140" extrusionOk="0">
                  <a:moveTo>
                    <a:pt x="1" y="0"/>
                  </a:moveTo>
                  <a:cubicBezTo>
                    <a:pt x="18" y="45"/>
                    <a:pt x="33" y="92"/>
                    <a:pt x="46" y="140"/>
                  </a:cubicBezTo>
                  <a:cubicBezTo>
                    <a:pt x="121" y="137"/>
                    <a:pt x="196" y="133"/>
                    <a:pt x="273" y="131"/>
                  </a:cubicBezTo>
                  <a:cubicBezTo>
                    <a:pt x="260" y="88"/>
                    <a:pt x="247" y="43"/>
                    <a:pt x="23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6"/>
            <p:cNvSpPr/>
            <p:nvPr/>
          </p:nvSpPr>
          <p:spPr>
            <a:xfrm>
              <a:off x="3789001" y="3646771"/>
              <a:ext cx="1229939" cy="88961"/>
            </a:xfrm>
            <a:custGeom>
              <a:avLst/>
              <a:gdLst/>
              <a:ahLst/>
              <a:cxnLst/>
              <a:rect l="l" t="t" r="r" b="b"/>
              <a:pathLst>
                <a:path w="4355" h="315" extrusionOk="0">
                  <a:moveTo>
                    <a:pt x="97" y="0"/>
                  </a:moveTo>
                  <a:cubicBezTo>
                    <a:pt x="67" y="65"/>
                    <a:pt x="35" y="129"/>
                    <a:pt x="0" y="193"/>
                  </a:cubicBezTo>
                  <a:cubicBezTo>
                    <a:pt x="384" y="229"/>
                    <a:pt x="767" y="268"/>
                    <a:pt x="1153" y="285"/>
                  </a:cubicBezTo>
                  <a:cubicBezTo>
                    <a:pt x="1567" y="306"/>
                    <a:pt x="1982" y="314"/>
                    <a:pt x="2396" y="314"/>
                  </a:cubicBezTo>
                  <a:cubicBezTo>
                    <a:pt x="2491" y="314"/>
                    <a:pt x="2585" y="314"/>
                    <a:pt x="2680" y="313"/>
                  </a:cubicBezTo>
                  <a:cubicBezTo>
                    <a:pt x="3239" y="309"/>
                    <a:pt x="3798" y="289"/>
                    <a:pt x="4354" y="270"/>
                  </a:cubicBezTo>
                  <a:cubicBezTo>
                    <a:pt x="4342" y="191"/>
                    <a:pt x="4329" y="112"/>
                    <a:pt x="4312" y="32"/>
                  </a:cubicBezTo>
                  <a:cubicBezTo>
                    <a:pt x="3513" y="66"/>
                    <a:pt x="2712" y="116"/>
                    <a:pt x="1914" y="116"/>
                  </a:cubicBezTo>
                  <a:cubicBezTo>
                    <a:pt x="1305" y="116"/>
                    <a:pt x="699" y="87"/>
                    <a:pt x="9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6"/>
            <p:cNvSpPr/>
            <p:nvPr/>
          </p:nvSpPr>
          <p:spPr>
            <a:xfrm>
              <a:off x="4941259" y="3617118"/>
              <a:ext cx="62980" cy="29371"/>
            </a:xfrm>
            <a:custGeom>
              <a:avLst/>
              <a:gdLst/>
              <a:ahLst/>
              <a:cxnLst/>
              <a:rect l="l" t="t" r="r" b="b"/>
              <a:pathLst>
                <a:path w="223" h="104" extrusionOk="0">
                  <a:moveTo>
                    <a:pt x="204" y="0"/>
                  </a:moveTo>
                  <a:cubicBezTo>
                    <a:pt x="135" y="5"/>
                    <a:pt x="69" y="9"/>
                    <a:pt x="0" y="11"/>
                  </a:cubicBezTo>
                  <a:cubicBezTo>
                    <a:pt x="5" y="37"/>
                    <a:pt x="9" y="62"/>
                    <a:pt x="13" y="90"/>
                  </a:cubicBezTo>
                  <a:cubicBezTo>
                    <a:pt x="13" y="97"/>
                    <a:pt x="7" y="99"/>
                    <a:pt x="2" y="99"/>
                  </a:cubicBezTo>
                  <a:lnTo>
                    <a:pt x="2" y="103"/>
                  </a:lnTo>
                  <a:cubicBezTo>
                    <a:pt x="77" y="101"/>
                    <a:pt x="150" y="99"/>
                    <a:pt x="223" y="97"/>
                  </a:cubicBezTo>
                  <a:cubicBezTo>
                    <a:pt x="217" y="65"/>
                    <a:pt x="210" y="32"/>
                    <a:pt x="20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6"/>
            <p:cNvSpPr/>
            <p:nvPr/>
          </p:nvSpPr>
          <p:spPr>
            <a:xfrm>
              <a:off x="4929680" y="3558940"/>
              <a:ext cx="66369" cy="50552"/>
            </a:xfrm>
            <a:custGeom>
              <a:avLst/>
              <a:gdLst/>
              <a:ahLst/>
              <a:cxnLst/>
              <a:rect l="l" t="t" r="r" b="b"/>
              <a:pathLst>
                <a:path w="235" h="179" extrusionOk="0">
                  <a:moveTo>
                    <a:pt x="193" y="1"/>
                  </a:moveTo>
                  <a:cubicBezTo>
                    <a:pt x="129" y="3"/>
                    <a:pt x="65" y="5"/>
                    <a:pt x="1" y="7"/>
                  </a:cubicBezTo>
                  <a:cubicBezTo>
                    <a:pt x="13" y="63"/>
                    <a:pt x="26" y="121"/>
                    <a:pt x="35" y="178"/>
                  </a:cubicBezTo>
                  <a:cubicBezTo>
                    <a:pt x="101" y="174"/>
                    <a:pt x="168" y="170"/>
                    <a:pt x="234" y="166"/>
                  </a:cubicBezTo>
                  <a:cubicBezTo>
                    <a:pt x="221" y="112"/>
                    <a:pt x="208" y="56"/>
                    <a:pt x="19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6"/>
            <p:cNvSpPr/>
            <p:nvPr/>
          </p:nvSpPr>
          <p:spPr>
            <a:xfrm>
              <a:off x="4913865" y="3506411"/>
              <a:ext cx="66934" cy="41515"/>
            </a:xfrm>
            <a:custGeom>
              <a:avLst/>
              <a:gdLst/>
              <a:ahLst/>
              <a:cxnLst/>
              <a:rect l="l" t="t" r="r" b="b"/>
              <a:pathLst>
                <a:path w="237" h="147" extrusionOk="0">
                  <a:moveTo>
                    <a:pt x="1" y="0"/>
                  </a:moveTo>
                  <a:cubicBezTo>
                    <a:pt x="18" y="50"/>
                    <a:pt x="33" y="97"/>
                    <a:pt x="46" y="146"/>
                  </a:cubicBezTo>
                  <a:cubicBezTo>
                    <a:pt x="108" y="144"/>
                    <a:pt x="172" y="142"/>
                    <a:pt x="236" y="140"/>
                  </a:cubicBezTo>
                  <a:cubicBezTo>
                    <a:pt x="224" y="95"/>
                    <a:pt x="211" y="48"/>
                    <a:pt x="19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6"/>
            <p:cNvSpPr/>
            <p:nvPr/>
          </p:nvSpPr>
          <p:spPr>
            <a:xfrm>
              <a:off x="4866701" y="3620789"/>
              <a:ext cx="75406" cy="28524"/>
            </a:xfrm>
            <a:custGeom>
              <a:avLst/>
              <a:gdLst/>
              <a:ahLst/>
              <a:cxnLst/>
              <a:rect l="l" t="t" r="r" b="b"/>
              <a:pathLst>
                <a:path w="267" h="101" extrusionOk="0">
                  <a:moveTo>
                    <a:pt x="241" y="0"/>
                  </a:moveTo>
                  <a:cubicBezTo>
                    <a:pt x="161" y="2"/>
                    <a:pt x="82" y="7"/>
                    <a:pt x="1" y="11"/>
                  </a:cubicBezTo>
                  <a:cubicBezTo>
                    <a:pt x="5" y="41"/>
                    <a:pt x="7" y="71"/>
                    <a:pt x="14" y="101"/>
                  </a:cubicBezTo>
                  <a:cubicBezTo>
                    <a:pt x="97" y="97"/>
                    <a:pt x="183" y="94"/>
                    <a:pt x="266" y="90"/>
                  </a:cubicBezTo>
                  <a:lnTo>
                    <a:pt x="266" y="86"/>
                  </a:lnTo>
                  <a:cubicBezTo>
                    <a:pt x="262" y="86"/>
                    <a:pt x="258" y="84"/>
                    <a:pt x="258" y="79"/>
                  </a:cubicBezTo>
                  <a:cubicBezTo>
                    <a:pt x="251" y="54"/>
                    <a:pt x="247" y="26"/>
                    <a:pt x="24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6"/>
            <p:cNvSpPr/>
            <p:nvPr/>
          </p:nvSpPr>
          <p:spPr>
            <a:xfrm>
              <a:off x="4861335" y="3560917"/>
              <a:ext cx="71170" cy="52247"/>
            </a:xfrm>
            <a:custGeom>
              <a:avLst/>
              <a:gdLst/>
              <a:ahLst/>
              <a:cxnLst/>
              <a:rect l="l" t="t" r="r" b="b"/>
              <a:pathLst>
                <a:path w="252" h="185" extrusionOk="0">
                  <a:moveTo>
                    <a:pt x="210" y="0"/>
                  </a:moveTo>
                  <a:cubicBezTo>
                    <a:pt x="140" y="2"/>
                    <a:pt x="71" y="4"/>
                    <a:pt x="1" y="7"/>
                  </a:cubicBezTo>
                  <a:cubicBezTo>
                    <a:pt x="9" y="64"/>
                    <a:pt x="11" y="124"/>
                    <a:pt x="18" y="184"/>
                  </a:cubicBezTo>
                  <a:cubicBezTo>
                    <a:pt x="95" y="182"/>
                    <a:pt x="174" y="178"/>
                    <a:pt x="251" y="171"/>
                  </a:cubicBezTo>
                  <a:cubicBezTo>
                    <a:pt x="238" y="116"/>
                    <a:pt x="225" y="58"/>
                    <a:pt x="21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6"/>
            <p:cNvSpPr/>
            <p:nvPr/>
          </p:nvSpPr>
          <p:spPr>
            <a:xfrm>
              <a:off x="4848627" y="3506411"/>
              <a:ext cx="68628" cy="43209"/>
            </a:xfrm>
            <a:custGeom>
              <a:avLst/>
              <a:gdLst/>
              <a:ahLst/>
              <a:cxnLst/>
              <a:rect l="l" t="t" r="r" b="b"/>
              <a:pathLst>
                <a:path w="243" h="153" extrusionOk="0">
                  <a:moveTo>
                    <a:pt x="1" y="0"/>
                  </a:moveTo>
                  <a:cubicBezTo>
                    <a:pt x="20" y="50"/>
                    <a:pt x="33" y="101"/>
                    <a:pt x="41" y="152"/>
                  </a:cubicBezTo>
                  <a:cubicBezTo>
                    <a:pt x="108" y="150"/>
                    <a:pt x="176" y="148"/>
                    <a:pt x="243" y="148"/>
                  </a:cubicBezTo>
                  <a:cubicBezTo>
                    <a:pt x="230" y="101"/>
                    <a:pt x="219" y="54"/>
                    <a:pt x="204" y="9"/>
                  </a:cubicBezTo>
                  <a:cubicBezTo>
                    <a:pt x="204" y="5"/>
                    <a:pt x="204" y="3"/>
                    <a:pt x="20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6"/>
            <p:cNvSpPr/>
            <p:nvPr/>
          </p:nvSpPr>
          <p:spPr>
            <a:xfrm>
              <a:off x="4793556" y="3623613"/>
              <a:ext cx="72864" cy="28242"/>
            </a:xfrm>
            <a:custGeom>
              <a:avLst/>
              <a:gdLst/>
              <a:ahLst/>
              <a:cxnLst/>
              <a:rect l="l" t="t" r="r" b="b"/>
              <a:pathLst>
                <a:path w="258" h="100" extrusionOk="0">
                  <a:moveTo>
                    <a:pt x="230" y="1"/>
                  </a:moveTo>
                  <a:cubicBezTo>
                    <a:pt x="155" y="5"/>
                    <a:pt x="80" y="7"/>
                    <a:pt x="5" y="9"/>
                  </a:cubicBezTo>
                  <a:cubicBezTo>
                    <a:pt x="3" y="39"/>
                    <a:pt x="3" y="69"/>
                    <a:pt x="1" y="99"/>
                  </a:cubicBezTo>
                  <a:cubicBezTo>
                    <a:pt x="86" y="97"/>
                    <a:pt x="172" y="95"/>
                    <a:pt x="258" y="91"/>
                  </a:cubicBezTo>
                  <a:cubicBezTo>
                    <a:pt x="245" y="61"/>
                    <a:pt x="236" y="33"/>
                    <a:pt x="23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6"/>
            <p:cNvSpPr/>
            <p:nvPr/>
          </p:nvSpPr>
          <p:spPr>
            <a:xfrm>
              <a:off x="4791861" y="3562612"/>
              <a:ext cx="64392" cy="54224"/>
            </a:xfrm>
            <a:custGeom>
              <a:avLst/>
              <a:gdLst/>
              <a:ahLst/>
              <a:cxnLst/>
              <a:rect l="l" t="t" r="r" b="b"/>
              <a:pathLst>
                <a:path w="228" h="192" extrusionOk="0">
                  <a:moveTo>
                    <a:pt x="210" y="1"/>
                  </a:moveTo>
                  <a:cubicBezTo>
                    <a:pt x="139" y="3"/>
                    <a:pt x="71" y="3"/>
                    <a:pt x="0" y="5"/>
                  </a:cubicBezTo>
                  <a:cubicBezTo>
                    <a:pt x="7" y="67"/>
                    <a:pt x="9" y="129"/>
                    <a:pt x="11" y="191"/>
                  </a:cubicBezTo>
                  <a:cubicBezTo>
                    <a:pt x="84" y="189"/>
                    <a:pt x="157" y="185"/>
                    <a:pt x="227" y="180"/>
                  </a:cubicBezTo>
                  <a:cubicBezTo>
                    <a:pt x="219" y="123"/>
                    <a:pt x="214" y="61"/>
                    <a:pt x="2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6"/>
            <p:cNvSpPr/>
            <p:nvPr/>
          </p:nvSpPr>
          <p:spPr>
            <a:xfrm>
              <a:off x="4713632" y="3626720"/>
              <a:ext cx="74276" cy="28242"/>
            </a:xfrm>
            <a:custGeom>
              <a:avLst/>
              <a:gdLst/>
              <a:ahLst/>
              <a:cxnLst/>
              <a:rect l="l" t="t" r="r" b="b"/>
              <a:pathLst>
                <a:path w="263" h="100" extrusionOk="0">
                  <a:moveTo>
                    <a:pt x="260" y="1"/>
                  </a:moveTo>
                  <a:cubicBezTo>
                    <a:pt x="174" y="3"/>
                    <a:pt x="87" y="5"/>
                    <a:pt x="1" y="7"/>
                  </a:cubicBezTo>
                  <a:cubicBezTo>
                    <a:pt x="3" y="37"/>
                    <a:pt x="5" y="69"/>
                    <a:pt x="7" y="99"/>
                  </a:cubicBezTo>
                  <a:cubicBezTo>
                    <a:pt x="93" y="97"/>
                    <a:pt x="179" y="93"/>
                    <a:pt x="262" y="91"/>
                  </a:cubicBezTo>
                  <a:cubicBezTo>
                    <a:pt x="262" y="61"/>
                    <a:pt x="262" y="31"/>
                    <a:pt x="26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6"/>
            <p:cNvSpPr/>
            <p:nvPr/>
          </p:nvSpPr>
          <p:spPr>
            <a:xfrm>
              <a:off x="4323050" y="3778659"/>
              <a:ext cx="395106" cy="110989"/>
            </a:xfrm>
            <a:custGeom>
              <a:avLst/>
              <a:gdLst/>
              <a:ahLst/>
              <a:cxnLst/>
              <a:rect l="l" t="t" r="r" b="b"/>
              <a:pathLst>
                <a:path w="1399" h="393" extrusionOk="0">
                  <a:moveTo>
                    <a:pt x="367" y="42"/>
                  </a:moveTo>
                  <a:cubicBezTo>
                    <a:pt x="463" y="42"/>
                    <a:pt x="570" y="56"/>
                    <a:pt x="645" y="56"/>
                  </a:cubicBezTo>
                  <a:cubicBezTo>
                    <a:pt x="748" y="56"/>
                    <a:pt x="852" y="53"/>
                    <a:pt x="955" y="53"/>
                  </a:cubicBezTo>
                  <a:cubicBezTo>
                    <a:pt x="981" y="53"/>
                    <a:pt x="1007" y="53"/>
                    <a:pt x="1033" y="54"/>
                  </a:cubicBezTo>
                  <a:cubicBezTo>
                    <a:pt x="1133" y="56"/>
                    <a:pt x="1170" y="73"/>
                    <a:pt x="1236" y="163"/>
                  </a:cubicBezTo>
                  <a:cubicBezTo>
                    <a:pt x="1275" y="219"/>
                    <a:pt x="1307" y="281"/>
                    <a:pt x="1343" y="341"/>
                  </a:cubicBezTo>
                  <a:cubicBezTo>
                    <a:pt x="1059" y="338"/>
                    <a:pt x="774" y="331"/>
                    <a:pt x="490" y="331"/>
                  </a:cubicBezTo>
                  <a:cubicBezTo>
                    <a:pt x="339" y="331"/>
                    <a:pt x="188" y="333"/>
                    <a:pt x="37" y="339"/>
                  </a:cubicBezTo>
                  <a:cubicBezTo>
                    <a:pt x="80" y="234"/>
                    <a:pt x="105" y="94"/>
                    <a:pt x="227" y="58"/>
                  </a:cubicBezTo>
                  <a:cubicBezTo>
                    <a:pt x="267" y="46"/>
                    <a:pt x="315" y="42"/>
                    <a:pt x="367" y="42"/>
                  </a:cubicBezTo>
                  <a:close/>
                  <a:moveTo>
                    <a:pt x="1057" y="0"/>
                  </a:moveTo>
                  <a:cubicBezTo>
                    <a:pt x="1015" y="0"/>
                    <a:pt x="971" y="4"/>
                    <a:pt x="934" y="4"/>
                  </a:cubicBezTo>
                  <a:cubicBezTo>
                    <a:pt x="829" y="4"/>
                    <a:pt x="720" y="7"/>
                    <a:pt x="613" y="7"/>
                  </a:cubicBezTo>
                  <a:cubicBezTo>
                    <a:pt x="506" y="7"/>
                    <a:pt x="399" y="7"/>
                    <a:pt x="292" y="9"/>
                  </a:cubicBezTo>
                  <a:cubicBezTo>
                    <a:pt x="285" y="9"/>
                    <a:pt x="279" y="9"/>
                    <a:pt x="272" y="9"/>
                  </a:cubicBezTo>
                  <a:cubicBezTo>
                    <a:pt x="261" y="9"/>
                    <a:pt x="250" y="9"/>
                    <a:pt x="238" y="9"/>
                  </a:cubicBezTo>
                  <a:cubicBezTo>
                    <a:pt x="206" y="9"/>
                    <a:pt x="171" y="11"/>
                    <a:pt x="144" y="26"/>
                  </a:cubicBezTo>
                  <a:cubicBezTo>
                    <a:pt x="60" y="77"/>
                    <a:pt x="20" y="259"/>
                    <a:pt x="0" y="343"/>
                  </a:cubicBezTo>
                  <a:cubicBezTo>
                    <a:pt x="0" y="351"/>
                    <a:pt x="7" y="360"/>
                    <a:pt x="15" y="362"/>
                  </a:cubicBezTo>
                  <a:cubicBezTo>
                    <a:pt x="18" y="364"/>
                    <a:pt x="20" y="364"/>
                    <a:pt x="24" y="364"/>
                  </a:cubicBezTo>
                  <a:cubicBezTo>
                    <a:pt x="465" y="392"/>
                    <a:pt x="911" y="386"/>
                    <a:pt x="1352" y="390"/>
                  </a:cubicBezTo>
                  <a:cubicBezTo>
                    <a:pt x="1353" y="390"/>
                    <a:pt x="1354" y="390"/>
                    <a:pt x="1355" y="390"/>
                  </a:cubicBezTo>
                  <a:cubicBezTo>
                    <a:pt x="1374" y="390"/>
                    <a:pt x="1379" y="370"/>
                    <a:pt x="1375" y="356"/>
                  </a:cubicBezTo>
                  <a:cubicBezTo>
                    <a:pt x="1388" y="351"/>
                    <a:pt x="1399" y="336"/>
                    <a:pt x="1388" y="321"/>
                  </a:cubicBezTo>
                  <a:cubicBezTo>
                    <a:pt x="1328" y="221"/>
                    <a:pt x="1268" y="49"/>
                    <a:pt x="1146" y="11"/>
                  </a:cubicBezTo>
                  <a:cubicBezTo>
                    <a:pt x="1120" y="3"/>
                    <a:pt x="1089" y="0"/>
                    <a:pt x="10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6"/>
            <p:cNvSpPr/>
            <p:nvPr/>
          </p:nvSpPr>
          <p:spPr>
            <a:xfrm>
              <a:off x="4638791" y="3628697"/>
              <a:ext cx="72300" cy="28524"/>
            </a:xfrm>
            <a:custGeom>
              <a:avLst/>
              <a:gdLst/>
              <a:ahLst/>
              <a:cxnLst/>
              <a:rect l="l" t="t" r="r" b="b"/>
              <a:pathLst>
                <a:path w="256" h="101" extrusionOk="0">
                  <a:moveTo>
                    <a:pt x="238" y="0"/>
                  </a:moveTo>
                  <a:cubicBezTo>
                    <a:pt x="159" y="2"/>
                    <a:pt x="80" y="4"/>
                    <a:pt x="0" y="6"/>
                  </a:cubicBezTo>
                  <a:cubicBezTo>
                    <a:pt x="3" y="39"/>
                    <a:pt x="5" y="69"/>
                    <a:pt x="9" y="101"/>
                  </a:cubicBezTo>
                  <a:cubicBezTo>
                    <a:pt x="90" y="99"/>
                    <a:pt x="172" y="96"/>
                    <a:pt x="255" y="92"/>
                  </a:cubicBezTo>
                  <a:cubicBezTo>
                    <a:pt x="249" y="62"/>
                    <a:pt x="242" y="32"/>
                    <a:pt x="23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6"/>
            <p:cNvSpPr/>
            <p:nvPr/>
          </p:nvSpPr>
          <p:spPr>
            <a:xfrm>
              <a:off x="4333217" y="3790521"/>
              <a:ext cx="369405" cy="84442"/>
            </a:xfrm>
            <a:custGeom>
              <a:avLst/>
              <a:gdLst/>
              <a:ahLst/>
              <a:cxnLst/>
              <a:rect l="l" t="t" r="r" b="b"/>
              <a:pathLst>
                <a:path w="1308" h="299" extrusionOk="0">
                  <a:moveTo>
                    <a:pt x="326" y="1"/>
                  </a:moveTo>
                  <a:cubicBezTo>
                    <a:pt x="276" y="1"/>
                    <a:pt x="230" y="4"/>
                    <a:pt x="191" y="16"/>
                  </a:cubicBezTo>
                  <a:cubicBezTo>
                    <a:pt x="69" y="52"/>
                    <a:pt x="44" y="192"/>
                    <a:pt x="1" y="297"/>
                  </a:cubicBezTo>
                  <a:cubicBezTo>
                    <a:pt x="151" y="291"/>
                    <a:pt x="302" y="289"/>
                    <a:pt x="453" y="289"/>
                  </a:cubicBezTo>
                  <a:cubicBezTo>
                    <a:pt x="738" y="289"/>
                    <a:pt x="1023" y="296"/>
                    <a:pt x="1307" y="299"/>
                  </a:cubicBezTo>
                  <a:cubicBezTo>
                    <a:pt x="1271" y="239"/>
                    <a:pt x="1239" y="177"/>
                    <a:pt x="1200" y="121"/>
                  </a:cubicBezTo>
                  <a:cubicBezTo>
                    <a:pt x="1134" y="31"/>
                    <a:pt x="1097" y="14"/>
                    <a:pt x="997" y="12"/>
                  </a:cubicBezTo>
                  <a:cubicBezTo>
                    <a:pt x="971" y="11"/>
                    <a:pt x="945" y="11"/>
                    <a:pt x="919" y="11"/>
                  </a:cubicBezTo>
                  <a:cubicBezTo>
                    <a:pt x="816" y="11"/>
                    <a:pt x="712" y="14"/>
                    <a:pt x="609" y="14"/>
                  </a:cubicBezTo>
                  <a:cubicBezTo>
                    <a:pt x="606" y="14"/>
                    <a:pt x="602" y="14"/>
                    <a:pt x="598" y="14"/>
                  </a:cubicBezTo>
                  <a:cubicBezTo>
                    <a:pt x="522" y="14"/>
                    <a:pt x="419" y="1"/>
                    <a:pt x="3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6"/>
            <p:cNvSpPr/>
            <p:nvPr/>
          </p:nvSpPr>
          <p:spPr>
            <a:xfrm>
              <a:off x="4552372" y="3630391"/>
              <a:ext cx="83031" cy="29936"/>
            </a:xfrm>
            <a:custGeom>
              <a:avLst/>
              <a:gdLst/>
              <a:ahLst/>
              <a:cxnLst/>
              <a:rect l="l" t="t" r="r" b="b"/>
              <a:pathLst>
                <a:path w="294" h="106" extrusionOk="0">
                  <a:moveTo>
                    <a:pt x="281" y="0"/>
                  </a:moveTo>
                  <a:cubicBezTo>
                    <a:pt x="189" y="3"/>
                    <a:pt x="99" y="3"/>
                    <a:pt x="7" y="3"/>
                  </a:cubicBezTo>
                  <a:cubicBezTo>
                    <a:pt x="9" y="30"/>
                    <a:pt x="9" y="58"/>
                    <a:pt x="9" y="86"/>
                  </a:cubicBezTo>
                  <a:cubicBezTo>
                    <a:pt x="9" y="90"/>
                    <a:pt x="4" y="95"/>
                    <a:pt x="0" y="95"/>
                  </a:cubicBezTo>
                  <a:lnTo>
                    <a:pt x="0" y="105"/>
                  </a:lnTo>
                  <a:cubicBezTo>
                    <a:pt x="99" y="103"/>
                    <a:pt x="195" y="99"/>
                    <a:pt x="294" y="97"/>
                  </a:cubicBezTo>
                  <a:cubicBezTo>
                    <a:pt x="289" y="65"/>
                    <a:pt x="285" y="33"/>
                    <a:pt x="28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6"/>
            <p:cNvSpPr/>
            <p:nvPr/>
          </p:nvSpPr>
          <p:spPr>
            <a:xfrm>
              <a:off x="4456068" y="3631521"/>
              <a:ext cx="96588" cy="30501"/>
            </a:xfrm>
            <a:custGeom>
              <a:avLst/>
              <a:gdLst/>
              <a:ahLst/>
              <a:cxnLst/>
              <a:rect l="l" t="t" r="r" b="b"/>
              <a:pathLst>
                <a:path w="342" h="108" extrusionOk="0">
                  <a:moveTo>
                    <a:pt x="5" y="1"/>
                  </a:moveTo>
                  <a:cubicBezTo>
                    <a:pt x="5" y="35"/>
                    <a:pt x="5" y="69"/>
                    <a:pt x="3" y="104"/>
                  </a:cubicBezTo>
                  <a:cubicBezTo>
                    <a:pt x="3" y="106"/>
                    <a:pt x="3" y="108"/>
                    <a:pt x="1" y="108"/>
                  </a:cubicBezTo>
                  <a:lnTo>
                    <a:pt x="1" y="108"/>
                  </a:lnTo>
                  <a:cubicBezTo>
                    <a:pt x="114" y="106"/>
                    <a:pt x="228" y="104"/>
                    <a:pt x="341" y="101"/>
                  </a:cubicBezTo>
                  <a:lnTo>
                    <a:pt x="341" y="91"/>
                  </a:lnTo>
                  <a:cubicBezTo>
                    <a:pt x="337" y="91"/>
                    <a:pt x="333" y="86"/>
                    <a:pt x="330" y="82"/>
                  </a:cubicBezTo>
                  <a:cubicBezTo>
                    <a:pt x="328" y="54"/>
                    <a:pt x="328" y="26"/>
                    <a:pt x="326" y="1"/>
                  </a:cubicBezTo>
                  <a:close/>
                  <a:moveTo>
                    <a:pt x="1" y="108"/>
                  </a:moveTo>
                  <a:lnTo>
                    <a:pt x="1" y="108"/>
                  </a:lnTo>
                  <a:cubicBezTo>
                    <a:pt x="1" y="108"/>
                    <a:pt x="1" y="108"/>
                    <a:pt x="1" y="108"/>
                  </a:cubicBezTo>
                  <a:cubicBezTo>
                    <a:pt x="1" y="108"/>
                    <a:pt x="1" y="108"/>
                    <a:pt x="1" y="10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6"/>
            <p:cNvSpPr/>
            <p:nvPr/>
          </p:nvSpPr>
          <p:spPr>
            <a:xfrm>
              <a:off x="4371908" y="3630391"/>
              <a:ext cx="81337" cy="33043"/>
            </a:xfrm>
            <a:custGeom>
              <a:avLst/>
              <a:gdLst/>
              <a:ahLst/>
              <a:cxnLst/>
              <a:rect l="l" t="t" r="r" b="b"/>
              <a:pathLst>
                <a:path w="288" h="117" extrusionOk="0">
                  <a:moveTo>
                    <a:pt x="1" y="0"/>
                  </a:moveTo>
                  <a:cubicBezTo>
                    <a:pt x="1" y="39"/>
                    <a:pt x="3" y="78"/>
                    <a:pt x="3" y="116"/>
                  </a:cubicBezTo>
                  <a:cubicBezTo>
                    <a:pt x="97" y="116"/>
                    <a:pt x="191" y="114"/>
                    <a:pt x="288" y="112"/>
                  </a:cubicBezTo>
                  <a:cubicBezTo>
                    <a:pt x="286" y="112"/>
                    <a:pt x="286" y="110"/>
                    <a:pt x="286" y="108"/>
                  </a:cubicBezTo>
                  <a:cubicBezTo>
                    <a:pt x="284" y="73"/>
                    <a:pt x="284" y="37"/>
                    <a:pt x="281" y="3"/>
                  </a:cubicBezTo>
                  <a:cubicBezTo>
                    <a:pt x="187" y="3"/>
                    <a:pt x="95" y="0"/>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6"/>
            <p:cNvSpPr/>
            <p:nvPr/>
          </p:nvSpPr>
          <p:spPr>
            <a:xfrm>
              <a:off x="4370214" y="3564306"/>
              <a:ext cx="81337" cy="57895"/>
            </a:xfrm>
            <a:custGeom>
              <a:avLst/>
              <a:gdLst/>
              <a:ahLst/>
              <a:cxnLst/>
              <a:rect l="l" t="t" r="r" b="b"/>
              <a:pathLst>
                <a:path w="288" h="205" extrusionOk="0">
                  <a:moveTo>
                    <a:pt x="0" y="1"/>
                  </a:moveTo>
                  <a:cubicBezTo>
                    <a:pt x="3" y="67"/>
                    <a:pt x="5" y="132"/>
                    <a:pt x="7" y="198"/>
                  </a:cubicBezTo>
                  <a:cubicBezTo>
                    <a:pt x="101" y="202"/>
                    <a:pt x="193" y="204"/>
                    <a:pt x="287" y="204"/>
                  </a:cubicBezTo>
                  <a:cubicBezTo>
                    <a:pt x="285" y="138"/>
                    <a:pt x="285" y="70"/>
                    <a:pt x="285" y="3"/>
                  </a:cubicBezTo>
                  <a:cubicBezTo>
                    <a:pt x="191" y="3"/>
                    <a:pt x="95" y="1"/>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6"/>
            <p:cNvSpPr/>
            <p:nvPr/>
          </p:nvSpPr>
          <p:spPr>
            <a:xfrm>
              <a:off x="4367107" y="3506411"/>
              <a:ext cx="83879" cy="46881"/>
            </a:xfrm>
            <a:custGeom>
              <a:avLst/>
              <a:gdLst/>
              <a:ahLst/>
              <a:cxnLst/>
              <a:rect l="l" t="t" r="r" b="b"/>
              <a:pathLst>
                <a:path w="297" h="166" extrusionOk="0">
                  <a:moveTo>
                    <a:pt x="1" y="0"/>
                  </a:moveTo>
                  <a:cubicBezTo>
                    <a:pt x="3" y="54"/>
                    <a:pt x="7" y="105"/>
                    <a:pt x="9" y="159"/>
                  </a:cubicBezTo>
                  <a:cubicBezTo>
                    <a:pt x="106" y="161"/>
                    <a:pt x="200" y="163"/>
                    <a:pt x="296" y="165"/>
                  </a:cubicBezTo>
                  <a:cubicBezTo>
                    <a:pt x="296" y="110"/>
                    <a:pt x="296" y="54"/>
                    <a:pt x="29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6"/>
            <p:cNvSpPr/>
            <p:nvPr/>
          </p:nvSpPr>
          <p:spPr>
            <a:xfrm>
              <a:off x="4288030" y="3627850"/>
              <a:ext cx="79360" cy="35867"/>
            </a:xfrm>
            <a:custGeom>
              <a:avLst/>
              <a:gdLst/>
              <a:ahLst/>
              <a:cxnLst/>
              <a:rect l="l" t="t" r="r" b="b"/>
              <a:pathLst>
                <a:path w="281" h="127" extrusionOk="0">
                  <a:moveTo>
                    <a:pt x="0" y="1"/>
                  </a:moveTo>
                  <a:cubicBezTo>
                    <a:pt x="2" y="42"/>
                    <a:pt x="2" y="84"/>
                    <a:pt x="4" y="125"/>
                  </a:cubicBezTo>
                  <a:cubicBezTo>
                    <a:pt x="35" y="126"/>
                    <a:pt x="66" y="126"/>
                    <a:pt x="97" y="126"/>
                  </a:cubicBezTo>
                  <a:cubicBezTo>
                    <a:pt x="158" y="126"/>
                    <a:pt x="219" y="125"/>
                    <a:pt x="281" y="125"/>
                  </a:cubicBezTo>
                  <a:cubicBezTo>
                    <a:pt x="279" y="87"/>
                    <a:pt x="276" y="48"/>
                    <a:pt x="274" y="7"/>
                  </a:cubicBezTo>
                  <a:cubicBezTo>
                    <a:pt x="182" y="5"/>
                    <a:pt x="90" y="3"/>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6"/>
            <p:cNvSpPr/>
            <p:nvPr/>
          </p:nvSpPr>
          <p:spPr>
            <a:xfrm>
              <a:off x="4284924" y="3562612"/>
              <a:ext cx="79642" cy="57895"/>
            </a:xfrm>
            <a:custGeom>
              <a:avLst/>
              <a:gdLst/>
              <a:ahLst/>
              <a:cxnLst/>
              <a:rect l="l" t="t" r="r" b="b"/>
              <a:pathLst>
                <a:path w="282" h="205" extrusionOk="0">
                  <a:moveTo>
                    <a:pt x="0" y="1"/>
                  </a:moveTo>
                  <a:cubicBezTo>
                    <a:pt x="5" y="65"/>
                    <a:pt x="7" y="129"/>
                    <a:pt x="9" y="193"/>
                  </a:cubicBezTo>
                  <a:cubicBezTo>
                    <a:pt x="101" y="198"/>
                    <a:pt x="191" y="202"/>
                    <a:pt x="281" y="204"/>
                  </a:cubicBezTo>
                  <a:cubicBezTo>
                    <a:pt x="279" y="138"/>
                    <a:pt x="275" y="71"/>
                    <a:pt x="272" y="5"/>
                  </a:cubicBezTo>
                  <a:cubicBezTo>
                    <a:pt x="183" y="5"/>
                    <a:pt x="90" y="3"/>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6"/>
            <p:cNvSpPr/>
            <p:nvPr/>
          </p:nvSpPr>
          <p:spPr>
            <a:xfrm>
              <a:off x="4281252" y="3506411"/>
              <a:ext cx="80207" cy="44904"/>
            </a:xfrm>
            <a:custGeom>
              <a:avLst/>
              <a:gdLst/>
              <a:ahLst/>
              <a:cxnLst/>
              <a:rect l="l" t="t" r="r" b="b"/>
              <a:pathLst>
                <a:path w="284" h="159" extrusionOk="0">
                  <a:moveTo>
                    <a:pt x="1" y="0"/>
                  </a:moveTo>
                  <a:cubicBezTo>
                    <a:pt x="5" y="52"/>
                    <a:pt x="7" y="101"/>
                    <a:pt x="11" y="152"/>
                  </a:cubicBezTo>
                  <a:cubicBezTo>
                    <a:pt x="101" y="155"/>
                    <a:pt x="193" y="157"/>
                    <a:pt x="283" y="159"/>
                  </a:cubicBezTo>
                  <a:cubicBezTo>
                    <a:pt x="281" y="105"/>
                    <a:pt x="281" y="54"/>
                    <a:pt x="27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6"/>
            <p:cNvSpPr/>
            <p:nvPr/>
          </p:nvSpPr>
          <p:spPr>
            <a:xfrm>
              <a:off x="4195963" y="3623613"/>
              <a:ext cx="88115" cy="39821"/>
            </a:xfrm>
            <a:custGeom>
              <a:avLst/>
              <a:gdLst/>
              <a:ahLst/>
              <a:cxnLst/>
              <a:rect l="l" t="t" r="r" b="b"/>
              <a:pathLst>
                <a:path w="312" h="141" extrusionOk="0">
                  <a:moveTo>
                    <a:pt x="3" y="1"/>
                  </a:moveTo>
                  <a:cubicBezTo>
                    <a:pt x="3" y="46"/>
                    <a:pt x="3" y="91"/>
                    <a:pt x="1" y="136"/>
                  </a:cubicBezTo>
                  <a:cubicBezTo>
                    <a:pt x="103" y="140"/>
                    <a:pt x="208" y="140"/>
                    <a:pt x="311" y="140"/>
                  </a:cubicBezTo>
                  <a:cubicBezTo>
                    <a:pt x="307" y="99"/>
                    <a:pt x="305" y="57"/>
                    <a:pt x="300" y="14"/>
                  </a:cubicBezTo>
                  <a:cubicBezTo>
                    <a:pt x="202" y="12"/>
                    <a:pt x="101" y="7"/>
                    <a:pt x="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6"/>
            <p:cNvSpPr/>
            <p:nvPr/>
          </p:nvSpPr>
          <p:spPr>
            <a:xfrm>
              <a:off x="4196528" y="3560352"/>
              <a:ext cx="83314" cy="57048"/>
            </a:xfrm>
            <a:custGeom>
              <a:avLst/>
              <a:gdLst/>
              <a:ahLst/>
              <a:cxnLst/>
              <a:rect l="l" t="t" r="r" b="b"/>
              <a:pathLst>
                <a:path w="295" h="202" extrusionOk="0">
                  <a:moveTo>
                    <a:pt x="1" y="0"/>
                  </a:moveTo>
                  <a:cubicBezTo>
                    <a:pt x="1" y="62"/>
                    <a:pt x="1" y="124"/>
                    <a:pt x="1" y="186"/>
                  </a:cubicBezTo>
                  <a:cubicBezTo>
                    <a:pt x="99" y="191"/>
                    <a:pt x="196" y="197"/>
                    <a:pt x="294" y="201"/>
                  </a:cubicBezTo>
                  <a:cubicBezTo>
                    <a:pt x="290" y="137"/>
                    <a:pt x="286" y="73"/>
                    <a:pt x="281" y="9"/>
                  </a:cubicBezTo>
                  <a:cubicBezTo>
                    <a:pt x="187" y="6"/>
                    <a:pt x="93" y="4"/>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6"/>
            <p:cNvSpPr/>
            <p:nvPr/>
          </p:nvSpPr>
          <p:spPr>
            <a:xfrm>
              <a:off x="4195963" y="3506411"/>
              <a:ext cx="79642" cy="42645"/>
            </a:xfrm>
            <a:custGeom>
              <a:avLst/>
              <a:gdLst/>
              <a:ahLst/>
              <a:cxnLst/>
              <a:rect l="l" t="t" r="r" b="b"/>
              <a:pathLst>
                <a:path w="282" h="151" extrusionOk="0">
                  <a:moveTo>
                    <a:pt x="3" y="0"/>
                  </a:moveTo>
                  <a:cubicBezTo>
                    <a:pt x="1" y="48"/>
                    <a:pt x="1" y="95"/>
                    <a:pt x="1" y="142"/>
                  </a:cubicBezTo>
                  <a:cubicBezTo>
                    <a:pt x="95" y="146"/>
                    <a:pt x="187" y="148"/>
                    <a:pt x="281" y="150"/>
                  </a:cubicBezTo>
                  <a:cubicBezTo>
                    <a:pt x="279" y="101"/>
                    <a:pt x="275" y="50"/>
                    <a:pt x="27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6"/>
            <p:cNvSpPr/>
            <p:nvPr/>
          </p:nvSpPr>
          <p:spPr>
            <a:xfrm>
              <a:off x="4113215" y="3619377"/>
              <a:ext cx="77665" cy="42645"/>
            </a:xfrm>
            <a:custGeom>
              <a:avLst/>
              <a:gdLst/>
              <a:ahLst/>
              <a:cxnLst/>
              <a:rect l="l" t="t" r="r" b="b"/>
              <a:pathLst>
                <a:path w="275" h="151" extrusionOk="0">
                  <a:moveTo>
                    <a:pt x="5" y="1"/>
                  </a:moveTo>
                  <a:cubicBezTo>
                    <a:pt x="2" y="48"/>
                    <a:pt x="2" y="97"/>
                    <a:pt x="0" y="144"/>
                  </a:cubicBezTo>
                  <a:cubicBezTo>
                    <a:pt x="92" y="147"/>
                    <a:pt x="182" y="151"/>
                    <a:pt x="274" y="151"/>
                  </a:cubicBezTo>
                  <a:cubicBezTo>
                    <a:pt x="270" y="106"/>
                    <a:pt x="268" y="61"/>
                    <a:pt x="266" y="16"/>
                  </a:cubicBezTo>
                  <a:cubicBezTo>
                    <a:pt x="178" y="9"/>
                    <a:pt x="90" y="5"/>
                    <a:pt x="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6"/>
            <p:cNvSpPr/>
            <p:nvPr/>
          </p:nvSpPr>
          <p:spPr>
            <a:xfrm>
              <a:off x="4068311" y="3506411"/>
              <a:ext cx="120028" cy="40103"/>
            </a:xfrm>
            <a:custGeom>
              <a:avLst/>
              <a:gdLst/>
              <a:ahLst/>
              <a:cxnLst/>
              <a:rect l="l" t="t" r="r" b="b"/>
              <a:pathLst>
                <a:path w="425" h="142" extrusionOk="0">
                  <a:moveTo>
                    <a:pt x="425" y="0"/>
                  </a:moveTo>
                  <a:cubicBezTo>
                    <a:pt x="286" y="0"/>
                    <a:pt x="146" y="5"/>
                    <a:pt x="7" y="7"/>
                  </a:cubicBezTo>
                  <a:cubicBezTo>
                    <a:pt x="5" y="48"/>
                    <a:pt x="3" y="86"/>
                    <a:pt x="1" y="127"/>
                  </a:cubicBezTo>
                  <a:cubicBezTo>
                    <a:pt x="44" y="129"/>
                    <a:pt x="89" y="129"/>
                    <a:pt x="131" y="131"/>
                  </a:cubicBezTo>
                  <a:cubicBezTo>
                    <a:pt x="131" y="99"/>
                    <a:pt x="134" y="69"/>
                    <a:pt x="134" y="39"/>
                  </a:cubicBezTo>
                  <a:cubicBezTo>
                    <a:pt x="134" y="30"/>
                    <a:pt x="140" y="26"/>
                    <a:pt x="146" y="26"/>
                  </a:cubicBezTo>
                  <a:cubicBezTo>
                    <a:pt x="153" y="26"/>
                    <a:pt x="159" y="30"/>
                    <a:pt x="159" y="39"/>
                  </a:cubicBezTo>
                  <a:cubicBezTo>
                    <a:pt x="161" y="69"/>
                    <a:pt x="161" y="101"/>
                    <a:pt x="161" y="133"/>
                  </a:cubicBezTo>
                  <a:cubicBezTo>
                    <a:pt x="249" y="135"/>
                    <a:pt x="335" y="137"/>
                    <a:pt x="421" y="142"/>
                  </a:cubicBezTo>
                  <a:cubicBezTo>
                    <a:pt x="423" y="95"/>
                    <a:pt x="423" y="48"/>
                    <a:pt x="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6"/>
            <p:cNvSpPr/>
            <p:nvPr/>
          </p:nvSpPr>
          <p:spPr>
            <a:xfrm>
              <a:off x="4114344" y="3557811"/>
              <a:ext cx="73429" cy="54789"/>
            </a:xfrm>
            <a:custGeom>
              <a:avLst/>
              <a:gdLst/>
              <a:ahLst/>
              <a:cxnLst/>
              <a:rect l="l" t="t" r="r" b="b"/>
              <a:pathLst>
                <a:path w="260" h="194" extrusionOk="0">
                  <a:moveTo>
                    <a:pt x="1" y="0"/>
                  </a:moveTo>
                  <a:cubicBezTo>
                    <a:pt x="1" y="58"/>
                    <a:pt x="1" y="118"/>
                    <a:pt x="1" y="176"/>
                  </a:cubicBezTo>
                  <a:cubicBezTo>
                    <a:pt x="86" y="182"/>
                    <a:pt x="174" y="187"/>
                    <a:pt x="260" y="193"/>
                  </a:cubicBezTo>
                  <a:cubicBezTo>
                    <a:pt x="258" y="131"/>
                    <a:pt x="258" y="71"/>
                    <a:pt x="258" y="9"/>
                  </a:cubicBezTo>
                  <a:cubicBezTo>
                    <a:pt x="172" y="7"/>
                    <a:pt x="86" y="5"/>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6"/>
            <p:cNvSpPr/>
            <p:nvPr/>
          </p:nvSpPr>
          <p:spPr>
            <a:xfrm>
              <a:off x="4053907" y="3615988"/>
              <a:ext cx="52248" cy="44339"/>
            </a:xfrm>
            <a:custGeom>
              <a:avLst/>
              <a:gdLst/>
              <a:ahLst/>
              <a:cxnLst/>
              <a:rect l="l" t="t" r="r" b="b"/>
              <a:pathLst>
                <a:path w="185" h="157" extrusionOk="0">
                  <a:moveTo>
                    <a:pt x="28" y="0"/>
                  </a:moveTo>
                  <a:cubicBezTo>
                    <a:pt x="24" y="45"/>
                    <a:pt x="17" y="90"/>
                    <a:pt x="13" y="137"/>
                  </a:cubicBezTo>
                  <a:cubicBezTo>
                    <a:pt x="11" y="144"/>
                    <a:pt x="7" y="146"/>
                    <a:pt x="0" y="146"/>
                  </a:cubicBezTo>
                  <a:lnTo>
                    <a:pt x="0" y="148"/>
                  </a:lnTo>
                  <a:cubicBezTo>
                    <a:pt x="62" y="150"/>
                    <a:pt x="125" y="154"/>
                    <a:pt x="185" y="156"/>
                  </a:cubicBezTo>
                  <a:cubicBezTo>
                    <a:pt x="185" y="107"/>
                    <a:pt x="182" y="58"/>
                    <a:pt x="182" y="11"/>
                  </a:cubicBezTo>
                  <a:cubicBezTo>
                    <a:pt x="131" y="6"/>
                    <a:pt x="80" y="4"/>
                    <a:pt x="2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6"/>
            <p:cNvSpPr/>
            <p:nvPr/>
          </p:nvSpPr>
          <p:spPr>
            <a:xfrm>
              <a:off x="4062945" y="3556116"/>
              <a:ext cx="42645" cy="50835"/>
            </a:xfrm>
            <a:custGeom>
              <a:avLst/>
              <a:gdLst/>
              <a:ahLst/>
              <a:cxnLst/>
              <a:rect l="l" t="t" r="r" b="b"/>
              <a:pathLst>
                <a:path w="151" h="180" extrusionOk="0">
                  <a:moveTo>
                    <a:pt x="15" y="0"/>
                  </a:moveTo>
                  <a:cubicBezTo>
                    <a:pt x="11" y="56"/>
                    <a:pt x="7" y="114"/>
                    <a:pt x="0" y="169"/>
                  </a:cubicBezTo>
                  <a:cubicBezTo>
                    <a:pt x="50" y="173"/>
                    <a:pt x="99" y="176"/>
                    <a:pt x="150" y="180"/>
                  </a:cubicBezTo>
                  <a:cubicBezTo>
                    <a:pt x="150" y="122"/>
                    <a:pt x="150" y="64"/>
                    <a:pt x="150" y="6"/>
                  </a:cubicBezTo>
                  <a:cubicBezTo>
                    <a:pt x="105" y="4"/>
                    <a:pt x="60" y="2"/>
                    <a:pt x="1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6"/>
            <p:cNvSpPr/>
            <p:nvPr/>
          </p:nvSpPr>
          <p:spPr>
            <a:xfrm>
              <a:off x="3998271" y="3508106"/>
              <a:ext cx="64392" cy="34172"/>
            </a:xfrm>
            <a:custGeom>
              <a:avLst/>
              <a:gdLst/>
              <a:ahLst/>
              <a:cxnLst/>
              <a:rect l="l" t="t" r="r" b="b"/>
              <a:pathLst>
                <a:path w="228" h="121" extrusionOk="0">
                  <a:moveTo>
                    <a:pt x="227" y="1"/>
                  </a:moveTo>
                  <a:cubicBezTo>
                    <a:pt x="152" y="3"/>
                    <a:pt x="77" y="5"/>
                    <a:pt x="2" y="5"/>
                  </a:cubicBezTo>
                  <a:cubicBezTo>
                    <a:pt x="2" y="7"/>
                    <a:pt x="2" y="9"/>
                    <a:pt x="2" y="9"/>
                  </a:cubicBezTo>
                  <a:cubicBezTo>
                    <a:pt x="2" y="44"/>
                    <a:pt x="0" y="78"/>
                    <a:pt x="0" y="112"/>
                  </a:cubicBezTo>
                  <a:cubicBezTo>
                    <a:pt x="71" y="114"/>
                    <a:pt x="144" y="116"/>
                    <a:pt x="214" y="121"/>
                  </a:cubicBezTo>
                  <a:cubicBezTo>
                    <a:pt x="219" y="80"/>
                    <a:pt x="223" y="42"/>
                    <a:pt x="22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6"/>
            <p:cNvSpPr/>
            <p:nvPr/>
          </p:nvSpPr>
          <p:spPr>
            <a:xfrm>
              <a:off x="3993470" y="3553010"/>
              <a:ext cx="64392" cy="50552"/>
            </a:xfrm>
            <a:custGeom>
              <a:avLst/>
              <a:gdLst/>
              <a:ahLst/>
              <a:cxnLst/>
              <a:rect l="l" t="t" r="r" b="b"/>
              <a:pathLst>
                <a:path w="228" h="179" extrusionOk="0">
                  <a:moveTo>
                    <a:pt x="13" y="0"/>
                  </a:moveTo>
                  <a:cubicBezTo>
                    <a:pt x="11" y="54"/>
                    <a:pt x="7" y="107"/>
                    <a:pt x="0" y="161"/>
                  </a:cubicBezTo>
                  <a:cubicBezTo>
                    <a:pt x="73" y="165"/>
                    <a:pt x="144" y="172"/>
                    <a:pt x="214" y="178"/>
                  </a:cubicBezTo>
                  <a:cubicBezTo>
                    <a:pt x="219" y="122"/>
                    <a:pt x="223" y="65"/>
                    <a:pt x="227" y="9"/>
                  </a:cubicBezTo>
                  <a:cubicBezTo>
                    <a:pt x="157" y="7"/>
                    <a:pt x="86" y="2"/>
                    <a:pt x="1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6"/>
            <p:cNvSpPr/>
            <p:nvPr/>
          </p:nvSpPr>
          <p:spPr>
            <a:xfrm>
              <a:off x="3987822" y="3609775"/>
              <a:ext cx="66369" cy="48011"/>
            </a:xfrm>
            <a:custGeom>
              <a:avLst/>
              <a:gdLst/>
              <a:ahLst/>
              <a:cxnLst/>
              <a:rect l="l" t="t" r="r" b="b"/>
              <a:pathLst>
                <a:path w="235" h="170" extrusionOk="0">
                  <a:moveTo>
                    <a:pt x="16" y="1"/>
                  </a:moveTo>
                  <a:cubicBezTo>
                    <a:pt x="12" y="52"/>
                    <a:pt x="5" y="103"/>
                    <a:pt x="1" y="157"/>
                  </a:cubicBezTo>
                  <a:cubicBezTo>
                    <a:pt x="78" y="161"/>
                    <a:pt x="157" y="166"/>
                    <a:pt x="234" y="170"/>
                  </a:cubicBezTo>
                  <a:lnTo>
                    <a:pt x="234" y="168"/>
                  </a:lnTo>
                  <a:cubicBezTo>
                    <a:pt x="230" y="168"/>
                    <a:pt x="226" y="166"/>
                    <a:pt x="226" y="157"/>
                  </a:cubicBezTo>
                  <a:cubicBezTo>
                    <a:pt x="226" y="112"/>
                    <a:pt x="228" y="65"/>
                    <a:pt x="232" y="20"/>
                  </a:cubicBezTo>
                  <a:cubicBezTo>
                    <a:pt x="159" y="13"/>
                    <a:pt x="89" y="7"/>
                    <a:pt x="1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6"/>
            <p:cNvSpPr/>
            <p:nvPr/>
          </p:nvSpPr>
          <p:spPr>
            <a:xfrm>
              <a:off x="3925125" y="3509518"/>
              <a:ext cx="67216" cy="29936"/>
            </a:xfrm>
            <a:custGeom>
              <a:avLst/>
              <a:gdLst/>
              <a:ahLst/>
              <a:cxnLst/>
              <a:rect l="l" t="t" r="r" b="b"/>
              <a:pathLst>
                <a:path w="238" h="106" extrusionOk="0">
                  <a:moveTo>
                    <a:pt x="13" y="0"/>
                  </a:moveTo>
                  <a:cubicBezTo>
                    <a:pt x="9" y="32"/>
                    <a:pt x="4" y="64"/>
                    <a:pt x="0" y="96"/>
                  </a:cubicBezTo>
                  <a:cubicBezTo>
                    <a:pt x="75" y="99"/>
                    <a:pt x="150" y="103"/>
                    <a:pt x="225" y="105"/>
                  </a:cubicBezTo>
                  <a:cubicBezTo>
                    <a:pt x="229" y="71"/>
                    <a:pt x="231" y="39"/>
                    <a:pt x="236" y="4"/>
                  </a:cubicBezTo>
                  <a:cubicBezTo>
                    <a:pt x="238" y="4"/>
                    <a:pt x="238" y="2"/>
                    <a:pt x="23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6"/>
            <p:cNvSpPr/>
            <p:nvPr/>
          </p:nvSpPr>
          <p:spPr>
            <a:xfrm>
              <a:off x="3918348" y="3548208"/>
              <a:ext cx="69193" cy="49140"/>
            </a:xfrm>
            <a:custGeom>
              <a:avLst/>
              <a:gdLst/>
              <a:ahLst/>
              <a:cxnLst/>
              <a:rect l="l" t="t" r="r" b="b"/>
              <a:pathLst>
                <a:path w="245" h="174" extrusionOk="0">
                  <a:moveTo>
                    <a:pt x="20" y="0"/>
                  </a:moveTo>
                  <a:cubicBezTo>
                    <a:pt x="13" y="52"/>
                    <a:pt x="7" y="103"/>
                    <a:pt x="1" y="154"/>
                  </a:cubicBezTo>
                  <a:cubicBezTo>
                    <a:pt x="78" y="161"/>
                    <a:pt x="157" y="167"/>
                    <a:pt x="234" y="174"/>
                  </a:cubicBezTo>
                  <a:cubicBezTo>
                    <a:pt x="238" y="120"/>
                    <a:pt x="240" y="67"/>
                    <a:pt x="245" y="13"/>
                  </a:cubicBezTo>
                  <a:cubicBezTo>
                    <a:pt x="170" y="11"/>
                    <a:pt x="95" y="7"/>
                    <a:pt x="2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6"/>
            <p:cNvSpPr/>
            <p:nvPr/>
          </p:nvSpPr>
          <p:spPr>
            <a:xfrm>
              <a:off x="3910440" y="3602432"/>
              <a:ext cx="73429" cy="51117"/>
            </a:xfrm>
            <a:custGeom>
              <a:avLst/>
              <a:gdLst/>
              <a:ahLst/>
              <a:cxnLst/>
              <a:rect l="l" t="t" r="r" b="b"/>
              <a:pathLst>
                <a:path w="260" h="181" extrusionOk="0">
                  <a:moveTo>
                    <a:pt x="24" y="1"/>
                  </a:moveTo>
                  <a:cubicBezTo>
                    <a:pt x="16" y="54"/>
                    <a:pt x="9" y="108"/>
                    <a:pt x="1" y="162"/>
                  </a:cubicBezTo>
                  <a:cubicBezTo>
                    <a:pt x="86" y="170"/>
                    <a:pt x="170" y="174"/>
                    <a:pt x="256" y="181"/>
                  </a:cubicBezTo>
                  <a:cubicBezTo>
                    <a:pt x="256" y="129"/>
                    <a:pt x="260" y="76"/>
                    <a:pt x="260" y="24"/>
                  </a:cubicBezTo>
                  <a:cubicBezTo>
                    <a:pt x="181" y="18"/>
                    <a:pt x="104" y="9"/>
                    <a:pt x="2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6"/>
            <p:cNvSpPr/>
            <p:nvPr/>
          </p:nvSpPr>
          <p:spPr>
            <a:xfrm>
              <a:off x="3862147" y="3506976"/>
              <a:ext cx="58179" cy="29371"/>
            </a:xfrm>
            <a:custGeom>
              <a:avLst/>
              <a:gdLst/>
              <a:ahLst/>
              <a:cxnLst/>
              <a:rect l="l" t="t" r="r" b="b"/>
              <a:pathLst>
                <a:path w="206" h="104" extrusionOk="0">
                  <a:moveTo>
                    <a:pt x="33" y="1"/>
                  </a:moveTo>
                  <a:cubicBezTo>
                    <a:pt x="33" y="3"/>
                    <a:pt x="33" y="7"/>
                    <a:pt x="33" y="9"/>
                  </a:cubicBezTo>
                  <a:cubicBezTo>
                    <a:pt x="22" y="39"/>
                    <a:pt x="11" y="67"/>
                    <a:pt x="0" y="97"/>
                  </a:cubicBezTo>
                  <a:cubicBezTo>
                    <a:pt x="65" y="99"/>
                    <a:pt x="127" y="101"/>
                    <a:pt x="191" y="103"/>
                  </a:cubicBezTo>
                  <a:cubicBezTo>
                    <a:pt x="195" y="71"/>
                    <a:pt x="200" y="39"/>
                    <a:pt x="206" y="7"/>
                  </a:cubicBezTo>
                  <a:cubicBezTo>
                    <a:pt x="148" y="7"/>
                    <a:pt x="90" y="5"/>
                    <a:pt x="3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6"/>
            <p:cNvSpPr/>
            <p:nvPr/>
          </p:nvSpPr>
          <p:spPr>
            <a:xfrm>
              <a:off x="3843507" y="3543972"/>
              <a:ext cx="70887" cy="46881"/>
            </a:xfrm>
            <a:custGeom>
              <a:avLst/>
              <a:gdLst/>
              <a:ahLst/>
              <a:cxnLst/>
              <a:rect l="l" t="t" r="r" b="b"/>
              <a:pathLst>
                <a:path w="251" h="166" extrusionOk="0">
                  <a:moveTo>
                    <a:pt x="54" y="0"/>
                  </a:moveTo>
                  <a:cubicBezTo>
                    <a:pt x="36" y="47"/>
                    <a:pt x="17" y="97"/>
                    <a:pt x="0" y="144"/>
                  </a:cubicBezTo>
                  <a:cubicBezTo>
                    <a:pt x="77" y="150"/>
                    <a:pt x="154" y="159"/>
                    <a:pt x="233" y="165"/>
                  </a:cubicBezTo>
                  <a:cubicBezTo>
                    <a:pt x="238" y="114"/>
                    <a:pt x="242" y="64"/>
                    <a:pt x="251" y="13"/>
                  </a:cubicBezTo>
                  <a:cubicBezTo>
                    <a:pt x="184" y="9"/>
                    <a:pt x="120" y="4"/>
                    <a:pt x="5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6"/>
            <p:cNvSpPr/>
            <p:nvPr/>
          </p:nvSpPr>
          <p:spPr>
            <a:xfrm>
              <a:off x="3819219" y="3593395"/>
              <a:ext cx="89245" cy="54789"/>
            </a:xfrm>
            <a:custGeom>
              <a:avLst/>
              <a:gdLst/>
              <a:ahLst/>
              <a:cxnLst/>
              <a:rect l="l" t="t" r="r" b="b"/>
              <a:pathLst>
                <a:path w="316" h="194" extrusionOk="0">
                  <a:moveTo>
                    <a:pt x="71" y="1"/>
                  </a:moveTo>
                  <a:cubicBezTo>
                    <a:pt x="50" y="56"/>
                    <a:pt x="26" y="110"/>
                    <a:pt x="0" y="164"/>
                  </a:cubicBezTo>
                  <a:cubicBezTo>
                    <a:pt x="103" y="174"/>
                    <a:pt x="204" y="183"/>
                    <a:pt x="307" y="194"/>
                  </a:cubicBezTo>
                  <a:cubicBezTo>
                    <a:pt x="307" y="138"/>
                    <a:pt x="311" y="84"/>
                    <a:pt x="315" y="31"/>
                  </a:cubicBezTo>
                  <a:cubicBezTo>
                    <a:pt x="234" y="20"/>
                    <a:pt x="152" y="12"/>
                    <a:pt x="7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6"/>
            <p:cNvSpPr/>
            <p:nvPr/>
          </p:nvSpPr>
          <p:spPr>
            <a:xfrm>
              <a:off x="3810182" y="3504434"/>
              <a:ext cx="53942" cy="29371"/>
            </a:xfrm>
            <a:custGeom>
              <a:avLst/>
              <a:gdLst/>
              <a:ahLst/>
              <a:cxnLst/>
              <a:rect l="l" t="t" r="r" b="b"/>
              <a:pathLst>
                <a:path w="191" h="104" extrusionOk="0">
                  <a:moveTo>
                    <a:pt x="79" y="1"/>
                  </a:moveTo>
                  <a:cubicBezTo>
                    <a:pt x="79" y="1"/>
                    <a:pt x="77" y="3"/>
                    <a:pt x="77" y="3"/>
                  </a:cubicBezTo>
                  <a:cubicBezTo>
                    <a:pt x="52" y="35"/>
                    <a:pt x="26" y="67"/>
                    <a:pt x="0" y="99"/>
                  </a:cubicBezTo>
                  <a:cubicBezTo>
                    <a:pt x="52" y="99"/>
                    <a:pt x="103" y="102"/>
                    <a:pt x="154" y="104"/>
                  </a:cubicBezTo>
                  <a:cubicBezTo>
                    <a:pt x="165" y="74"/>
                    <a:pt x="178" y="42"/>
                    <a:pt x="189" y="12"/>
                  </a:cubicBezTo>
                  <a:cubicBezTo>
                    <a:pt x="191" y="10"/>
                    <a:pt x="191" y="10"/>
                    <a:pt x="191" y="10"/>
                  </a:cubicBezTo>
                  <a:cubicBezTo>
                    <a:pt x="152" y="7"/>
                    <a:pt x="116" y="5"/>
                    <a:pt x="7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6"/>
            <p:cNvSpPr/>
            <p:nvPr/>
          </p:nvSpPr>
          <p:spPr>
            <a:xfrm>
              <a:off x="3846331" y="2825790"/>
              <a:ext cx="16098" cy="74840"/>
            </a:xfrm>
            <a:custGeom>
              <a:avLst/>
              <a:gdLst/>
              <a:ahLst/>
              <a:cxnLst/>
              <a:rect l="l" t="t" r="r" b="b"/>
              <a:pathLst>
                <a:path w="57" h="265" extrusionOk="0">
                  <a:moveTo>
                    <a:pt x="37" y="0"/>
                  </a:moveTo>
                  <a:cubicBezTo>
                    <a:pt x="30" y="0"/>
                    <a:pt x="24" y="4"/>
                    <a:pt x="22" y="12"/>
                  </a:cubicBezTo>
                  <a:cubicBezTo>
                    <a:pt x="7" y="89"/>
                    <a:pt x="1" y="177"/>
                    <a:pt x="3" y="254"/>
                  </a:cubicBezTo>
                  <a:cubicBezTo>
                    <a:pt x="3" y="260"/>
                    <a:pt x="9" y="264"/>
                    <a:pt x="14" y="264"/>
                  </a:cubicBezTo>
                  <a:cubicBezTo>
                    <a:pt x="18" y="264"/>
                    <a:pt x="21" y="262"/>
                    <a:pt x="22" y="258"/>
                  </a:cubicBezTo>
                  <a:cubicBezTo>
                    <a:pt x="41" y="181"/>
                    <a:pt x="54" y="95"/>
                    <a:pt x="56" y="18"/>
                  </a:cubicBezTo>
                  <a:cubicBezTo>
                    <a:pt x="56" y="7"/>
                    <a:pt x="46" y="0"/>
                    <a:pt x="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6"/>
            <p:cNvSpPr/>
            <p:nvPr/>
          </p:nvSpPr>
          <p:spPr>
            <a:xfrm>
              <a:off x="3773750" y="3539736"/>
              <a:ext cx="76536" cy="43774"/>
            </a:xfrm>
            <a:custGeom>
              <a:avLst/>
              <a:gdLst/>
              <a:ahLst/>
              <a:cxnLst/>
              <a:rect l="l" t="t" r="r" b="b"/>
              <a:pathLst>
                <a:path w="271" h="155" extrusionOk="0">
                  <a:moveTo>
                    <a:pt x="108" y="0"/>
                  </a:moveTo>
                  <a:cubicBezTo>
                    <a:pt x="74" y="45"/>
                    <a:pt x="37" y="88"/>
                    <a:pt x="1" y="133"/>
                  </a:cubicBezTo>
                  <a:cubicBezTo>
                    <a:pt x="71" y="142"/>
                    <a:pt x="142" y="148"/>
                    <a:pt x="213" y="154"/>
                  </a:cubicBezTo>
                  <a:cubicBezTo>
                    <a:pt x="232" y="107"/>
                    <a:pt x="251" y="60"/>
                    <a:pt x="271" y="13"/>
                  </a:cubicBezTo>
                  <a:cubicBezTo>
                    <a:pt x="217" y="9"/>
                    <a:pt x="161" y="4"/>
                    <a:pt x="1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6"/>
            <p:cNvSpPr/>
            <p:nvPr/>
          </p:nvSpPr>
          <p:spPr>
            <a:xfrm>
              <a:off x="3822891" y="2809693"/>
              <a:ext cx="22311" cy="61002"/>
            </a:xfrm>
            <a:custGeom>
              <a:avLst/>
              <a:gdLst/>
              <a:ahLst/>
              <a:cxnLst/>
              <a:rect l="l" t="t" r="r" b="b"/>
              <a:pathLst>
                <a:path w="79" h="216" extrusionOk="0">
                  <a:moveTo>
                    <a:pt x="52" y="0"/>
                  </a:moveTo>
                  <a:cubicBezTo>
                    <a:pt x="46" y="0"/>
                    <a:pt x="40" y="3"/>
                    <a:pt x="37" y="11"/>
                  </a:cubicBezTo>
                  <a:cubicBezTo>
                    <a:pt x="9" y="73"/>
                    <a:pt x="0" y="139"/>
                    <a:pt x="11" y="206"/>
                  </a:cubicBezTo>
                  <a:cubicBezTo>
                    <a:pt x="12" y="212"/>
                    <a:pt x="17" y="215"/>
                    <a:pt x="22" y="215"/>
                  </a:cubicBezTo>
                  <a:cubicBezTo>
                    <a:pt x="28" y="215"/>
                    <a:pt x="34" y="211"/>
                    <a:pt x="34" y="204"/>
                  </a:cubicBezTo>
                  <a:cubicBezTo>
                    <a:pt x="30" y="141"/>
                    <a:pt x="43" y="86"/>
                    <a:pt x="71" y="30"/>
                  </a:cubicBezTo>
                  <a:cubicBezTo>
                    <a:pt x="78" y="14"/>
                    <a:pt x="65" y="0"/>
                    <a:pt x="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6"/>
            <p:cNvSpPr/>
            <p:nvPr/>
          </p:nvSpPr>
          <p:spPr>
            <a:xfrm>
              <a:off x="3733365" y="3584358"/>
              <a:ext cx="96870" cy="54224"/>
            </a:xfrm>
            <a:custGeom>
              <a:avLst/>
              <a:gdLst/>
              <a:ahLst/>
              <a:cxnLst/>
              <a:rect l="l" t="t" r="r" b="b"/>
              <a:pathLst>
                <a:path w="343" h="192" extrusionOk="0">
                  <a:moveTo>
                    <a:pt x="124" y="1"/>
                  </a:moveTo>
                  <a:cubicBezTo>
                    <a:pt x="84" y="52"/>
                    <a:pt x="41" y="106"/>
                    <a:pt x="0" y="157"/>
                  </a:cubicBezTo>
                  <a:cubicBezTo>
                    <a:pt x="90" y="170"/>
                    <a:pt x="182" y="181"/>
                    <a:pt x="272" y="191"/>
                  </a:cubicBezTo>
                  <a:cubicBezTo>
                    <a:pt x="296" y="138"/>
                    <a:pt x="319" y="84"/>
                    <a:pt x="343" y="31"/>
                  </a:cubicBezTo>
                  <a:cubicBezTo>
                    <a:pt x="270" y="20"/>
                    <a:pt x="197" y="11"/>
                    <a:pt x="12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6"/>
            <p:cNvSpPr/>
            <p:nvPr/>
          </p:nvSpPr>
          <p:spPr>
            <a:xfrm>
              <a:off x="3683095" y="3633498"/>
              <a:ext cx="124265" cy="67215"/>
            </a:xfrm>
            <a:custGeom>
              <a:avLst/>
              <a:gdLst/>
              <a:ahLst/>
              <a:cxnLst/>
              <a:rect l="l" t="t" r="r" b="b"/>
              <a:pathLst>
                <a:path w="440" h="238" extrusionOk="0">
                  <a:moveTo>
                    <a:pt x="165" y="0"/>
                  </a:moveTo>
                  <a:cubicBezTo>
                    <a:pt x="112" y="69"/>
                    <a:pt x="56" y="137"/>
                    <a:pt x="0" y="206"/>
                  </a:cubicBezTo>
                  <a:cubicBezTo>
                    <a:pt x="118" y="216"/>
                    <a:pt x="236" y="227"/>
                    <a:pt x="354" y="238"/>
                  </a:cubicBezTo>
                  <a:cubicBezTo>
                    <a:pt x="382" y="174"/>
                    <a:pt x="412" y="107"/>
                    <a:pt x="440" y="43"/>
                  </a:cubicBezTo>
                  <a:cubicBezTo>
                    <a:pt x="347" y="30"/>
                    <a:pt x="257" y="15"/>
                    <a:pt x="1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6"/>
            <p:cNvSpPr/>
            <p:nvPr/>
          </p:nvSpPr>
          <p:spPr>
            <a:xfrm>
              <a:off x="3657112" y="3898403"/>
              <a:ext cx="107884" cy="17792"/>
            </a:xfrm>
            <a:custGeom>
              <a:avLst/>
              <a:gdLst/>
              <a:ahLst/>
              <a:cxnLst/>
              <a:rect l="l" t="t" r="r" b="b"/>
              <a:pathLst>
                <a:path w="382" h="63" extrusionOk="0">
                  <a:moveTo>
                    <a:pt x="15" y="0"/>
                  </a:moveTo>
                  <a:cubicBezTo>
                    <a:pt x="2" y="0"/>
                    <a:pt x="0" y="20"/>
                    <a:pt x="11" y="22"/>
                  </a:cubicBezTo>
                  <a:cubicBezTo>
                    <a:pt x="127" y="45"/>
                    <a:pt x="245" y="54"/>
                    <a:pt x="360" y="62"/>
                  </a:cubicBezTo>
                  <a:lnTo>
                    <a:pt x="362" y="62"/>
                  </a:lnTo>
                  <a:cubicBezTo>
                    <a:pt x="382" y="62"/>
                    <a:pt x="382" y="28"/>
                    <a:pt x="360" y="28"/>
                  </a:cubicBezTo>
                  <a:cubicBezTo>
                    <a:pt x="245" y="24"/>
                    <a:pt x="129" y="11"/>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6"/>
            <p:cNvSpPr/>
            <p:nvPr/>
          </p:nvSpPr>
          <p:spPr>
            <a:xfrm>
              <a:off x="3637626" y="3702125"/>
              <a:ext cx="115227" cy="27677"/>
            </a:xfrm>
            <a:custGeom>
              <a:avLst/>
              <a:gdLst/>
              <a:ahLst/>
              <a:cxnLst/>
              <a:rect l="l" t="t" r="r" b="b"/>
              <a:pathLst>
                <a:path w="408" h="98" extrusionOk="0">
                  <a:moveTo>
                    <a:pt x="14" y="0"/>
                  </a:moveTo>
                  <a:cubicBezTo>
                    <a:pt x="5" y="0"/>
                    <a:pt x="0" y="15"/>
                    <a:pt x="9" y="21"/>
                  </a:cubicBezTo>
                  <a:cubicBezTo>
                    <a:pt x="106" y="67"/>
                    <a:pt x="214" y="97"/>
                    <a:pt x="322" y="97"/>
                  </a:cubicBezTo>
                  <a:cubicBezTo>
                    <a:pt x="344" y="97"/>
                    <a:pt x="365" y="96"/>
                    <a:pt x="386" y="93"/>
                  </a:cubicBezTo>
                  <a:cubicBezTo>
                    <a:pt x="407" y="91"/>
                    <a:pt x="408" y="59"/>
                    <a:pt x="388" y="59"/>
                  </a:cubicBezTo>
                  <a:cubicBezTo>
                    <a:pt x="388" y="59"/>
                    <a:pt x="387" y="59"/>
                    <a:pt x="386" y="59"/>
                  </a:cubicBezTo>
                  <a:cubicBezTo>
                    <a:pt x="371" y="60"/>
                    <a:pt x="356" y="60"/>
                    <a:pt x="341" y="60"/>
                  </a:cubicBezTo>
                  <a:cubicBezTo>
                    <a:pt x="228" y="60"/>
                    <a:pt x="124" y="45"/>
                    <a:pt x="18" y="1"/>
                  </a:cubicBezTo>
                  <a:cubicBezTo>
                    <a:pt x="16" y="0"/>
                    <a:pt x="15" y="0"/>
                    <a:pt x="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6"/>
            <p:cNvSpPr/>
            <p:nvPr/>
          </p:nvSpPr>
          <p:spPr>
            <a:xfrm>
              <a:off x="3659089" y="3729519"/>
              <a:ext cx="84161" cy="20899"/>
            </a:xfrm>
            <a:custGeom>
              <a:avLst/>
              <a:gdLst/>
              <a:ahLst/>
              <a:cxnLst/>
              <a:rect l="l" t="t" r="r" b="b"/>
              <a:pathLst>
                <a:path w="298" h="74" extrusionOk="0">
                  <a:moveTo>
                    <a:pt x="15" y="0"/>
                  </a:moveTo>
                  <a:cubicBezTo>
                    <a:pt x="3" y="0"/>
                    <a:pt x="1" y="18"/>
                    <a:pt x="13" y="22"/>
                  </a:cubicBezTo>
                  <a:cubicBezTo>
                    <a:pt x="98" y="52"/>
                    <a:pt x="188" y="69"/>
                    <a:pt x="278" y="74"/>
                  </a:cubicBezTo>
                  <a:cubicBezTo>
                    <a:pt x="297" y="74"/>
                    <a:pt x="297" y="41"/>
                    <a:pt x="278" y="41"/>
                  </a:cubicBezTo>
                  <a:cubicBezTo>
                    <a:pt x="188" y="37"/>
                    <a:pt x="105" y="24"/>
                    <a:pt x="19" y="1"/>
                  </a:cubicBezTo>
                  <a:cubicBezTo>
                    <a:pt x="18" y="0"/>
                    <a:pt x="16" y="0"/>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6"/>
            <p:cNvSpPr/>
            <p:nvPr/>
          </p:nvSpPr>
          <p:spPr>
            <a:xfrm>
              <a:off x="3993470" y="1799494"/>
              <a:ext cx="1145213" cy="1583218"/>
            </a:xfrm>
            <a:custGeom>
              <a:avLst/>
              <a:gdLst/>
              <a:ahLst/>
              <a:cxnLst/>
              <a:rect l="l" t="t" r="r" b="b"/>
              <a:pathLst>
                <a:path w="4055" h="5606" extrusionOk="0">
                  <a:moveTo>
                    <a:pt x="1714" y="45"/>
                  </a:moveTo>
                  <a:lnTo>
                    <a:pt x="1714" y="45"/>
                  </a:lnTo>
                  <a:cubicBezTo>
                    <a:pt x="1701" y="67"/>
                    <a:pt x="1688" y="88"/>
                    <a:pt x="1675" y="112"/>
                  </a:cubicBezTo>
                  <a:cubicBezTo>
                    <a:pt x="1669" y="124"/>
                    <a:pt x="1676" y="142"/>
                    <a:pt x="1690" y="142"/>
                  </a:cubicBezTo>
                  <a:cubicBezTo>
                    <a:pt x="1691" y="142"/>
                    <a:pt x="1691" y="142"/>
                    <a:pt x="1692" y="142"/>
                  </a:cubicBezTo>
                  <a:cubicBezTo>
                    <a:pt x="1780" y="132"/>
                    <a:pt x="1867" y="128"/>
                    <a:pt x="1954" y="128"/>
                  </a:cubicBezTo>
                  <a:cubicBezTo>
                    <a:pt x="2183" y="128"/>
                    <a:pt x="2410" y="161"/>
                    <a:pt x="2630" y="227"/>
                  </a:cubicBezTo>
                  <a:cubicBezTo>
                    <a:pt x="2602" y="236"/>
                    <a:pt x="2575" y="247"/>
                    <a:pt x="2547" y="257"/>
                  </a:cubicBezTo>
                  <a:cubicBezTo>
                    <a:pt x="2527" y="264"/>
                    <a:pt x="2525" y="290"/>
                    <a:pt x="2547" y="296"/>
                  </a:cubicBezTo>
                  <a:cubicBezTo>
                    <a:pt x="2844" y="395"/>
                    <a:pt x="3104" y="577"/>
                    <a:pt x="3298" y="823"/>
                  </a:cubicBezTo>
                  <a:cubicBezTo>
                    <a:pt x="3273" y="814"/>
                    <a:pt x="3247" y="804"/>
                    <a:pt x="3219" y="795"/>
                  </a:cubicBezTo>
                  <a:cubicBezTo>
                    <a:pt x="3217" y="794"/>
                    <a:pt x="3215" y="794"/>
                    <a:pt x="3214" y="794"/>
                  </a:cubicBezTo>
                  <a:cubicBezTo>
                    <a:pt x="3200" y="794"/>
                    <a:pt x="3188" y="812"/>
                    <a:pt x="3198" y="825"/>
                  </a:cubicBezTo>
                  <a:cubicBezTo>
                    <a:pt x="3309" y="992"/>
                    <a:pt x="3376" y="1176"/>
                    <a:pt x="3397" y="1375"/>
                  </a:cubicBezTo>
                  <a:cubicBezTo>
                    <a:pt x="3373" y="1358"/>
                    <a:pt x="3350" y="1341"/>
                    <a:pt x="3324" y="1322"/>
                  </a:cubicBezTo>
                  <a:cubicBezTo>
                    <a:pt x="3321" y="1320"/>
                    <a:pt x="3318" y="1319"/>
                    <a:pt x="3315" y="1319"/>
                  </a:cubicBezTo>
                  <a:cubicBezTo>
                    <a:pt x="3303" y="1319"/>
                    <a:pt x="3293" y="1333"/>
                    <a:pt x="3296" y="1345"/>
                  </a:cubicBezTo>
                  <a:cubicBezTo>
                    <a:pt x="3320" y="1453"/>
                    <a:pt x="3343" y="1562"/>
                    <a:pt x="3369" y="1671"/>
                  </a:cubicBezTo>
                  <a:cubicBezTo>
                    <a:pt x="3324" y="1671"/>
                    <a:pt x="3277" y="1680"/>
                    <a:pt x="3238" y="1680"/>
                  </a:cubicBezTo>
                  <a:cubicBezTo>
                    <a:pt x="3238" y="1660"/>
                    <a:pt x="3238" y="1641"/>
                    <a:pt x="3238" y="1624"/>
                  </a:cubicBezTo>
                  <a:cubicBezTo>
                    <a:pt x="3241" y="1617"/>
                    <a:pt x="3241" y="1611"/>
                    <a:pt x="3238" y="1605"/>
                  </a:cubicBezTo>
                  <a:cubicBezTo>
                    <a:pt x="3238" y="1598"/>
                    <a:pt x="3238" y="1592"/>
                    <a:pt x="3238" y="1585"/>
                  </a:cubicBezTo>
                  <a:cubicBezTo>
                    <a:pt x="3237" y="1571"/>
                    <a:pt x="3226" y="1564"/>
                    <a:pt x="3215" y="1564"/>
                  </a:cubicBezTo>
                  <a:cubicBezTo>
                    <a:pt x="3205" y="1564"/>
                    <a:pt x="3195" y="1571"/>
                    <a:pt x="3196" y="1585"/>
                  </a:cubicBezTo>
                  <a:lnTo>
                    <a:pt x="3196" y="1594"/>
                  </a:lnTo>
                  <a:cubicBezTo>
                    <a:pt x="3108" y="1609"/>
                    <a:pt x="3020" y="1617"/>
                    <a:pt x="2933" y="1617"/>
                  </a:cubicBezTo>
                  <a:cubicBezTo>
                    <a:pt x="2779" y="1617"/>
                    <a:pt x="2626" y="1593"/>
                    <a:pt x="2476" y="1547"/>
                  </a:cubicBezTo>
                  <a:cubicBezTo>
                    <a:pt x="2474" y="1546"/>
                    <a:pt x="2472" y="1546"/>
                    <a:pt x="2470" y="1546"/>
                  </a:cubicBezTo>
                  <a:cubicBezTo>
                    <a:pt x="2454" y="1546"/>
                    <a:pt x="2443" y="1570"/>
                    <a:pt x="2457" y="1583"/>
                  </a:cubicBezTo>
                  <a:lnTo>
                    <a:pt x="2583" y="1710"/>
                  </a:lnTo>
                  <a:cubicBezTo>
                    <a:pt x="2283" y="1675"/>
                    <a:pt x="1994" y="1600"/>
                    <a:pt x="1714" y="1487"/>
                  </a:cubicBezTo>
                  <a:cubicBezTo>
                    <a:pt x="1712" y="1486"/>
                    <a:pt x="1710" y="1486"/>
                    <a:pt x="1708" y="1486"/>
                  </a:cubicBezTo>
                  <a:cubicBezTo>
                    <a:pt x="1693" y="1486"/>
                    <a:pt x="1681" y="1506"/>
                    <a:pt x="1690" y="1519"/>
                  </a:cubicBezTo>
                  <a:cubicBezTo>
                    <a:pt x="1711" y="1553"/>
                    <a:pt x="1733" y="1585"/>
                    <a:pt x="1756" y="1620"/>
                  </a:cubicBezTo>
                  <a:cubicBezTo>
                    <a:pt x="1491" y="1547"/>
                    <a:pt x="1262" y="1393"/>
                    <a:pt x="1095" y="1172"/>
                  </a:cubicBezTo>
                  <a:cubicBezTo>
                    <a:pt x="1091" y="1167"/>
                    <a:pt x="1083" y="1162"/>
                    <a:pt x="1076" y="1162"/>
                  </a:cubicBezTo>
                  <a:cubicBezTo>
                    <a:pt x="1072" y="1162"/>
                    <a:pt x="1068" y="1164"/>
                    <a:pt x="1065" y="1168"/>
                  </a:cubicBezTo>
                  <a:cubicBezTo>
                    <a:pt x="964" y="1296"/>
                    <a:pt x="835" y="1388"/>
                    <a:pt x="686" y="1448"/>
                  </a:cubicBezTo>
                  <a:cubicBezTo>
                    <a:pt x="684" y="1442"/>
                    <a:pt x="678" y="1438"/>
                    <a:pt x="672" y="1438"/>
                  </a:cubicBezTo>
                  <a:cubicBezTo>
                    <a:pt x="666" y="1438"/>
                    <a:pt x="660" y="1441"/>
                    <a:pt x="658" y="1448"/>
                  </a:cubicBezTo>
                  <a:cubicBezTo>
                    <a:pt x="630" y="1577"/>
                    <a:pt x="606" y="1716"/>
                    <a:pt x="591" y="1862"/>
                  </a:cubicBezTo>
                  <a:cubicBezTo>
                    <a:pt x="583" y="1861"/>
                    <a:pt x="574" y="1860"/>
                    <a:pt x="566" y="1860"/>
                  </a:cubicBezTo>
                  <a:cubicBezTo>
                    <a:pt x="531" y="1860"/>
                    <a:pt x="498" y="1867"/>
                    <a:pt x="467" y="1881"/>
                  </a:cubicBezTo>
                  <a:cubicBezTo>
                    <a:pt x="441" y="1750"/>
                    <a:pt x="435" y="1622"/>
                    <a:pt x="461" y="1489"/>
                  </a:cubicBezTo>
                  <a:cubicBezTo>
                    <a:pt x="462" y="1477"/>
                    <a:pt x="453" y="1466"/>
                    <a:pt x="442" y="1466"/>
                  </a:cubicBezTo>
                  <a:cubicBezTo>
                    <a:pt x="438" y="1466"/>
                    <a:pt x="433" y="1467"/>
                    <a:pt x="429" y="1472"/>
                  </a:cubicBezTo>
                  <a:cubicBezTo>
                    <a:pt x="409" y="1493"/>
                    <a:pt x="388" y="1510"/>
                    <a:pt x="364" y="1527"/>
                  </a:cubicBezTo>
                  <a:cubicBezTo>
                    <a:pt x="298" y="1294"/>
                    <a:pt x="345" y="1048"/>
                    <a:pt x="497" y="855"/>
                  </a:cubicBezTo>
                  <a:cubicBezTo>
                    <a:pt x="507" y="842"/>
                    <a:pt x="501" y="820"/>
                    <a:pt x="484" y="820"/>
                  </a:cubicBezTo>
                  <a:cubicBezTo>
                    <a:pt x="482" y="820"/>
                    <a:pt x="480" y="820"/>
                    <a:pt x="478" y="821"/>
                  </a:cubicBezTo>
                  <a:cubicBezTo>
                    <a:pt x="467" y="827"/>
                    <a:pt x="456" y="830"/>
                    <a:pt x="446" y="830"/>
                  </a:cubicBezTo>
                  <a:cubicBezTo>
                    <a:pt x="422" y="830"/>
                    <a:pt x="401" y="814"/>
                    <a:pt x="381" y="782"/>
                  </a:cubicBezTo>
                  <a:cubicBezTo>
                    <a:pt x="392" y="752"/>
                    <a:pt x="405" y="722"/>
                    <a:pt x="422" y="694"/>
                  </a:cubicBezTo>
                  <a:cubicBezTo>
                    <a:pt x="448" y="652"/>
                    <a:pt x="480" y="611"/>
                    <a:pt x="518" y="579"/>
                  </a:cubicBezTo>
                  <a:cubicBezTo>
                    <a:pt x="600" y="504"/>
                    <a:pt x="694" y="469"/>
                    <a:pt x="801" y="444"/>
                  </a:cubicBezTo>
                  <a:cubicBezTo>
                    <a:pt x="803" y="444"/>
                    <a:pt x="808" y="442"/>
                    <a:pt x="808" y="439"/>
                  </a:cubicBezTo>
                  <a:cubicBezTo>
                    <a:pt x="814" y="437"/>
                    <a:pt x="818" y="433"/>
                    <a:pt x="814" y="427"/>
                  </a:cubicBezTo>
                  <a:cubicBezTo>
                    <a:pt x="814" y="424"/>
                    <a:pt x="812" y="424"/>
                    <a:pt x="812" y="422"/>
                  </a:cubicBezTo>
                  <a:cubicBezTo>
                    <a:pt x="812" y="420"/>
                    <a:pt x="810" y="418"/>
                    <a:pt x="810" y="418"/>
                  </a:cubicBezTo>
                  <a:cubicBezTo>
                    <a:pt x="795" y="384"/>
                    <a:pt x="773" y="354"/>
                    <a:pt x="750" y="328"/>
                  </a:cubicBezTo>
                  <a:lnTo>
                    <a:pt x="750" y="328"/>
                  </a:lnTo>
                  <a:cubicBezTo>
                    <a:pt x="788" y="332"/>
                    <a:pt x="823" y="345"/>
                    <a:pt x="857" y="365"/>
                  </a:cubicBezTo>
                  <a:cubicBezTo>
                    <a:pt x="860" y="366"/>
                    <a:pt x="863" y="367"/>
                    <a:pt x="866" y="367"/>
                  </a:cubicBezTo>
                  <a:cubicBezTo>
                    <a:pt x="876" y="367"/>
                    <a:pt x="885" y="359"/>
                    <a:pt x="885" y="347"/>
                  </a:cubicBezTo>
                  <a:cubicBezTo>
                    <a:pt x="887" y="257"/>
                    <a:pt x="919" y="176"/>
                    <a:pt x="977" y="110"/>
                  </a:cubicBezTo>
                  <a:cubicBezTo>
                    <a:pt x="977" y="161"/>
                    <a:pt x="981" y="210"/>
                    <a:pt x="990" y="262"/>
                  </a:cubicBezTo>
                  <a:cubicBezTo>
                    <a:pt x="991" y="271"/>
                    <a:pt x="999" y="275"/>
                    <a:pt x="1007" y="275"/>
                  </a:cubicBezTo>
                  <a:cubicBezTo>
                    <a:pt x="1014" y="275"/>
                    <a:pt x="1022" y="272"/>
                    <a:pt x="1026" y="266"/>
                  </a:cubicBezTo>
                  <a:cubicBezTo>
                    <a:pt x="1029" y="269"/>
                    <a:pt x="1031" y="270"/>
                    <a:pt x="1034" y="270"/>
                  </a:cubicBezTo>
                  <a:cubicBezTo>
                    <a:pt x="1036" y="270"/>
                    <a:pt x="1038" y="269"/>
                    <a:pt x="1041" y="268"/>
                  </a:cubicBezTo>
                  <a:cubicBezTo>
                    <a:pt x="1247" y="144"/>
                    <a:pt x="1474" y="67"/>
                    <a:pt x="1714" y="45"/>
                  </a:cubicBezTo>
                  <a:close/>
                  <a:moveTo>
                    <a:pt x="589" y="1889"/>
                  </a:moveTo>
                  <a:lnTo>
                    <a:pt x="589" y="1889"/>
                  </a:lnTo>
                  <a:cubicBezTo>
                    <a:pt x="587" y="1902"/>
                    <a:pt x="587" y="1917"/>
                    <a:pt x="585" y="1932"/>
                  </a:cubicBezTo>
                  <a:cubicBezTo>
                    <a:pt x="574" y="1930"/>
                    <a:pt x="563" y="1929"/>
                    <a:pt x="553" y="1929"/>
                  </a:cubicBezTo>
                  <a:cubicBezTo>
                    <a:pt x="399" y="1929"/>
                    <a:pt x="341" y="2144"/>
                    <a:pt x="471" y="2236"/>
                  </a:cubicBezTo>
                  <a:cubicBezTo>
                    <a:pt x="473" y="2237"/>
                    <a:pt x="474" y="2237"/>
                    <a:pt x="475" y="2237"/>
                  </a:cubicBezTo>
                  <a:cubicBezTo>
                    <a:pt x="482" y="2237"/>
                    <a:pt x="489" y="2227"/>
                    <a:pt x="482" y="2219"/>
                  </a:cubicBezTo>
                  <a:cubicBezTo>
                    <a:pt x="435" y="2179"/>
                    <a:pt x="409" y="2112"/>
                    <a:pt x="433" y="2050"/>
                  </a:cubicBezTo>
                  <a:cubicBezTo>
                    <a:pt x="437" y="2037"/>
                    <a:pt x="446" y="2027"/>
                    <a:pt x="452" y="2016"/>
                  </a:cubicBezTo>
                  <a:cubicBezTo>
                    <a:pt x="488" y="2037"/>
                    <a:pt x="510" y="2069"/>
                    <a:pt x="523" y="2112"/>
                  </a:cubicBezTo>
                  <a:cubicBezTo>
                    <a:pt x="525" y="2117"/>
                    <a:pt x="530" y="2119"/>
                    <a:pt x="534" y="2119"/>
                  </a:cubicBezTo>
                  <a:cubicBezTo>
                    <a:pt x="540" y="2119"/>
                    <a:pt x="545" y="2116"/>
                    <a:pt x="544" y="2110"/>
                  </a:cubicBezTo>
                  <a:cubicBezTo>
                    <a:pt x="540" y="2063"/>
                    <a:pt x="506" y="2022"/>
                    <a:pt x="463" y="2003"/>
                  </a:cubicBezTo>
                  <a:cubicBezTo>
                    <a:pt x="495" y="1971"/>
                    <a:pt x="538" y="1958"/>
                    <a:pt x="583" y="1954"/>
                  </a:cubicBezTo>
                  <a:lnTo>
                    <a:pt x="583" y="1954"/>
                  </a:lnTo>
                  <a:cubicBezTo>
                    <a:pt x="574" y="2084"/>
                    <a:pt x="572" y="2217"/>
                    <a:pt x="583" y="2348"/>
                  </a:cubicBezTo>
                  <a:cubicBezTo>
                    <a:pt x="461" y="2333"/>
                    <a:pt x="343" y="2247"/>
                    <a:pt x="349" y="2108"/>
                  </a:cubicBezTo>
                  <a:cubicBezTo>
                    <a:pt x="354" y="1979"/>
                    <a:pt x="471" y="1902"/>
                    <a:pt x="589" y="1889"/>
                  </a:cubicBezTo>
                  <a:close/>
                  <a:moveTo>
                    <a:pt x="3241" y="1707"/>
                  </a:moveTo>
                  <a:lnTo>
                    <a:pt x="3241" y="1707"/>
                  </a:lnTo>
                  <a:cubicBezTo>
                    <a:pt x="3264" y="1710"/>
                    <a:pt x="3290" y="1707"/>
                    <a:pt x="3313" y="1712"/>
                  </a:cubicBezTo>
                  <a:cubicBezTo>
                    <a:pt x="3322" y="1709"/>
                    <a:pt x="3331" y="1708"/>
                    <a:pt x="3339" y="1708"/>
                  </a:cubicBezTo>
                  <a:cubicBezTo>
                    <a:pt x="3364" y="1708"/>
                    <a:pt x="3385" y="1721"/>
                    <a:pt x="3401" y="1748"/>
                  </a:cubicBezTo>
                  <a:cubicBezTo>
                    <a:pt x="3442" y="1763"/>
                    <a:pt x="3457" y="1791"/>
                    <a:pt x="3446" y="1829"/>
                  </a:cubicBezTo>
                  <a:cubicBezTo>
                    <a:pt x="3461" y="1915"/>
                    <a:pt x="3448" y="2009"/>
                    <a:pt x="3450" y="2095"/>
                  </a:cubicBezTo>
                  <a:cubicBezTo>
                    <a:pt x="3450" y="2181"/>
                    <a:pt x="3465" y="2277"/>
                    <a:pt x="3455" y="2361"/>
                  </a:cubicBezTo>
                  <a:cubicBezTo>
                    <a:pt x="3446" y="2421"/>
                    <a:pt x="3438" y="2421"/>
                    <a:pt x="3380" y="2421"/>
                  </a:cubicBezTo>
                  <a:cubicBezTo>
                    <a:pt x="3335" y="2421"/>
                    <a:pt x="3288" y="2423"/>
                    <a:pt x="3243" y="2423"/>
                  </a:cubicBezTo>
                  <a:cubicBezTo>
                    <a:pt x="3236" y="2423"/>
                    <a:pt x="3230" y="2425"/>
                    <a:pt x="3228" y="2429"/>
                  </a:cubicBezTo>
                  <a:cubicBezTo>
                    <a:pt x="3228" y="2410"/>
                    <a:pt x="3230" y="2391"/>
                    <a:pt x="3230" y="2369"/>
                  </a:cubicBezTo>
                  <a:cubicBezTo>
                    <a:pt x="3241" y="2149"/>
                    <a:pt x="3243" y="1928"/>
                    <a:pt x="3241" y="1707"/>
                  </a:cubicBezTo>
                  <a:close/>
                  <a:moveTo>
                    <a:pt x="2028" y="3065"/>
                  </a:moveTo>
                  <a:cubicBezTo>
                    <a:pt x="2039" y="3065"/>
                    <a:pt x="2049" y="3065"/>
                    <a:pt x="2058" y="3067"/>
                  </a:cubicBezTo>
                  <a:cubicBezTo>
                    <a:pt x="2064" y="3066"/>
                    <a:pt x="2069" y="3065"/>
                    <a:pt x="2073" y="3065"/>
                  </a:cubicBezTo>
                  <a:cubicBezTo>
                    <a:pt x="2084" y="3065"/>
                    <a:pt x="2092" y="3071"/>
                    <a:pt x="2097" y="3085"/>
                  </a:cubicBezTo>
                  <a:cubicBezTo>
                    <a:pt x="2095" y="3095"/>
                    <a:pt x="2095" y="3106"/>
                    <a:pt x="2093" y="3117"/>
                  </a:cubicBezTo>
                  <a:cubicBezTo>
                    <a:pt x="2090" y="3138"/>
                    <a:pt x="2093" y="3185"/>
                    <a:pt x="2084" y="3202"/>
                  </a:cubicBezTo>
                  <a:cubicBezTo>
                    <a:pt x="2074" y="3218"/>
                    <a:pt x="2056" y="3222"/>
                    <a:pt x="2038" y="3222"/>
                  </a:cubicBezTo>
                  <a:cubicBezTo>
                    <a:pt x="2020" y="3222"/>
                    <a:pt x="2002" y="3218"/>
                    <a:pt x="1990" y="3217"/>
                  </a:cubicBezTo>
                  <a:cubicBezTo>
                    <a:pt x="1936" y="3215"/>
                    <a:pt x="1883" y="3213"/>
                    <a:pt x="1829" y="3213"/>
                  </a:cubicBezTo>
                  <a:cubicBezTo>
                    <a:pt x="1829" y="3211"/>
                    <a:pt x="1829" y="3209"/>
                    <a:pt x="1829" y="3209"/>
                  </a:cubicBezTo>
                  <a:cubicBezTo>
                    <a:pt x="1816" y="3162"/>
                    <a:pt x="1812" y="3115"/>
                    <a:pt x="1816" y="3067"/>
                  </a:cubicBezTo>
                  <a:lnTo>
                    <a:pt x="1964" y="3067"/>
                  </a:lnTo>
                  <a:cubicBezTo>
                    <a:pt x="1983" y="3067"/>
                    <a:pt x="2006" y="3065"/>
                    <a:pt x="2028" y="3065"/>
                  </a:cubicBezTo>
                  <a:close/>
                  <a:moveTo>
                    <a:pt x="1077" y="1215"/>
                  </a:moveTo>
                  <a:cubicBezTo>
                    <a:pt x="1259" y="1448"/>
                    <a:pt x="1508" y="1609"/>
                    <a:pt x="1797" y="1673"/>
                  </a:cubicBezTo>
                  <a:cubicBezTo>
                    <a:pt x="1799" y="1674"/>
                    <a:pt x="1800" y="1674"/>
                    <a:pt x="1802" y="1674"/>
                  </a:cubicBezTo>
                  <a:cubicBezTo>
                    <a:pt x="1817" y="1674"/>
                    <a:pt x="1830" y="1657"/>
                    <a:pt x="1821" y="1643"/>
                  </a:cubicBezTo>
                  <a:cubicBezTo>
                    <a:pt x="1801" y="1613"/>
                    <a:pt x="1782" y="1581"/>
                    <a:pt x="1761" y="1551"/>
                  </a:cubicBezTo>
                  <a:lnTo>
                    <a:pt x="1761" y="1551"/>
                  </a:lnTo>
                  <a:cubicBezTo>
                    <a:pt x="2046" y="1660"/>
                    <a:pt x="2339" y="1729"/>
                    <a:pt x="2643" y="1759"/>
                  </a:cubicBezTo>
                  <a:cubicBezTo>
                    <a:pt x="2644" y="1759"/>
                    <a:pt x="2644" y="1759"/>
                    <a:pt x="2645" y="1759"/>
                  </a:cubicBezTo>
                  <a:cubicBezTo>
                    <a:pt x="2661" y="1759"/>
                    <a:pt x="2668" y="1735"/>
                    <a:pt x="2658" y="1722"/>
                  </a:cubicBezTo>
                  <a:cubicBezTo>
                    <a:pt x="2619" y="1686"/>
                    <a:pt x="2581" y="1647"/>
                    <a:pt x="2545" y="1611"/>
                  </a:cubicBezTo>
                  <a:lnTo>
                    <a:pt x="2545" y="1611"/>
                  </a:lnTo>
                  <a:cubicBezTo>
                    <a:pt x="2671" y="1644"/>
                    <a:pt x="2799" y="1660"/>
                    <a:pt x="2928" y="1660"/>
                  </a:cubicBezTo>
                  <a:cubicBezTo>
                    <a:pt x="3017" y="1660"/>
                    <a:pt x="3106" y="1652"/>
                    <a:pt x="3196" y="1637"/>
                  </a:cubicBezTo>
                  <a:lnTo>
                    <a:pt x="3196" y="1637"/>
                  </a:lnTo>
                  <a:cubicBezTo>
                    <a:pt x="3200" y="1868"/>
                    <a:pt x="3200" y="2097"/>
                    <a:pt x="3189" y="2326"/>
                  </a:cubicBezTo>
                  <a:cubicBezTo>
                    <a:pt x="3181" y="2556"/>
                    <a:pt x="3157" y="2789"/>
                    <a:pt x="3024" y="2982"/>
                  </a:cubicBezTo>
                  <a:cubicBezTo>
                    <a:pt x="2960" y="3076"/>
                    <a:pt x="2881" y="3151"/>
                    <a:pt x="2791" y="3211"/>
                  </a:cubicBezTo>
                  <a:cubicBezTo>
                    <a:pt x="2747" y="3217"/>
                    <a:pt x="2702" y="3219"/>
                    <a:pt x="2658" y="3219"/>
                  </a:cubicBezTo>
                  <a:cubicBezTo>
                    <a:pt x="2481" y="3219"/>
                    <a:pt x="2300" y="3179"/>
                    <a:pt x="2127" y="3155"/>
                  </a:cubicBezTo>
                  <a:cubicBezTo>
                    <a:pt x="2127" y="3147"/>
                    <a:pt x="2129" y="3136"/>
                    <a:pt x="2129" y="3127"/>
                  </a:cubicBezTo>
                  <a:cubicBezTo>
                    <a:pt x="2135" y="3076"/>
                    <a:pt x="2144" y="3033"/>
                    <a:pt x="2082" y="3029"/>
                  </a:cubicBezTo>
                  <a:cubicBezTo>
                    <a:pt x="2051" y="3026"/>
                    <a:pt x="2020" y="3025"/>
                    <a:pt x="1988" y="3025"/>
                  </a:cubicBezTo>
                  <a:cubicBezTo>
                    <a:pt x="1925" y="3025"/>
                    <a:pt x="1860" y="3029"/>
                    <a:pt x="1797" y="3029"/>
                  </a:cubicBezTo>
                  <a:cubicBezTo>
                    <a:pt x="1786" y="3029"/>
                    <a:pt x="1778" y="3037"/>
                    <a:pt x="1778" y="3048"/>
                  </a:cubicBezTo>
                  <a:cubicBezTo>
                    <a:pt x="1771" y="3108"/>
                    <a:pt x="1776" y="3162"/>
                    <a:pt x="1791" y="3217"/>
                  </a:cubicBezTo>
                  <a:cubicBezTo>
                    <a:pt x="1793" y="3224"/>
                    <a:pt x="1797" y="3228"/>
                    <a:pt x="1801" y="3230"/>
                  </a:cubicBezTo>
                  <a:cubicBezTo>
                    <a:pt x="1803" y="3230"/>
                    <a:pt x="1803" y="3232"/>
                    <a:pt x="1806" y="3232"/>
                  </a:cubicBezTo>
                  <a:cubicBezTo>
                    <a:pt x="1855" y="3239"/>
                    <a:pt x="1904" y="3243"/>
                    <a:pt x="1953" y="3247"/>
                  </a:cubicBezTo>
                  <a:cubicBezTo>
                    <a:pt x="1981" y="3249"/>
                    <a:pt x="2016" y="3257"/>
                    <a:pt x="2047" y="3257"/>
                  </a:cubicBezTo>
                  <a:cubicBezTo>
                    <a:pt x="2057" y="3257"/>
                    <a:pt x="2067" y="3256"/>
                    <a:pt x="2075" y="3254"/>
                  </a:cubicBezTo>
                  <a:cubicBezTo>
                    <a:pt x="2110" y="3247"/>
                    <a:pt x="2120" y="3215"/>
                    <a:pt x="2125" y="3183"/>
                  </a:cubicBezTo>
                  <a:cubicBezTo>
                    <a:pt x="2283" y="3227"/>
                    <a:pt x="2465" y="3264"/>
                    <a:pt x="2642" y="3264"/>
                  </a:cubicBezTo>
                  <a:cubicBezTo>
                    <a:pt x="2664" y="3264"/>
                    <a:pt x="2686" y="3263"/>
                    <a:pt x="2707" y="3262"/>
                  </a:cubicBezTo>
                  <a:lnTo>
                    <a:pt x="2707" y="3262"/>
                  </a:lnTo>
                  <a:cubicBezTo>
                    <a:pt x="2474" y="3390"/>
                    <a:pt x="2187" y="3430"/>
                    <a:pt x="1918" y="3430"/>
                  </a:cubicBezTo>
                  <a:cubicBezTo>
                    <a:pt x="1877" y="3430"/>
                    <a:pt x="1835" y="3429"/>
                    <a:pt x="1795" y="3427"/>
                  </a:cubicBezTo>
                  <a:cubicBezTo>
                    <a:pt x="1352" y="3412"/>
                    <a:pt x="945" y="3260"/>
                    <a:pt x="745" y="2836"/>
                  </a:cubicBezTo>
                  <a:cubicBezTo>
                    <a:pt x="542" y="2401"/>
                    <a:pt x="632" y="1934"/>
                    <a:pt x="681" y="1480"/>
                  </a:cubicBezTo>
                  <a:cubicBezTo>
                    <a:pt x="842" y="1433"/>
                    <a:pt x="973" y="1343"/>
                    <a:pt x="1077" y="1215"/>
                  </a:cubicBezTo>
                  <a:close/>
                  <a:moveTo>
                    <a:pt x="2534" y="3695"/>
                  </a:moveTo>
                  <a:cubicBezTo>
                    <a:pt x="2570" y="3755"/>
                    <a:pt x="2611" y="3815"/>
                    <a:pt x="2609" y="3888"/>
                  </a:cubicBezTo>
                  <a:cubicBezTo>
                    <a:pt x="2605" y="3967"/>
                    <a:pt x="2557" y="4046"/>
                    <a:pt x="2521" y="4115"/>
                  </a:cubicBezTo>
                  <a:cubicBezTo>
                    <a:pt x="2465" y="4215"/>
                    <a:pt x="2405" y="4312"/>
                    <a:pt x="2335" y="4402"/>
                  </a:cubicBezTo>
                  <a:cubicBezTo>
                    <a:pt x="2270" y="4260"/>
                    <a:pt x="2133" y="4160"/>
                    <a:pt x="1979" y="4136"/>
                  </a:cubicBezTo>
                  <a:cubicBezTo>
                    <a:pt x="2180" y="4012"/>
                    <a:pt x="2362" y="3858"/>
                    <a:pt x="2534" y="3695"/>
                  </a:cubicBezTo>
                  <a:close/>
                  <a:moveTo>
                    <a:pt x="1332" y="3723"/>
                  </a:moveTo>
                  <a:cubicBezTo>
                    <a:pt x="1523" y="3843"/>
                    <a:pt x="1703" y="3975"/>
                    <a:pt x="1859" y="4140"/>
                  </a:cubicBezTo>
                  <a:cubicBezTo>
                    <a:pt x="1688" y="4177"/>
                    <a:pt x="1551" y="4295"/>
                    <a:pt x="1489" y="4462"/>
                  </a:cubicBezTo>
                  <a:cubicBezTo>
                    <a:pt x="1433" y="4357"/>
                    <a:pt x="1382" y="4252"/>
                    <a:pt x="1339" y="4140"/>
                  </a:cubicBezTo>
                  <a:cubicBezTo>
                    <a:pt x="1330" y="4117"/>
                    <a:pt x="1296" y="4035"/>
                    <a:pt x="1272" y="3950"/>
                  </a:cubicBezTo>
                  <a:cubicBezTo>
                    <a:pt x="1274" y="3943"/>
                    <a:pt x="1272" y="3937"/>
                    <a:pt x="1268" y="3933"/>
                  </a:cubicBezTo>
                  <a:cubicBezTo>
                    <a:pt x="1242" y="3832"/>
                    <a:pt x="1238" y="3736"/>
                    <a:pt x="1317" y="3736"/>
                  </a:cubicBezTo>
                  <a:cubicBezTo>
                    <a:pt x="1326" y="3736"/>
                    <a:pt x="1330" y="3729"/>
                    <a:pt x="1332" y="3723"/>
                  </a:cubicBezTo>
                  <a:close/>
                  <a:moveTo>
                    <a:pt x="2519" y="3389"/>
                  </a:moveTo>
                  <a:cubicBezTo>
                    <a:pt x="2519" y="3470"/>
                    <a:pt x="2517" y="3554"/>
                    <a:pt x="2527" y="3635"/>
                  </a:cubicBezTo>
                  <a:cubicBezTo>
                    <a:pt x="2530" y="3637"/>
                    <a:pt x="2530" y="3639"/>
                    <a:pt x="2530" y="3641"/>
                  </a:cubicBezTo>
                  <a:cubicBezTo>
                    <a:pt x="2347" y="3817"/>
                    <a:pt x="2150" y="3971"/>
                    <a:pt x="1949" y="4123"/>
                  </a:cubicBezTo>
                  <a:cubicBezTo>
                    <a:pt x="1948" y="4123"/>
                    <a:pt x="1947" y="4122"/>
                    <a:pt x="1945" y="4122"/>
                  </a:cubicBezTo>
                  <a:cubicBezTo>
                    <a:pt x="1942" y="4122"/>
                    <a:pt x="1938" y="4124"/>
                    <a:pt x="1936" y="4128"/>
                  </a:cubicBezTo>
                  <a:cubicBezTo>
                    <a:pt x="1936" y="4130"/>
                    <a:pt x="1936" y="4132"/>
                    <a:pt x="1936" y="4134"/>
                  </a:cubicBezTo>
                  <a:cubicBezTo>
                    <a:pt x="1936" y="4134"/>
                    <a:pt x="1935" y="4134"/>
                    <a:pt x="1934" y="4134"/>
                  </a:cubicBezTo>
                  <a:cubicBezTo>
                    <a:pt x="1927" y="4134"/>
                    <a:pt x="1921" y="4143"/>
                    <a:pt x="1923" y="4151"/>
                  </a:cubicBezTo>
                  <a:cubicBezTo>
                    <a:pt x="1926" y="4153"/>
                    <a:pt x="1928" y="4158"/>
                    <a:pt x="1932" y="4158"/>
                  </a:cubicBezTo>
                  <a:cubicBezTo>
                    <a:pt x="1902" y="4372"/>
                    <a:pt x="1932" y="4609"/>
                    <a:pt x="1945" y="4824"/>
                  </a:cubicBezTo>
                  <a:cubicBezTo>
                    <a:pt x="1951" y="4948"/>
                    <a:pt x="1960" y="5072"/>
                    <a:pt x="1971" y="5194"/>
                  </a:cubicBezTo>
                  <a:cubicBezTo>
                    <a:pt x="1975" y="5256"/>
                    <a:pt x="1979" y="5318"/>
                    <a:pt x="1986" y="5378"/>
                  </a:cubicBezTo>
                  <a:cubicBezTo>
                    <a:pt x="1990" y="5410"/>
                    <a:pt x="1992" y="5440"/>
                    <a:pt x="1996" y="5470"/>
                  </a:cubicBezTo>
                  <a:cubicBezTo>
                    <a:pt x="1992" y="5488"/>
                    <a:pt x="1992" y="5503"/>
                    <a:pt x="1998" y="5513"/>
                  </a:cubicBezTo>
                  <a:cubicBezTo>
                    <a:pt x="1994" y="5515"/>
                    <a:pt x="1992" y="5518"/>
                    <a:pt x="1990" y="5520"/>
                  </a:cubicBezTo>
                  <a:cubicBezTo>
                    <a:pt x="1988" y="5522"/>
                    <a:pt x="1988" y="5524"/>
                    <a:pt x="1986" y="5526"/>
                  </a:cubicBezTo>
                  <a:cubicBezTo>
                    <a:pt x="1979" y="5537"/>
                    <a:pt x="1983" y="5548"/>
                    <a:pt x="1992" y="5554"/>
                  </a:cubicBezTo>
                  <a:cubicBezTo>
                    <a:pt x="1961" y="5554"/>
                    <a:pt x="1930" y="5554"/>
                    <a:pt x="1900" y="5554"/>
                  </a:cubicBezTo>
                  <a:cubicBezTo>
                    <a:pt x="1528" y="5554"/>
                    <a:pt x="1156" y="5543"/>
                    <a:pt x="784" y="5541"/>
                  </a:cubicBezTo>
                  <a:cubicBezTo>
                    <a:pt x="790" y="5380"/>
                    <a:pt x="803" y="5226"/>
                    <a:pt x="823" y="5068"/>
                  </a:cubicBezTo>
                  <a:cubicBezTo>
                    <a:pt x="824" y="5057"/>
                    <a:pt x="814" y="5051"/>
                    <a:pt x="805" y="5051"/>
                  </a:cubicBezTo>
                  <a:cubicBezTo>
                    <a:pt x="798" y="5051"/>
                    <a:pt x="790" y="5055"/>
                    <a:pt x="788" y="5063"/>
                  </a:cubicBezTo>
                  <a:cubicBezTo>
                    <a:pt x="758" y="5218"/>
                    <a:pt x="748" y="5383"/>
                    <a:pt x="758" y="5541"/>
                  </a:cubicBezTo>
                  <a:cubicBezTo>
                    <a:pt x="679" y="5540"/>
                    <a:pt x="600" y="5540"/>
                    <a:pt x="521" y="5540"/>
                  </a:cubicBezTo>
                  <a:cubicBezTo>
                    <a:pt x="363" y="5540"/>
                    <a:pt x="206" y="5542"/>
                    <a:pt x="47" y="5548"/>
                  </a:cubicBezTo>
                  <a:cubicBezTo>
                    <a:pt x="43" y="5548"/>
                    <a:pt x="39" y="5550"/>
                    <a:pt x="37" y="5554"/>
                  </a:cubicBezTo>
                  <a:cubicBezTo>
                    <a:pt x="37" y="5554"/>
                    <a:pt x="37" y="5554"/>
                    <a:pt x="37" y="5552"/>
                  </a:cubicBezTo>
                  <a:cubicBezTo>
                    <a:pt x="107" y="5192"/>
                    <a:pt x="186" y="4858"/>
                    <a:pt x="407" y="4556"/>
                  </a:cubicBezTo>
                  <a:cubicBezTo>
                    <a:pt x="617" y="4265"/>
                    <a:pt x="900" y="4089"/>
                    <a:pt x="1230" y="3969"/>
                  </a:cubicBezTo>
                  <a:cubicBezTo>
                    <a:pt x="1289" y="4175"/>
                    <a:pt x="1431" y="4432"/>
                    <a:pt x="1469" y="4483"/>
                  </a:cubicBezTo>
                  <a:cubicBezTo>
                    <a:pt x="1473" y="4488"/>
                    <a:pt x="1477" y="4490"/>
                    <a:pt x="1481" y="4490"/>
                  </a:cubicBezTo>
                  <a:cubicBezTo>
                    <a:pt x="1484" y="4490"/>
                    <a:pt x="1488" y="4488"/>
                    <a:pt x="1491" y="4485"/>
                  </a:cubicBezTo>
                  <a:cubicBezTo>
                    <a:pt x="1495" y="4490"/>
                    <a:pt x="1501" y="4493"/>
                    <a:pt x="1507" y="4493"/>
                  </a:cubicBezTo>
                  <a:cubicBezTo>
                    <a:pt x="1515" y="4493"/>
                    <a:pt x="1524" y="4488"/>
                    <a:pt x="1527" y="4479"/>
                  </a:cubicBezTo>
                  <a:cubicBezTo>
                    <a:pt x="1589" y="4312"/>
                    <a:pt x="1729" y="4200"/>
                    <a:pt x="1906" y="4175"/>
                  </a:cubicBezTo>
                  <a:cubicBezTo>
                    <a:pt x="1917" y="4173"/>
                    <a:pt x="1921" y="4162"/>
                    <a:pt x="1919" y="4151"/>
                  </a:cubicBezTo>
                  <a:cubicBezTo>
                    <a:pt x="1919" y="4147"/>
                    <a:pt x="1917" y="4143"/>
                    <a:pt x="1915" y="4140"/>
                  </a:cubicBezTo>
                  <a:cubicBezTo>
                    <a:pt x="1746" y="3960"/>
                    <a:pt x="1553" y="3798"/>
                    <a:pt x="1330" y="3688"/>
                  </a:cubicBezTo>
                  <a:cubicBezTo>
                    <a:pt x="1334" y="3686"/>
                    <a:pt x="1337" y="3682"/>
                    <a:pt x="1337" y="3678"/>
                  </a:cubicBezTo>
                  <a:cubicBezTo>
                    <a:pt x="1345" y="3588"/>
                    <a:pt x="1341" y="3494"/>
                    <a:pt x="1334" y="3404"/>
                  </a:cubicBezTo>
                  <a:lnTo>
                    <a:pt x="1334" y="3404"/>
                  </a:lnTo>
                  <a:cubicBezTo>
                    <a:pt x="1506" y="3456"/>
                    <a:pt x="1692" y="3477"/>
                    <a:pt x="1876" y="3477"/>
                  </a:cubicBezTo>
                  <a:cubicBezTo>
                    <a:pt x="2007" y="3477"/>
                    <a:pt x="2137" y="3466"/>
                    <a:pt x="2260" y="3449"/>
                  </a:cubicBezTo>
                  <a:cubicBezTo>
                    <a:pt x="2345" y="3436"/>
                    <a:pt x="2433" y="3416"/>
                    <a:pt x="2519" y="3389"/>
                  </a:cubicBezTo>
                  <a:close/>
                  <a:moveTo>
                    <a:pt x="1752" y="0"/>
                  </a:moveTo>
                  <a:cubicBezTo>
                    <a:pt x="1491" y="20"/>
                    <a:pt x="1245" y="99"/>
                    <a:pt x="1026" y="245"/>
                  </a:cubicBezTo>
                  <a:cubicBezTo>
                    <a:pt x="1020" y="182"/>
                    <a:pt x="1015" y="123"/>
                    <a:pt x="1015" y="60"/>
                  </a:cubicBezTo>
                  <a:cubicBezTo>
                    <a:pt x="1015" y="48"/>
                    <a:pt x="1005" y="41"/>
                    <a:pt x="994" y="41"/>
                  </a:cubicBezTo>
                  <a:cubicBezTo>
                    <a:pt x="990" y="41"/>
                    <a:pt x="985" y="42"/>
                    <a:pt x="981" y="45"/>
                  </a:cubicBezTo>
                  <a:cubicBezTo>
                    <a:pt x="902" y="118"/>
                    <a:pt x="857" y="212"/>
                    <a:pt x="848" y="320"/>
                  </a:cubicBezTo>
                  <a:cubicBezTo>
                    <a:pt x="803" y="298"/>
                    <a:pt x="754" y="287"/>
                    <a:pt x="703" y="287"/>
                  </a:cubicBezTo>
                  <a:cubicBezTo>
                    <a:pt x="690" y="287"/>
                    <a:pt x="679" y="307"/>
                    <a:pt x="690" y="317"/>
                  </a:cubicBezTo>
                  <a:cubicBezTo>
                    <a:pt x="726" y="345"/>
                    <a:pt x="754" y="377"/>
                    <a:pt x="780" y="412"/>
                  </a:cubicBezTo>
                  <a:cubicBezTo>
                    <a:pt x="613" y="433"/>
                    <a:pt x="461" y="544"/>
                    <a:pt x="381" y="688"/>
                  </a:cubicBezTo>
                  <a:cubicBezTo>
                    <a:pt x="327" y="785"/>
                    <a:pt x="331" y="873"/>
                    <a:pt x="421" y="873"/>
                  </a:cubicBezTo>
                  <a:cubicBezTo>
                    <a:pt x="426" y="873"/>
                    <a:pt x="431" y="873"/>
                    <a:pt x="437" y="872"/>
                  </a:cubicBezTo>
                  <a:lnTo>
                    <a:pt x="437" y="872"/>
                  </a:lnTo>
                  <a:cubicBezTo>
                    <a:pt x="296" y="1076"/>
                    <a:pt x="257" y="1326"/>
                    <a:pt x="334" y="1564"/>
                  </a:cubicBezTo>
                  <a:cubicBezTo>
                    <a:pt x="337" y="1572"/>
                    <a:pt x="345" y="1578"/>
                    <a:pt x="353" y="1578"/>
                  </a:cubicBezTo>
                  <a:cubicBezTo>
                    <a:pt x="356" y="1578"/>
                    <a:pt x="359" y="1577"/>
                    <a:pt x="362" y="1575"/>
                  </a:cubicBezTo>
                  <a:cubicBezTo>
                    <a:pt x="384" y="1562"/>
                    <a:pt x="401" y="1547"/>
                    <a:pt x="418" y="1532"/>
                  </a:cubicBezTo>
                  <a:lnTo>
                    <a:pt x="418" y="1532"/>
                  </a:lnTo>
                  <a:cubicBezTo>
                    <a:pt x="407" y="1654"/>
                    <a:pt x="414" y="1772"/>
                    <a:pt x="450" y="1889"/>
                  </a:cubicBezTo>
                  <a:cubicBezTo>
                    <a:pt x="375" y="1932"/>
                    <a:pt x="317" y="2007"/>
                    <a:pt x="309" y="2095"/>
                  </a:cubicBezTo>
                  <a:cubicBezTo>
                    <a:pt x="294" y="2241"/>
                    <a:pt x="422" y="2387"/>
                    <a:pt x="569" y="2387"/>
                  </a:cubicBezTo>
                  <a:cubicBezTo>
                    <a:pt x="575" y="2387"/>
                    <a:pt x="581" y="2387"/>
                    <a:pt x="587" y="2386"/>
                  </a:cubicBezTo>
                  <a:cubicBezTo>
                    <a:pt x="628" y="2798"/>
                    <a:pt x="795" y="3174"/>
                    <a:pt x="1206" y="3354"/>
                  </a:cubicBezTo>
                  <a:cubicBezTo>
                    <a:pt x="1236" y="3369"/>
                    <a:pt x="1270" y="3380"/>
                    <a:pt x="1302" y="3393"/>
                  </a:cubicBezTo>
                  <a:cubicBezTo>
                    <a:pt x="1296" y="3485"/>
                    <a:pt x="1292" y="3586"/>
                    <a:pt x="1300" y="3678"/>
                  </a:cubicBezTo>
                  <a:cubicBezTo>
                    <a:pt x="1300" y="3678"/>
                    <a:pt x="1300" y="3678"/>
                    <a:pt x="1300" y="3680"/>
                  </a:cubicBezTo>
                  <a:cubicBezTo>
                    <a:pt x="1292" y="3682"/>
                    <a:pt x="1289" y="3695"/>
                    <a:pt x="1298" y="3701"/>
                  </a:cubicBezTo>
                  <a:cubicBezTo>
                    <a:pt x="1300" y="3703"/>
                    <a:pt x="1300" y="3703"/>
                    <a:pt x="1300" y="3703"/>
                  </a:cubicBezTo>
                  <a:cubicBezTo>
                    <a:pt x="1299" y="3703"/>
                    <a:pt x="1298" y="3703"/>
                    <a:pt x="1297" y="3703"/>
                  </a:cubicBezTo>
                  <a:cubicBezTo>
                    <a:pt x="1195" y="3703"/>
                    <a:pt x="1189" y="3805"/>
                    <a:pt x="1221" y="3937"/>
                  </a:cubicBezTo>
                  <a:cubicBezTo>
                    <a:pt x="525" y="4074"/>
                    <a:pt x="26" y="4875"/>
                    <a:pt x="0" y="5548"/>
                  </a:cubicBezTo>
                  <a:cubicBezTo>
                    <a:pt x="0" y="5558"/>
                    <a:pt x="11" y="5565"/>
                    <a:pt x="20" y="5565"/>
                  </a:cubicBezTo>
                  <a:cubicBezTo>
                    <a:pt x="26" y="5565"/>
                    <a:pt x="31" y="5563"/>
                    <a:pt x="34" y="5558"/>
                  </a:cubicBezTo>
                  <a:lnTo>
                    <a:pt x="34" y="5558"/>
                  </a:lnTo>
                  <a:cubicBezTo>
                    <a:pt x="32" y="5565"/>
                    <a:pt x="37" y="5575"/>
                    <a:pt x="47" y="5575"/>
                  </a:cubicBezTo>
                  <a:cubicBezTo>
                    <a:pt x="364" y="5599"/>
                    <a:pt x="683" y="5605"/>
                    <a:pt x="1002" y="5605"/>
                  </a:cubicBezTo>
                  <a:cubicBezTo>
                    <a:pt x="1348" y="5605"/>
                    <a:pt x="1694" y="5598"/>
                    <a:pt x="2037" y="5597"/>
                  </a:cubicBezTo>
                  <a:cubicBezTo>
                    <a:pt x="2701" y="5592"/>
                    <a:pt x="3365" y="5580"/>
                    <a:pt x="4027" y="5558"/>
                  </a:cubicBezTo>
                  <a:cubicBezTo>
                    <a:pt x="4054" y="5558"/>
                    <a:pt x="4054" y="5515"/>
                    <a:pt x="4027" y="5515"/>
                  </a:cubicBezTo>
                  <a:lnTo>
                    <a:pt x="4024" y="5515"/>
                  </a:lnTo>
                  <a:cubicBezTo>
                    <a:pt x="3727" y="5524"/>
                    <a:pt x="3431" y="5533"/>
                    <a:pt x="3136" y="5539"/>
                  </a:cubicBezTo>
                  <a:cubicBezTo>
                    <a:pt x="3161" y="5391"/>
                    <a:pt x="3161" y="5235"/>
                    <a:pt x="3138" y="5087"/>
                  </a:cubicBezTo>
                  <a:cubicBezTo>
                    <a:pt x="3137" y="5078"/>
                    <a:pt x="3130" y="5075"/>
                    <a:pt x="3122" y="5075"/>
                  </a:cubicBezTo>
                  <a:cubicBezTo>
                    <a:pt x="3112" y="5075"/>
                    <a:pt x="3102" y="5081"/>
                    <a:pt x="3104" y="5091"/>
                  </a:cubicBezTo>
                  <a:cubicBezTo>
                    <a:pt x="3119" y="5241"/>
                    <a:pt x="3119" y="5389"/>
                    <a:pt x="3112" y="5539"/>
                  </a:cubicBezTo>
                  <a:cubicBezTo>
                    <a:pt x="2754" y="5545"/>
                    <a:pt x="2395" y="5552"/>
                    <a:pt x="2037" y="5554"/>
                  </a:cubicBezTo>
                  <a:lnTo>
                    <a:pt x="2031" y="5554"/>
                  </a:lnTo>
                  <a:cubicBezTo>
                    <a:pt x="2069" y="5500"/>
                    <a:pt x="2026" y="5370"/>
                    <a:pt x="2022" y="5310"/>
                  </a:cubicBezTo>
                  <a:cubicBezTo>
                    <a:pt x="2009" y="5171"/>
                    <a:pt x="1998" y="5031"/>
                    <a:pt x="1990" y="4894"/>
                  </a:cubicBezTo>
                  <a:cubicBezTo>
                    <a:pt x="1981" y="4764"/>
                    <a:pt x="1975" y="4631"/>
                    <a:pt x="1971" y="4500"/>
                  </a:cubicBezTo>
                  <a:cubicBezTo>
                    <a:pt x="1966" y="4389"/>
                    <a:pt x="1973" y="4273"/>
                    <a:pt x="1958" y="4162"/>
                  </a:cubicBezTo>
                  <a:lnTo>
                    <a:pt x="1958" y="4162"/>
                  </a:lnTo>
                  <a:cubicBezTo>
                    <a:pt x="2112" y="4198"/>
                    <a:pt x="2232" y="4290"/>
                    <a:pt x="2303" y="4434"/>
                  </a:cubicBezTo>
                  <a:cubicBezTo>
                    <a:pt x="2306" y="4441"/>
                    <a:pt x="2312" y="4444"/>
                    <a:pt x="2318" y="4444"/>
                  </a:cubicBezTo>
                  <a:cubicBezTo>
                    <a:pt x="2323" y="4444"/>
                    <a:pt x="2327" y="4443"/>
                    <a:pt x="2330" y="4440"/>
                  </a:cubicBezTo>
                  <a:cubicBezTo>
                    <a:pt x="2333" y="4440"/>
                    <a:pt x="2337" y="4440"/>
                    <a:pt x="2339" y="4436"/>
                  </a:cubicBezTo>
                  <a:cubicBezTo>
                    <a:pt x="2461" y="4322"/>
                    <a:pt x="2555" y="4166"/>
                    <a:pt x="2617" y="4012"/>
                  </a:cubicBezTo>
                  <a:cubicBezTo>
                    <a:pt x="2632" y="3975"/>
                    <a:pt x="2641" y="3939"/>
                    <a:pt x="2645" y="3907"/>
                  </a:cubicBezTo>
                  <a:lnTo>
                    <a:pt x="2647" y="3907"/>
                  </a:lnTo>
                  <a:cubicBezTo>
                    <a:pt x="2827" y="3969"/>
                    <a:pt x="3003" y="4016"/>
                    <a:pt x="3170" y="4113"/>
                  </a:cubicBezTo>
                  <a:cubicBezTo>
                    <a:pt x="3320" y="4200"/>
                    <a:pt x="3457" y="4312"/>
                    <a:pt x="3575" y="4442"/>
                  </a:cubicBezTo>
                  <a:cubicBezTo>
                    <a:pt x="3840" y="4738"/>
                    <a:pt x="3971" y="5102"/>
                    <a:pt x="4003" y="5494"/>
                  </a:cubicBezTo>
                  <a:cubicBezTo>
                    <a:pt x="4005" y="5507"/>
                    <a:pt x="4014" y="5513"/>
                    <a:pt x="4024" y="5513"/>
                  </a:cubicBezTo>
                  <a:cubicBezTo>
                    <a:pt x="4035" y="5513"/>
                    <a:pt x="4044" y="5507"/>
                    <a:pt x="4044" y="5494"/>
                  </a:cubicBezTo>
                  <a:cubicBezTo>
                    <a:pt x="4035" y="5106"/>
                    <a:pt x="3872" y="4717"/>
                    <a:pt x="3618" y="4427"/>
                  </a:cubicBezTo>
                  <a:cubicBezTo>
                    <a:pt x="3382" y="4158"/>
                    <a:pt x="3014" y="3913"/>
                    <a:pt x="2649" y="3881"/>
                  </a:cubicBezTo>
                  <a:lnTo>
                    <a:pt x="2645" y="3881"/>
                  </a:lnTo>
                  <a:cubicBezTo>
                    <a:pt x="2645" y="3806"/>
                    <a:pt x="2615" y="3738"/>
                    <a:pt x="2560" y="3667"/>
                  </a:cubicBezTo>
                  <a:cubicBezTo>
                    <a:pt x="2562" y="3667"/>
                    <a:pt x="2562" y="3665"/>
                    <a:pt x="2564" y="3665"/>
                  </a:cubicBezTo>
                  <a:cubicBezTo>
                    <a:pt x="2572" y="3654"/>
                    <a:pt x="2570" y="3644"/>
                    <a:pt x="2564" y="3637"/>
                  </a:cubicBezTo>
                  <a:cubicBezTo>
                    <a:pt x="2564" y="3635"/>
                    <a:pt x="2566" y="3633"/>
                    <a:pt x="2566" y="3631"/>
                  </a:cubicBezTo>
                  <a:cubicBezTo>
                    <a:pt x="2566" y="3547"/>
                    <a:pt x="2553" y="3464"/>
                    <a:pt x="2542" y="3380"/>
                  </a:cubicBezTo>
                  <a:cubicBezTo>
                    <a:pt x="2542" y="3380"/>
                    <a:pt x="2542" y="3380"/>
                    <a:pt x="2542" y="3378"/>
                  </a:cubicBezTo>
                  <a:cubicBezTo>
                    <a:pt x="2632" y="3346"/>
                    <a:pt x="2720" y="3305"/>
                    <a:pt x="2799" y="3254"/>
                  </a:cubicBezTo>
                  <a:cubicBezTo>
                    <a:pt x="2883" y="3241"/>
                    <a:pt x="2962" y="3219"/>
                    <a:pt x="3037" y="3183"/>
                  </a:cubicBezTo>
                  <a:cubicBezTo>
                    <a:pt x="3316" y="3044"/>
                    <a:pt x="3350" y="2774"/>
                    <a:pt x="3331" y="2491"/>
                  </a:cubicBezTo>
                  <a:cubicBezTo>
                    <a:pt x="3328" y="2478"/>
                    <a:pt x="3320" y="2472"/>
                    <a:pt x="3311" y="2470"/>
                  </a:cubicBezTo>
                  <a:cubicBezTo>
                    <a:pt x="3310" y="2470"/>
                    <a:pt x="3308" y="2469"/>
                    <a:pt x="3307" y="2469"/>
                  </a:cubicBezTo>
                  <a:cubicBezTo>
                    <a:pt x="3295" y="2469"/>
                    <a:pt x="3286" y="2476"/>
                    <a:pt x="3288" y="2491"/>
                  </a:cubicBezTo>
                  <a:cubicBezTo>
                    <a:pt x="3298" y="2635"/>
                    <a:pt x="3309" y="2791"/>
                    <a:pt x="3245" y="2926"/>
                  </a:cubicBezTo>
                  <a:cubicBezTo>
                    <a:pt x="3185" y="3048"/>
                    <a:pt x="3065" y="3134"/>
                    <a:pt x="2936" y="3177"/>
                  </a:cubicBezTo>
                  <a:cubicBezTo>
                    <a:pt x="2919" y="3183"/>
                    <a:pt x="2900" y="3189"/>
                    <a:pt x="2883" y="3194"/>
                  </a:cubicBezTo>
                  <a:cubicBezTo>
                    <a:pt x="2969" y="3125"/>
                    <a:pt x="3041" y="3042"/>
                    <a:pt x="3097" y="2943"/>
                  </a:cubicBezTo>
                  <a:cubicBezTo>
                    <a:pt x="3183" y="2793"/>
                    <a:pt x="3211" y="2624"/>
                    <a:pt x="3226" y="2455"/>
                  </a:cubicBezTo>
                  <a:cubicBezTo>
                    <a:pt x="3228" y="2459"/>
                    <a:pt x="3234" y="2463"/>
                    <a:pt x="3241" y="2463"/>
                  </a:cubicBezTo>
                  <a:cubicBezTo>
                    <a:pt x="3260" y="2463"/>
                    <a:pt x="3283" y="2466"/>
                    <a:pt x="3311" y="2468"/>
                  </a:cubicBezTo>
                  <a:cubicBezTo>
                    <a:pt x="3334" y="2470"/>
                    <a:pt x="3359" y="2472"/>
                    <a:pt x="3383" y="2472"/>
                  </a:cubicBezTo>
                  <a:cubicBezTo>
                    <a:pt x="3426" y="2472"/>
                    <a:pt x="3466" y="2465"/>
                    <a:pt x="3487" y="2442"/>
                  </a:cubicBezTo>
                  <a:cubicBezTo>
                    <a:pt x="3510" y="2416"/>
                    <a:pt x="3495" y="2346"/>
                    <a:pt x="3495" y="2316"/>
                  </a:cubicBezTo>
                  <a:cubicBezTo>
                    <a:pt x="3493" y="2234"/>
                    <a:pt x="3493" y="2153"/>
                    <a:pt x="3491" y="2074"/>
                  </a:cubicBezTo>
                  <a:cubicBezTo>
                    <a:pt x="3491" y="1999"/>
                    <a:pt x="3489" y="1926"/>
                    <a:pt x="3487" y="1851"/>
                  </a:cubicBezTo>
                  <a:cubicBezTo>
                    <a:pt x="3487" y="1817"/>
                    <a:pt x="3495" y="1763"/>
                    <a:pt x="3476" y="1729"/>
                  </a:cubicBezTo>
                  <a:cubicBezTo>
                    <a:pt x="3461" y="1699"/>
                    <a:pt x="3438" y="1684"/>
                    <a:pt x="3410" y="1677"/>
                  </a:cubicBezTo>
                  <a:cubicBezTo>
                    <a:pt x="3410" y="1675"/>
                    <a:pt x="3410" y="1675"/>
                    <a:pt x="3410" y="1675"/>
                  </a:cubicBezTo>
                  <a:cubicBezTo>
                    <a:pt x="3388" y="1579"/>
                    <a:pt x="3367" y="1483"/>
                    <a:pt x="3346" y="1388"/>
                  </a:cubicBezTo>
                  <a:lnTo>
                    <a:pt x="3346" y="1388"/>
                  </a:lnTo>
                  <a:cubicBezTo>
                    <a:pt x="3367" y="1403"/>
                    <a:pt x="3388" y="1418"/>
                    <a:pt x="3410" y="1435"/>
                  </a:cubicBezTo>
                  <a:cubicBezTo>
                    <a:pt x="3413" y="1437"/>
                    <a:pt x="3416" y="1438"/>
                    <a:pt x="3419" y="1438"/>
                  </a:cubicBezTo>
                  <a:cubicBezTo>
                    <a:pt x="3430" y="1438"/>
                    <a:pt x="3442" y="1428"/>
                    <a:pt x="3442" y="1416"/>
                  </a:cubicBezTo>
                  <a:cubicBezTo>
                    <a:pt x="3427" y="1215"/>
                    <a:pt x="3367" y="1024"/>
                    <a:pt x="3262" y="853"/>
                  </a:cubicBezTo>
                  <a:lnTo>
                    <a:pt x="3262" y="853"/>
                  </a:lnTo>
                  <a:lnTo>
                    <a:pt x="3350" y="885"/>
                  </a:lnTo>
                  <a:cubicBezTo>
                    <a:pt x="3352" y="886"/>
                    <a:pt x="3353" y="886"/>
                    <a:pt x="3355" y="886"/>
                  </a:cubicBezTo>
                  <a:cubicBezTo>
                    <a:pt x="3368" y="886"/>
                    <a:pt x="3381" y="866"/>
                    <a:pt x="3373" y="855"/>
                  </a:cubicBezTo>
                  <a:cubicBezTo>
                    <a:pt x="3181" y="587"/>
                    <a:pt x="2919" y="390"/>
                    <a:pt x="2613" y="277"/>
                  </a:cubicBezTo>
                  <a:lnTo>
                    <a:pt x="2701" y="245"/>
                  </a:lnTo>
                  <a:cubicBezTo>
                    <a:pt x="2720" y="238"/>
                    <a:pt x="2720" y="212"/>
                    <a:pt x="2701" y="206"/>
                  </a:cubicBezTo>
                  <a:cubicBezTo>
                    <a:pt x="2458" y="127"/>
                    <a:pt x="2208" y="86"/>
                    <a:pt x="1956" y="86"/>
                  </a:cubicBezTo>
                  <a:cubicBezTo>
                    <a:pt x="1881" y="86"/>
                    <a:pt x="1806" y="89"/>
                    <a:pt x="1731" y="97"/>
                  </a:cubicBezTo>
                  <a:cubicBezTo>
                    <a:pt x="1744" y="75"/>
                    <a:pt x="1756" y="54"/>
                    <a:pt x="1769" y="30"/>
                  </a:cubicBezTo>
                  <a:cubicBezTo>
                    <a:pt x="1776" y="20"/>
                    <a:pt x="1767" y="0"/>
                    <a:pt x="17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6"/>
            <p:cNvSpPr/>
            <p:nvPr/>
          </p:nvSpPr>
          <p:spPr>
            <a:xfrm>
              <a:off x="4546159" y="2902607"/>
              <a:ext cx="584045" cy="465420"/>
            </a:xfrm>
            <a:custGeom>
              <a:avLst/>
              <a:gdLst/>
              <a:ahLst/>
              <a:cxnLst/>
              <a:rect l="l" t="t" r="r" b="b"/>
              <a:pathLst>
                <a:path w="2068" h="1648" extrusionOk="0">
                  <a:moveTo>
                    <a:pt x="1394" y="415"/>
                  </a:moveTo>
                  <a:cubicBezTo>
                    <a:pt x="1396" y="415"/>
                    <a:pt x="1398" y="415"/>
                    <a:pt x="1399" y="416"/>
                  </a:cubicBezTo>
                  <a:cubicBezTo>
                    <a:pt x="1446" y="457"/>
                    <a:pt x="1493" y="524"/>
                    <a:pt x="1502" y="588"/>
                  </a:cubicBezTo>
                  <a:cubicBezTo>
                    <a:pt x="1503" y="598"/>
                    <a:pt x="1496" y="604"/>
                    <a:pt x="1489" y="604"/>
                  </a:cubicBezTo>
                  <a:cubicBezTo>
                    <a:pt x="1484" y="604"/>
                    <a:pt x="1479" y="601"/>
                    <a:pt x="1476" y="594"/>
                  </a:cubicBezTo>
                  <a:cubicBezTo>
                    <a:pt x="1466" y="564"/>
                    <a:pt x="1457" y="534"/>
                    <a:pt x="1442" y="506"/>
                  </a:cubicBezTo>
                  <a:cubicBezTo>
                    <a:pt x="1427" y="479"/>
                    <a:pt x="1408" y="455"/>
                    <a:pt x="1386" y="431"/>
                  </a:cubicBezTo>
                  <a:cubicBezTo>
                    <a:pt x="1379" y="424"/>
                    <a:pt x="1387" y="415"/>
                    <a:pt x="1394" y="415"/>
                  </a:cubicBezTo>
                  <a:close/>
                  <a:moveTo>
                    <a:pt x="1384" y="484"/>
                  </a:moveTo>
                  <a:cubicBezTo>
                    <a:pt x="1387" y="484"/>
                    <a:pt x="1389" y="485"/>
                    <a:pt x="1391" y="487"/>
                  </a:cubicBezTo>
                  <a:cubicBezTo>
                    <a:pt x="1423" y="530"/>
                    <a:pt x="1459" y="573"/>
                    <a:pt x="1489" y="620"/>
                  </a:cubicBezTo>
                  <a:cubicBezTo>
                    <a:pt x="1494" y="628"/>
                    <a:pt x="1485" y="639"/>
                    <a:pt x="1477" y="639"/>
                  </a:cubicBezTo>
                  <a:cubicBezTo>
                    <a:pt x="1475" y="639"/>
                    <a:pt x="1472" y="637"/>
                    <a:pt x="1470" y="635"/>
                  </a:cubicBezTo>
                  <a:cubicBezTo>
                    <a:pt x="1436" y="592"/>
                    <a:pt x="1406" y="545"/>
                    <a:pt x="1376" y="498"/>
                  </a:cubicBezTo>
                  <a:cubicBezTo>
                    <a:pt x="1371" y="491"/>
                    <a:pt x="1378" y="484"/>
                    <a:pt x="1384" y="484"/>
                  </a:cubicBezTo>
                  <a:close/>
                  <a:moveTo>
                    <a:pt x="688" y="1"/>
                  </a:moveTo>
                  <a:cubicBezTo>
                    <a:pt x="684" y="33"/>
                    <a:pt x="675" y="69"/>
                    <a:pt x="660" y="106"/>
                  </a:cubicBezTo>
                  <a:cubicBezTo>
                    <a:pt x="598" y="260"/>
                    <a:pt x="504" y="416"/>
                    <a:pt x="382" y="530"/>
                  </a:cubicBezTo>
                  <a:cubicBezTo>
                    <a:pt x="380" y="534"/>
                    <a:pt x="376" y="534"/>
                    <a:pt x="373" y="534"/>
                  </a:cubicBezTo>
                  <a:cubicBezTo>
                    <a:pt x="370" y="537"/>
                    <a:pt x="366" y="538"/>
                    <a:pt x="361" y="538"/>
                  </a:cubicBezTo>
                  <a:cubicBezTo>
                    <a:pt x="356" y="538"/>
                    <a:pt x="350" y="535"/>
                    <a:pt x="348" y="528"/>
                  </a:cubicBezTo>
                  <a:cubicBezTo>
                    <a:pt x="275" y="386"/>
                    <a:pt x="155" y="292"/>
                    <a:pt x="1" y="256"/>
                  </a:cubicBezTo>
                  <a:lnTo>
                    <a:pt x="1" y="256"/>
                  </a:lnTo>
                  <a:cubicBezTo>
                    <a:pt x="16" y="367"/>
                    <a:pt x="11" y="483"/>
                    <a:pt x="14" y="594"/>
                  </a:cubicBezTo>
                  <a:cubicBezTo>
                    <a:pt x="20" y="725"/>
                    <a:pt x="26" y="858"/>
                    <a:pt x="33" y="988"/>
                  </a:cubicBezTo>
                  <a:cubicBezTo>
                    <a:pt x="41" y="1125"/>
                    <a:pt x="52" y="1265"/>
                    <a:pt x="65" y="1404"/>
                  </a:cubicBezTo>
                  <a:cubicBezTo>
                    <a:pt x="71" y="1464"/>
                    <a:pt x="112" y="1597"/>
                    <a:pt x="74" y="1648"/>
                  </a:cubicBezTo>
                  <a:lnTo>
                    <a:pt x="82" y="1648"/>
                  </a:lnTo>
                  <a:cubicBezTo>
                    <a:pt x="440" y="1646"/>
                    <a:pt x="797" y="1642"/>
                    <a:pt x="1155" y="1633"/>
                  </a:cubicBezTo>
                  <a:cubicBezTo>
                    <a:pt x="1162" y="1483"/>
                    <a:pt x="1162" y="1335"/>
                    <a:pt x="1147" y="1185"/>
                  </a:cubicBezTo>
                  <a:cubicBezTo>
                    <a:pt x="1145" y="1175"/>
                    <a:pt x="1155" y="1169"/>
                    <a:pt x="1165" y="1169"/>
                  </a:cubicBezTo>
                  <a:cubicBezTo>
                    <a:pt x="1173" y="1169"/>
                    <a:pt x="1180" y="1172"/>
                    <a:pt x="1181" y="1181"/>
                  </a:cubicBezTo>
                  <a:cubicBezTo>
                    <a:pt x="1204" y="1329"/>
                    <a:pt x="1204" y="1485"/>
                    <a:pt x="1179" y="1633"/>
                  </a:cubicBezTo>
                  <a:cubicBezTo>
                    <a:pt x="1474" y="1627"/>
                    <a:pt x="1772" y="1620"/>
                    <a:pt x="2067" y="1609"/>
                  </a:cubicBezTo>
                  <a:lnTo>
                    <a:pt x="2067" y="1607"/>
                  </a:lnTo>
                  <a:cubicBezTo>
                    <a:pt x="2057" y="1607"/>
                    <a:pt x="2048" y="1601"/>
                    <a:pt x="2046" y="1588"/>
                  </a:cubicBezTo>
                  <a:cubicBezTo>
                    <a:pt x="2014" y="1196"/>
                    <a:pt x="1883" y="832"/>
                    <a:pt x="1618" y="536"/>
                  </a:cubicBezTo>
                  <a:cubicBezTo>
                    <a:pt x="1502" y="406"/>
                    <a:pt x="1363" y="294"/>
                    <a:pt x="1213" y="207"/>
                  </a:cubicBezTo>
                  <a:cubicBezTo>
                    <a:pt x="1046" y="110"/>
                    <a:pt x="870" y="63"/>
                    <a:pt x="6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6"/>
            <p:cNvSpPr/>
            <p:nvPr/>
          </p:nvSpPr>
          <p:spPr>
            <a:xfrm>
              <a:off x="4935611" y="3019810"/>
              <a:ext cx="35303" cy="53659"/>
            </a:xfrm>
            <a:custGeom>
              <a:avLst/>
              <a:gdLst/>
              <a:ahLst/>
              <a:cxnLst/>
              <a:rect l="l" t="t" r="r" b="b"/>
              <a:pathLst>
                <a:path w="125" h="190" extrusionOk="0">
                  <a:moveTo>
                    <a:pt x="14" y="1"/>
                  </a:moveTo>
                  <a:cubicBezTo>
                    <a:pt x="7" y="1"/>
                    <a:pt x="1" y="10"/>
                    <a:pt x="7" y="16"/>
                  </a:cubicBezTo>
                  <a:cubicBezTo>
                    <a:pt x="29" y="40"/>
                    <a:pt x="48" y="64"/>
                    <a:pt x="63" y="91"/>
                  </a:cubicBezTo>
                  <a:cubicBezTo>
                    <a:pt x="78" y="121"/>
                    <a:pt x="87" y="149"/>
                    <a:pt x="97" y="179"/>
                  </a:cubicBezTo>
                  <a:cubicBezTo>
                    <a:pt x="100" y="186"/>
                    <a:pt x="105" y="189"/>
                    <a:pt x="110" y="189"/>
                  </a:cubicBezTo>
                  <a:cubicBezTo>
                    <a:pt x="117" y="189"/>
                    <a:pt x="124" y="183"/>
                    <a:pt x="123" y="173"/>
                  </a:cubicBezTo>
                  <a:cubicBezTo>
                    <a:pt x="114" y="109"/>
                    <a:pt x="67" y="44"/>
                    <a:pt x="20" y="4"/>
                  </a:cubicBezTo>
                  <a:cubicBezTo>
                    <a:pt x="18" y="2"/>
                    <a:pt x="16"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6"/>
            <p:cNvSpPr/>
            <p:nvPr/>
          </p:nvSpPr>
          <p:spPr>
            <a:xfrm>
              <a:off x="4904828" y="2281012"/>
              <a:ext cx="67498" cy="204751"/>
            </a:xfrm>
            <a:custGeom>
              <a:avLst/>
              <a:gdLst/>
              <a:ahLst/>
              <a:cxnLst/>
              <a:rect l="l" t="t" r="r" b="b"/>
              <a:pathLst>
                <a:path w="239" h="725" extrusionOk="0">
                  <a:moveTo>
                    <a:pt x="14" y="0"/>
                  </a:moveTo>
                  <a:lnTo>
                    <a:pt x="14" y="0"/>
                  </a:lnTo>
                  <a:cubicBezTo>
                    <a:pt x="16" y="223"/>
                    <a:pt x="14" y="444"/>
                    <a:pt x="3" y="664"/>
                  </a:cubicBezTo>
                  <a:cubicBezTo>
                    <a:pt x="3" y="683"/>
                    <a:pt x="1" y="703"/>
                    <a:pt x="1" y="724"/>
                  </a:cubicBezTo>
                  <a:cubicBezTo>
                    <a:pt x="3" y="720"/>
                    <a:pt x="9" y="718"/>
                    <a:pt x="16" y="718"/>
                  </a:cubicBezTo>
                  <a:cubicBezTo>
                    <a:pt x="61" y="716"/>
                    <a:pt x="108" y="716"/>
                    <a:pt x="153" y="716"/>
                  </a:cubicBezTo>
                  <a:cubicBezTo>
                    <a:pt x="211" y="716"/>
                    <a:pt x="219" y="716"/>
                    <a:pt x="228" y="656"/>
                  </a:cubicBezTo>
                  <a:cubicBezTo>
                    <a:pt x="238" y="570"/>
                    <a:pt x="223" y="476"/>
                    <a:pt x="223" y="390"/>
                  </a:cubicBezTo>
                  <a:cubicBezTo>
                    <a:pt x="221" y="304"/>
                    <a:pt x="234" y="210"/>
                    <a:pt x="219" y="124"/>
                  </a:cubicBezTo>
                  <a:cubicBezTo>
                    <a:pt x="230" y="84"/>
                    <a:pt x="215" y="58"/>
                    <a:pt x="172" y="43"/>
                  </a:cubicBezTo>
                  <a:cubicBezTo>
                    <a:pt x="156" y="16"/>
                    <a:pt x="136" y="2"/>
                    <a:pt x="112" y="2"/>
                  </a:cubicBezTo>
                  <a:cubicBezTo>
                    <a:pt x="104" y="2"/>
                    <a:pt x="96" y="3"/>
                    <a:pt x="86" y="7"/>
                  </a:cubicBezTo>
                  <a:cubicBezTo>
                    <a:pt x="65" y="2"/>
                    <a:pt x="37" y="5"/>
                    <a:pt x="1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6"/>
            <p:cNvSpPr/>
            <p:nvPr/>
          </p:nvSpPr>
          <p:spPr>
            <a:xfrm>
              <a:off x="4933069" y="3039014"/>
              <a:ext cx="35303" cy="44057"/>
            </a:xfrm>
            <a:custGeom>
              <a:avLst/>
              <a:gdLst/>
              <a:ahLst/>
              <a:cxnLst/>
              <a:rect l="l" t="t" r="r" b="b"/>
              <a:pathLst>
                <a:path w="125" h="156" extrusionOk="0">
                  <a:moveTo>
                    <a:pt x="14" y="1"/>
                  </a:moveTo>
                  <a:cubicBezTo>
                    <a:pt x="8" y="1"/>
                    <a:pt x="1" y="8"/>
                    <a:pt x="6" y="15"/>
                  </a:cubicBezTo>
                  <a:cubicBezTo>
                    <a:pt x="36" y="62"/>
                    <a:pt x="64" y="109"/>
                    <a:pt x="100" y="152"/>
                  </a:cubicBezTo>
                  <a:cubicBezTo>
                    <a:pt x="102" y="154"/>
                    <a:pt x="105" y="156"/>
                    <a:pt x="107" y="156"/>
                  </a:cubicBezTo>
                  <a:cubicBezTo>
                    <a:pt x="115" y="156"/>
                    <a:pt x="124" y="145"/>
                    <a:pt x="119" y="137"/>
                  </a:cubicBezTo>
                  <a:cubicBezTo>
                    <a:pt x="89" y="90"/>
                    <a:pt x="53" y="47"/>
                    <a:pt x="21" y="4"/>
                  </a:cubicBezTo>
                  <a:cubicBezTo>
                    <a:pt x="19" y="2"/>
                    <a:pt x="17"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6"/>
            <p:cNvSpPr/>
            <p:nvPr/>
          </p:nvSpPr>
          <p:spPr>
            <a:xfrm>
              <a:off x="4077348" y="1812202"/>
              <a:ext cx="875502" cy="519079"/>
            </a:xfrm>
            <a:custGeom>
              <a:avLst/>
              <a:gdLst/>
              <a:ahLst/>
              <a:cxnLst/>
              <a:rect l="l" t="t" r="r" b="b"/>
              <a:pathLst>
                <a:path w="3100" h="1838" extrusionOk="0">
                  <a:moveTo>
                    <a:pt x="1819" y="155"/>
                  </a:moveTo>
                  <a:cubicBezTo>
                    <a:pt x="1882" y="155"/>
                    <a:pt x="1946" y="158"/>
                    <a:pt x="2010" y="167"/>
                  </a:cubicBezTo>
                  <a:cubicBezTo>
                    <a:pt x="2022" y="169"/>
                    <a:pt x="2017" y="187"/>
                    <a:pt x="2007" y="187"/>
                  </a:cubicBezTo>
                  <a:cubicBezTo>
                    <a:pt x="2007" y="187"/>
                    <a:pt x="2006" y="187"/>
                    <a:pt x="2006" y="187"/>
                  </a:cubicBezTo>
                  <a:cubicBezTo>
                    <a:pt x="1934" y="177"/>
                    <a:pt x="1863" y="170"/>
                    <a:pt x="1792" y="170"/>
                  </a:cubicBezTo>
                  <a:cubicBezTo>
                    <a:pt x="1773" y="170"/>
                    <a:pt x="1754" y="171"/>
                    <a:pt x="1736" y="172"/>
                  </a:cubicBezTo>
                  <a:cubicBezTo>
                    <a:pt x="1725" y="172"/>
                    <a:pt x="1727" y="159"/>
                    <a:pt x="1736" y="157"/>
                  </a:cubicBezTo>
                  <a:cubicBezTo>
                    <a:pt x="1764" y="155"/>
                    <a:pt x="1791" y="155"/>
                    <a:pt x="1819" y="155"/>
                  </a:cubicBezTo>
                  <a:close/>
                  <a:moveTo>
                    <a:pt x="1894" y="214"/>
                  </a:moveTo>
                  <a:cubicBezTo>
                    <a:pt x="1941" y="214"/>
                    <a:pt x="1987" y="218"/>
                    <a:pt x="2033" y="225"/>
                  </a:cubicBezTo>
                  <a:cubicBezTo>
                    <a:pt x="2045" y="227"/>
                    <a:pt x="2043" y="245"/>
                    <a:pt x="2032" y="245"/>
                  </a:cubicBezTo>
                  <a:cubicBezTo>
                    <a:pt x="2031" y="245"/>
                    <a:pt x="2030" y="245"/>
                    <a:pt x="2029" y="245"/>
                  </a:cubicBezTo>
                  <a:cubicBezTo>
                    <a:pt x="1973" y="236"/>
                    <a:pt x="1920" y="232"/>
                    <a:pt x="1864" y="232"/>
                  </a:cubicBezTo>
                  <a:cubicBezTo>
                    <a:pt x="1856" y="232"/>
                    <a:pt x="1856" y="215"/>
                    <a:pt x="1864" y="215"/>
                  </a:cubicBezTo>
                  <a:cubicBezTo>
                    <a:pt x="1874" y="214"/>
                    <a:pt x="1884" y="214"/>
                    <a:pt x="1894" y="214"/>
                  </a:cubicBezTo>
                  <a:close/>
                  <a:moveTo>
                    <a:pt x="2807" y="816"/>
                  </a:moveTo>
                  <a:cubicBezTo>
                    <a:pt x="2808" y="816"/>
                    <a:pt x="2810" y="816"/>
                    <a:pt x="2811" y="816"/>
                  </a:cubicBezTo>
                  <a:cubicBezTo>
                    <a:pt x="2869" y="851"/>
                    <a:pt x="2933" y="913"/>
                    <a:pt x="2946" y="981"/>
                  </a:cubicBezTo>
                  <a:cubicBezTo>
                    <a:pt x="2947" y="990"/>
                    <a:pt x="2939" y="996"/>
                    <a:pt x="2932" y="996"/>
                  </a:cubicBezTo>
                  <a:cubicBezTo>
                    <a:pt x="2928" y="996"/>
                    <a:pt x="2924" y="994"/>
                    <a:pt x="2922" y="990"/>
                  </a:cubicBezTo>
                  <a:cubicBezTo>
                    <a:pt x="2907" y="962"/>
                    <a:pt x="2899" y="932"/>
                    <a:pt x="2879" y="906"/>
                  </a:cubicBezTo>
                  <a:cubicBezTo>
                    <a:pt x="2858" y="879"/>
                    <a:pt x="2832" y="853"/>
                    <a:pt x="2800" y="834"/>
                  </a:cubicBezTo>
                  <a:cubicBezTo>
                    <a:pt x="2791" y="828"/>
                    <a:pt x="2798" y="816"/>
                    <a:pt x="2807" y="816"/>
                  </a:cubicBezTo>
                  <a:close/>
                  <a:moveTo>
                    <a:pt x="2813" y="892"/>
                  </a:moveTo>
                  <a:cubicBezTo>
                    <a:pt x="2815" y="892"/>
                    <a:pt x="2818" y="893"/>
                    <a:pt x="2819" y="896"/>
                  </a:cubicBezTo>
                  <a:cubicBezTo>
                    <a:pt x="2849" y="930"/>
                    <a:pt x="2879" y="964"/>
                    <a:pt x="2909" y="1003"/>
                  </a:cubicBezTo>
                  <a:cubicBezTo>
                    <a:pt x="2916" y="1011"/>
                    <a:pt x="2905" y="1021"/>
                    <a:pt x="2896" y="1021"/>
                  </a:cubicBezTo>
                  <a:cubicBezTo>
                    <a:pt x="2893" y="1021"/>
                    <a:pt x="2890" y="1020"/>
                    <a:pt x="2888" y="1018"/>
                  </a:cubicBezTo>
                  <a:cubicBezTo>
                    <a:pt x="2858" y="981"/>
                    <a:pt x="2832" y="945"/>
                    <a:pt x="2804" y="906"/>
                  </a:cubicBezTo>
                  <a:cubicBezTo>
                    <a:pt x="2800" y="900"/>
                    <a:pt x="2807" y="892"/>
                    <a:pt x="2813" y="892"/>
                  </a:cubicBezTo>
                  <a:close/>
                  <a:moveTo>
                    <a:pt x="546" y="1149"/>
                  </a:moveTo>
                  <a:cubicBezTo>
                    <a:pt x="558" y="1149"/>
                    <a:pt x="564" y="1166"/>
                    <a:pt x="549" y="1172"/>
                  </a:cubicBezTo>
                  <a:cubicBezTo>
                    <a:pt x="493" y="1195"/>
                    <a:pt x="440" y="1219"/>
                    <a:pt x="382" y="1243"/>
                  </a:cubicBezTo>
                  <a:cubicBezTo>
                    <a:pt x="382" y="1243"/>
                    <a:pt x="381" y="1243"/>
                    <a:pt x="381" y="1243"/>
                  </a:cubicBezTo>
                  <a:cubicBezTo>
                    <a:pt x="375" y="1243"/>
                    <a:pt x="370" y="1232"/>
                    <a:pt x="378" y="1228"/>
                  </a:cubicBezTo>
                  <a:cubicBezTo>
                    <a:pt x="431" y="1202"/>
                    <a:pt x="487" y="1176"/>
                    <a:pt x="541" y="1151"/>
                  </a:cubicBezTo>
                  <a:cubicBezTo>
                    <a:pt x="542" y="1150"/>
                    <a:pt x="544" y="1149"/>
                    <a:pt x="546" y="1149"/>
                  </a:cubicBezTo>
                  <a:close/>
                  <a:moveTo>
                    <a:pt x="571" y="1198"/>
                  </a:moveTo>
                  <a:cubicBezTo>
                    <a:pt x="578" y="1198"/>
                    <a:pt x="584" y="1210"/>
                    <a:pt x="577" y="1217"/>
                  </a:cubicBezTo>
                  <a:cubicBezTo>
                    <a:pt x="534" y="1262"/>
                    <a:pt x="468" y="1296"/>
                    <a:pt x="406" y="1311"/>
                  </a:cubicBezTo>
                  <a:cubicBezTo>
                    <a:pt x="405" y="1311"/>
                    <a:pt x="404" y="1311"/>
                    <a:pt x="404" y="1311"/>
                  </a:cubicBezTo>
                  <a:cubicBezTo>
                    <a:pt x="397" y="1311"/>
                    <a:pt x="396" y="1300"/>
                    <a:pt x="404" y="1298"/>
                  </a:cubicBezTo>
                  <a:cubicBezTo>
                    <a:pt x="466" y="1275"/>
                    <a:pt x="513" y="1240"/>
                    <a:pt x="566" y="1200"/>
                  </a:cubicBezTo>
                  <a:cubicBezTo>
                    <a:pt x="568" y="1199"/>
                    <a:pt x="569" y="1198"/>
                    <a:pt x="571" y="1198"/>
                  </a:cubicBezTo>
                  <a:close/>
                  <a:moveTo>
                    <a:pt x="1816" y="1450"/>
                  </a:moveTo>
                  <a:cubicBezTo>
                    <a:pt x="1817" y="1450"/>
                    <a:pt x="1818" y="1450"/>
                    <a:pt x="1819" y="1450"/>
                  </a:cubicBezTo>
                  <a:cubicBezTo>
                    <a:pt x="1877" y="1467"/>
                    <a:pt x="1933" y="1487"/>
                    <a:pt x="1988" y="1504"/>
                  </a:cubicBezTo>
                  <a:cubicBezTo>
                    <a:pt x="2004" y="1508"/>
                    <a:pt x="1998" y="1531"/>
                    <a:pt x="1986" y="1531"/>
                  </a:cubicBezTo>
                  <a:cubicBezTo>
                    <a:pt x="1985" y="1531"/>
                    <a:pt x="1983" y="1530"/>
                    <a:pt x="1982" y="1530"/>
                  </a:cubicBezTo>
                  <a:cubicBezTo>
                    <a:pt x="1926" y="1508"/>
                    <a:pt x="1871" y="1489"/>
                    <a:pt x="1815" y="1470"/>
                  </a:cubicBezTo>
                  <a:cubicBezTo>
                    <a:pt x="1805" y="1466"/>
                    <a:pt x="1808" y="1450"/>
                    <a:pt x="1816" y="1450"/>
                  </a:cubicBezTo>
                  <a:close/>
                  <a:moveTo>
                    <a:pt x="1736" y="1471"/>
                  </a:moveTo>
                  <a:cubicBezTo>
                    <a:pt x="1738" y="1471"/>
                    <a:pt x="1739" y="1471"/>
                    <a:pt x="1740" y="1472"/>
                  </a:cubicBezTo>
                  <a:cubicBezTo>
                    <a:pt x="1813" y="1504"/>
                    <a:pt x="1886" y="1521"/>
                    <a:pt x="1963" y="1534"/>
                  </a:cubicBezTo>
                  <a:cubicBezTo>
                    <a:pt x="1975" y="1536"/>
                    <a:pt x="1974" y="1555"/>
                    <a:pt x="1962" y="1555"/>
                  </a:cubicBezTo>
                  <a:cubicBezTo>
                    <a:pt x="1962" y="1555"/>
                    <a:pt x="1961" y="1555"/>
                    <a:pt x="1961" y="1555"/>
                  </a:cubicBezTo>
                  <a:cubicBezTo>
                    <a:pt x="1881" y="1549"/>
                    <a:pt x="1802" y="1523"/>
                    <a:pt x="1734" y="1485"/>
                  </a:cubicBezTo>
                  <a:cubicBezTo>
                    <a:pt x="1724" y="1481"/>
                    <a:pt x="1729" y="1471"/>
                    <a:pt x="1736" y="1471"/>
                  </a:cubicBezTo>
                  <a:close/>
                  <a:moveTo>
                    <a:pt x="1417" y="0"/>
                  </a:moveTo>
                  <a:lnTo>
                    <a:pt x="1417" y="0"/>
                  </a:lnTo>
                  <a:cubicBezTo>
                    <a:pt x="1177" y="24"/>
                    <a:pt x="950" y="99"/>
                    <a:pt x="744" y="223"/>
                  </a:cubicBezTo>
                  <a:cubicBezTo>
                    <a:pt x="741" y="225"/>
                    <a:pt x="739" y="226"/>
                    <a:pt x="736" y="226"/>
                  </a:cubicBezTo>
                  <a:cubicBezTo>
                    <a:pt x="733" y="226"/>
                    <a:pt x="730" y="224"/>
                    <a:pt x="729" y="223"/>
                  </a:cubicBezTo>
                  <a:cubicBezTo>
                    <a:pt x="725" y="228"/>
                    <a:pt x="717" y="231"/>
                    <a:pt x="710" y="231"/>
                  </a:cubicBezTo>
                  <a:cubicBezTo>
                    <a:pt x="702" y="231"/>
                    <a:pt x="694" y="227"/>
                    <a:pt x="693" y="217"/>
                  </a:cubicBezTo>
                  <a:cubicBezTo>
                    <a:pt x="684" y="167"/>
                    <a:pt x="680" y="116"/>
                    <a:pt x="680" y="65"/>
                  </a:cubicBezTo>
                  <a:cubicBezTo>
                    <a:pt x="622" y="131"/>
                    <a:pt x="590" y="212"/>
                    <a:pt x="588" y="305"/>
                  </a:cubicBezTo>
                  <a:cubicBezTo>
                    <a:pt x="588" y="314"/>
                    <a:pt x="579" y="323"/>
                    <a:pt x="570" y="323"/>
                  </a:cubicBezTo>
                  <a:cubicBezTo>
                    <a:pt x="566" y="323"/>
                    <a:pt x="563" y="322"/>
                    <a:pt x="560" y="320"/>
                  </a:cubicBezTo>
                  <a:cubicBezTo>
                    <a:pt x="526" y="300"/>
                    <a:pt x="489" y="290"/>
                    <a:pt x="453" y="283"/>
                  </a:cubicBezTo>
                  <a:lnTo>
                    <a:pt x="453" y="283"/>
                  </a:lnTo>
                  <a:cubicBezTo>
                    <a:pt x="476" y="309"/>
                    <a:pt x="498" y="339"/>
                    <a:pt x="513" y="373"/>
                  </a:cubicBezTo>
                  <a:cubicBezTo>
                    <a:pt x="513" y="373"/>
                    <a:pt x="515" y="375"/>
                    <a:pt x="515" y="377"/>
                  </a:cubicBezTo>
                  <a:cubicBezTo>
                    <a:pt x="515" y="379"/>
                    <a:pt x="517" y="382"/>
                    <a:pt x="517" y="384"/>
                  </a:cubicBezTo>
                  <a:cubicBezTo>
                    <a:pt x="521" y="390"/>
                    <a:pt x="517" y="394"/>
                    <a:pt x="511" y="394"/>
                  </a:cubicBezTo>
                  <a:cubicBezTo>
                    <a:pt x="508" y="397"/>
                    <a:pt x="506" y="399"/>
                    <a:pt x="504" y="399"/>
                  </a:cubicBezTo>
                  <a:cubicBezTo>
                    <a:pt x="397" y="424"/>
                    <a:pt x="303" y="459"/>
                    <a:pt x="221" y="534"/>
                  </a:cubicBezTo>
                  <a:cubicBezTo>
                    <a:pt x="183" y="568"/>
                    <a:pt x="151" y="607"/>
                    <a:pt x="125" y="649"/>
                  </a:cubicBezTo>
                  <a:cubicBezTo>
                    <a:pt x="108" y="677"/>
                    <a:pt x="95" y="707"/>
                    <a:pt x="84" y="737"/>
                  </a:cubicBezTo>
                  <a:cubicBezTo>
                    <a:pt x="104" y="770"/>
                    <a:pt x="126" y="786"/>
                    <a:pt x="149" y="786"/>
                  </a:cubicBezTo>
                  <a:cubicBezTo>
                    <a:pt x="160" y="786"/>
                    <a:pt x="170" y="784"/>
                    <a:pt x="181" y="778"/>
                  </a:cubicBezTo>
                  <a:cubicBezTo>
                    <a:pt x="184" y="777"/>
                    <a:pt x="186" y="776"/>
                    <a:pt x="188" y="776"/>
                  </a:cubicBezTo>
                  <a:cubicBezTo>
                    <a:pt x="204" y="776"/>
                    <a:pt x="209" y="799"/>
                    <a:pt x="200" y="810"/>
                  </a:cubicBezTo>
                  <a:cubicBezTo>
                    <a:pt x="48" y="1003"/>
                    <a:pt x="1" y="1249"/>
                    <a:pt x="67" y="1485"/>
                  </a:cubicBezTo>
                  <a:cubicBezTo>
                    <a:pt x="91" y="1467"/>
                    <a:pt x="112" y="1448"/>
                    <a:pt x="132" y="1427"/>
                  </a:cubicBezTo>
                  <a:cubicBezTo>
                    <a:pt x="136" y="1423"/>
                    <a:pt x="140" y="1422"/>
                    <a:pt x="145" y="1422"/>
                  </a:cubicBezTo>
                  <a:cubicBezTo>
                    <a:pt x="156" y="1422"/>
                    <a:pt x="165" y="1432"/>
                    <a:pt x="164" y="1444"/>
                  </a:cubicBezTo>
                  <a:cubicBezTo>
                    <a:pt x="138" y="1577"/>
                    <a:pt x="144" y="1705"/>
                    <a:pt x="170" y="1838"/>
                  </a:cubicBezTo>
                  <a:cubicBezTo>
                    <a:pt x="202" y="1824"/>
                    <a:pt x="237" y="1815"/>
                    <a:pt x="272" y="1815"/>
                  </a:cubicBezTo>
                  <a:cubicBezTo>
                    <a:pt x="280" y="1815"/>
                    <a:pt x="287" y="1816"/>
                    <a:pt x="294" y="1817"/>
                  </a:cubicBezTo>
                  <a:cubicBezTo>
                    <a:pt x="309" y="1673"/>
                    <a:pt x="333" y="1532"/>
                    <a:pt x="361" y="1403"/>
                  </a:cubicBezTo>
                  <a:cubicBezTo>
                    <a:pt x="362" y="1396"/>
                    <a:pt x="367" y="1393"/>
                    <a:pt x="373" y="1393"/>
                  </a:cubicBezTo>
                  <a:cubicBezTo>
                    <a:pt x="380" y="1393"/>
                    <a:pt x="387" y="1397"/>
                    <a:pt x="389" y="1405"/>
                  </a:cubicBezTo>
                  <a:cubicBezTo>
                    <a:pt x="538" y="1345"/>
                    <a:pt x="667" y="1251"/>
                    <a:pt x="768" y="1123"/>
                  </a:cubicBezTo>
                  <a:cubicBezTo>
                    <a:pt x="771" y="1119"/>
                    <a:pt x="775" y="1117"/>
                    <a:pt x="779" y="1117"/>
                  </a:cubicBezTo>
                  <a:cubicBezTo>
                    <a:pt x="786" y="1117"/>
                    <a:pt x="794" y="1122"/>
                    <a:pt x="798" y="1127"/>
                  </a:cubicBezTo>
                  <a:cubicBezTo>
                    <a:pt x="965" y="1348"/>
                    <a:pt x="1194" y="1502"/>
                    <a:pt x="1459" y="1575"/>
                  </a:cubicBezTo>
                  <a:cubicBezTo>
                    <a:pt x="1436" y="1540"/>
                    <a:pt x="1414" y="1508"/>
                    <a:pt x="1393" y="1474"/>
                  </a:cubicBezTo>
                  <a:cubicBezTo>
                    <a:pt x="1384" y="1461"/>
                    <a:pt x="1396" y="1443"/>
                    <a:pt x="1410" y="1443"/>
                  </a:cubicBezTo>
                  <a:cubicBezTo>
                    <a:pt x="1412" y="1443"/>
                    <a:pt x="1414" y="1443"/>
                    <a:pt x="1417" y="1444"/>
                  </a:cubicBezTo>
                  <a:cubicBezTo>
                    <a:pt x="1697" y="1555"/>
                    <a:pt x="1986" y="1630"/>
                    <a:pt x="2286" y="1665"/>
                  </a:cubicBezTo>
                  <a:lnTo>
                    <a:pt x="2160" y="1538"/>
                  </a:lnTo>
                  <a:cubicBezTo>
                    <a:pt x="2146" y="1525"/>
                    <a:pt x="2157" y="1503"/>
                    <a:pt x="2173" y="1503"/>
                  </a:cubicBezTo>
                  <a:cubicBezTo>
                    <a:pt x="2175" y="1503"/>
                    <a:pt x="2177" y="1503"/>
                    <a:pt x="2179" y="1504"/>
                  </a:cubicBezTo>
                  <a:cubicBezTo>
                    <a:pt x="2329" y="1550"/>
                    <a:pt x="2482" y="1573"/>
                    <a:pt x="2635" y="1573"/>
                  </a:cubicBezTo>
                  <a:cubicBezTo>
                    <a:pt x="2723" y="1573"/>
                    <a:pt x="2811" y="1566"/>
                    <a:pt x="2899" y="1551"/>
                  </a:cubicBezTo>
                  <a:lnTo>
                    <a:pt x="2899" y="1542"/>
                  </a:lnTo>
                  <a:cubicBezTo>
                    <a:pt x="2898" y="1529"/>
                    <a:pt x="2908" y="1522"/>
                    <a:pt x="2918" y="1522"/>
                  </a:cubicBezTo>
                  <a:cubicBezTo>
                    <a:pt x="2929" y="1522"/>
                    <a:pt x="2940" y="1529"/>
                    <a:pt x="2941" y="1542"/>
                  </a:cubicBezTo>
                  <a:cubicBezTo>
                    <a:pt x="2941" y="1547"/>
                    <a:pt x="2941" y="1553"/>
                    <a:pt x="2941" y="1560"/>
                  </a:cubicBezTo>
                  <a:cubicBezTo>
                    <a:pt x="2944" y="1566"/>
                    <a:pt x="2944" y="1572"/>
                    <a:pt x="2941" y="1579"/>
                  </a:cubicBezTo>
                  <a:cubicBezTo>
                    <a:pt x="2941" y="1598"/>
                    <a:pt x="2941" y="1615"/>
                    <a:pt x="2941" y="1635"/>
                  </a:cubicBezTo>
                  <a:cubicBezTo>
                    <a:pt x="2976" y="1635"/>
                    <a:pt x="3017" y="1628"/>
                    <a:pt x="3057" y="1628"/>
                  </a:cubicBezTo>
                  <a:cubicBezTo>
                    <a:pt x="3062" y="1628"/>
                    <a:pt x="3067" y="1628"/>
                    <a:pt x="3072" y="1628"/>
                  </a:cubicBezTo>
                  <a:cubicBezTo>
                    <a:pt x="3046" y="1519"/>
                    <a:pt x="3023" y="1410"/>
                    <a:pt x="2999" y="1300"/>
                  </a:cubicBezTo>
                  <a:cubicBezTo>
                    <a:pt x="2996" y="1288"/>
                    <a:pt x="3006" y="1274"/>
                    <a:pt x="3018" y="1274"/>
                  </a:cubicBezTo>
                  <a:cubicBezTo>
                    <a:pt x="3021" y="1274"/>
                    <a:pt x="3024" y="1275"/>
                    <a:pt x="3027" y="1277"/>
                  </a:cubicBezTo>
                  <a:cubicBezTo>
                    <a:pt x="3053" y="1294"/>
                    <a:pt x="3076" y="1313"/>
                    <a:pt x="3100" y="1330"/>
                  </a:cubicBezTo>
                  <a:cubicBezTo>
                    <a:pt x="3079" y="1131"/>
                    <a:pt x="3012" y="947"/>
                    <a:pt x="2901" y="780"/>
                  </a:cubicBezTo>
                  <a:cubicBezTo>
                    <a:pt x="2891" y="767"/>
                    <a:pt x="2903" y="749"/>
                    <a:pt x="2917" y="749"/>
                  </a:cubicBezTo>
                  <a:cubicBezTo>
                    <a:pt x="2918" y="749"/>
                    <a:pt x="2920" y="749"/>
                    <a:pt x="2922" y="750"/>
                  </a:cubicBezTo>
                  <a:cubicBezTo>
                    <a:pt x="2950" y="761"/>
                    <a:pt x="2976" y="769"/>
                    <a:pt x="3001" y="778"/>
                  </a:cubicBezTo>
                  <a:cubicBezTo>
                    <a:pt x="2807" y="532"/>
                    <a:pt x="2547" y="352"/>
                    <a:pt x="2248" y="251"/>
                  </a:cubicBezTo>
                  <a:cubicBezTo>
                    <a:pt x="2228" y="245"/>
                    <a:pt x="2230" y="219"/>
                    <a:pt x="2248" y="212"/>
                  </a:cubicBezTo>
                  <a:cubicBezTo>
                    <a:pt x="2278" y="202"/>
                    <a:pt x="2305" y="193"/>
                    <a:pt x="2333" y="182"/>
                  </a:cubicBezTo>
                  <a:cubicBezTo>
                    <a:pt x="2113" y="116"/>
                    <a:pt x="1885" y="83"/>
                    <a:pt x="1656" y="83"/>
                  </a:cubicBezTo>
                  <a:cubicBezTo>
                    <a:pt x="1569" y="83"/>
                    <a:pt x="1482" y="87"/>
                    <a:pt x="1395" y="97"/>
                  </a:cubicBezTo>
                  <a:cubicBezTo>
                    <a:pt x="1394" y="97"/>
                    <a:pt x="1394" y="97"/>
                    <a:pt x="1393" y="97"/>
                  </a:cubicBezTo>
                  <a:cubicBezTo>
                    <a:pt x="1379" y="97"/>
                    <a:pt x="1370" y="79"/>
                    <a:pt x="1378" y="67"/>
                  </a:cubicBezTo>
                  <a:cubicBezTo>
                    <a:pt x="1391" y="45"/>
                    <a:pt x="1404" y="22"/>
                    <a:pt x="1417" y="0"/>
                  </a:cubicBez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6"/>
            <p:cNvSpPr/>
            <p:nvPr/>
          </p:nvSpPr>
          <p:spPr>
            <a:xfrm>
              <a:off x="4865572" y="2042088"/>
              <a:ext cx="44340" cy="51682"/>
            </a:xfrm>
            <a:custGeom>
              <a:avLst/>
              <a:gdLst/>
              <a:ahLst/>
              <a:cxnLst/>
              <a:rect l="l" t="t" r="r" b="b"/>
              <a:pathLst>
                <a:path w="157" h="183" extrusionOk="0">
                  <a:moveTo>
                    <a:pt x="15" y="1"/>
                  </a:moveTo>
                  <a:cubicBezTo>
                    <a:pt x="6" y="1"/>
                    <a:pt x="0" y="14"/>
                    <a:pt x="9" y="20"/>
                  </a:cubicBezTo>
                  <a:cubicBezTo>
                    <a:pt x="39" y="39"/>
                    <a:pt x="67" y="62"/>
                    <a:pt x="88" y="92"/>
                  </a:cubicBezTo>
                  <a:cubicBezTo>
                    <a:pt x="108" y="118"/>
                    <a:pt x="116" y="148"/>
                    <a:pt x="131" y="176"/>
                  </a:cubicBezTo>
                  <a:cubicBezTo>
                    <a:pt x="133" y="180"/>
                    <a:pt x="137" y="182"/>
                    <a:pt x="141" y="182"/>
                  </a:cubicBezTo>
                  <a:cubicBezTo>
                    <a:pt x="148" y="182"/>
                    <a:pt x="156" y="176"/>
                    <a:pt x="155" y="167"/>
                  </a:cubicBezTo>
                  <a:cubicBezTo>
                    <a:pt x="142" y="99"/>
                    <a:pt x="78" y="37"/>
                    <a:pt x="20" y="2"/>
                  </a:cubicBezTo>
                  <a:cubicBezTo>
                    <a:pt x="18" y="1"/>
                    <a:pt x="17"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6"/>
            <p:cNvSpPr/>
            <p:nvPr/>
          </p:nvSpPr>
          <p:spPr>
            <a:xfrm>
              <a:off x="4867831" y="2064117"/>
              <a:ext cx="33043" cy="36714"/>
            </a:xfrm>
            <a:custGeom>
              <a:avLst/>
              <a:gdLst/>
              <a:ahLst/>
              <a:cxnLst/>
              <a:rect l="l" t="t" r="r" b="b"/>
              <a:pathLst>
                <a:path w="117" h="130" extrusionOk="0">
                  <a:moveTo>
                    <a:pt x="14" y="1"/>
                  </a:moveTo>
                  <a:cubicBezTo>
                    <a:pt x="8" y="1"/>
                    <a:pt x="1" y="9"/>
                    <a:pt x="5" y="16"/>
                  </a:cubicBezTo>
                  <a:cubicBezTo>
                    <a:pt x="33" y="53"/>
                    <a:pt x="61" y="89"/>
                    <a:pt x="89" y="126"/>
                  </a:cubicBezTo>
                  <a:cubicBezTo>
                    <a:pt x="91" y="128"/>
                    <a:pt x="94" y="129"/>
                    <a:pt x="97" y="129"/>
                  </a:cubicBezTo>
                  <a:cubicBezTo>
                    <a:pt x="106" y="129"/>
                    <a:pt x="117" y="119"/>
                    <a:pt x="110" y="111"/>
                  </a:cubicBezTo>
                  <a:cubicBezTo>
                    <a:pt x="80" y="74"/>
                    <a:pt x="50" y="38"/>
                    <a:pt x="20" y="4"/>
                  </a:cubicBezTo>
                  <a:cubicBezTo>
                    <a:pt x="19" y="1"/>
                    <a:pt x="17" y="1"/>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6"/>
            <p:cNvSpPr/>
            <p:nvPr/>
          </p:nvSpPr>
          <p:spPr>
            <a:xfrm>
              <a:off x="4146540" y="2142346"/>
              <a:ext cx="750672" cy="625832"/>
            </a:xfrm>
            <a:custGeom>
              <a:avLst/>
              <a:gdLst/>
              <a:ahLst/>
              <a:cxnLst/>
              <a:rect l="l" t="t" r="r" b="b"/>
              <a:pathLst>
                <a:path w="2658" h="2216" extrusionOk="0">
                  <a:moveTo>
                    <a:pt x="600" y="785"/>
                  </a:moveTo>
                  <a:cubicBezTo>
                    <a:pt x="636" y="785"/>
                    <a:pt x="673" y="808"/>
                    <a:pt x="688" y="842"/>
                  </a:cubicBezTo>
                  <a:cubicBezTo>
                    <a:pt x="713" y="894"/>
                    <a:pt x="681" y="958"/>
                    <a:pt x="628" y="977"/>
                  </a:cubicBezTo>
                  <a:cubicBezTo>
                    <a:pt x="618" y="981"/>
                    <a:pt x="608" y="982"/>
                    <a:pt x="598" y="982"/>
                  </a:cubicBezTo>
                  <a:cubicBezTo>
                    <a:pt x="553" y="982"/>
                    <a:pt x="508" y="948"/>
                    <a:pt x="499" y="900"/>
                  </a:cubicBezTo>
                  <a:cubicBezTo>
                    <a:pt x="488" y="851"/>
                    <a:pt x="523" y="804"/>
                    <a:pt x="570" y="791"/>
                  </a:cubicBezTo>
                  <a:cubicBezTo>
                    <a:pt x="579" y="787"/>
                    <a:pt x="589" y="785"/>
                    <a:pt x="600" y="785"/>
                  </a:cubicBezTo>
                  <a:close/>
                  <a:moveTo>
                    <a:pt x="2217" y="813"/>
                  </a:moveTo>
                  <a:cubicBezTo>
                    <a:pt x="2265" y="813"/>
                    <a:pt x="2307" y="855"/>
                    <a:pt x="2307" y="905"/>
                  </a:cubicBezTo>
                  <a:cubicBezTo>
                    <a:pt x="2309" y="958"/>
                    <a:pt x="2260" y="999"/>
                    <a:pt x="2207" y="999"/>
                  </a:cubicBezTo>
                  <a:cubicBezTo>
                    <a:pt x="2205" y="999"/>
                    <a:pt x="2202" y="999"/>
                    <a:pt x="2200" y="999"/>
                  </a:cubicBezTo>
                  <a:cubicBezTo>
                    <a:pt x="2144" y="992"/>
                    <a:pt x="2112" y="937"/>
                    <a:pt x="2122" y="883"/>
                  </a:cubicBezTo>
                  <a:cubicBezTo>
                    <a:pt x="2127" y="860"/>
                    <a:pt x="2144" y="836"/>
                    <a:pt x="2167" y="827"/>
                  </a:cubicBezTo>
                  <a:cubicBezTo>
                    <a:pt x="2167" y="827"/>
                    <a:pt x="2170" y="827"/>
                    <a:pt x="2172" y="825"/>
                  </a:cubicBezTo>
                  <a:cubicBezTo>
                    <a:pt x="2178" y="821"/>
                    <a:pt x="2185" y="819"/>
                    <a:pt x="2191" y="817"/>
                  </a:cubicBezTo>
                  <a:cubicBezTo>
                    <a:pt x="2200" y="814"/>
                    <a:pt x="2208" y="813"/>
                    <a:pt x="2217" y="813"/>
                  </a:cubicBezTo>
                  <a:close/>
                  <a:moveTo>
                    <a:pt x="1373" y="598"/>
                  </a:moveTo>
                  <a:cubicBezTo>
                    <a:pt x="1378" y="598"/>
                    <a:pt x="1384" y="603"/>
                    <a:pt x="1384" y="611"/>
                  </a:cubicBezTo>
                  <a:cubicBezTo>
                    <a:pt x="1392" y="808"/>
                    <a:pt x="1360" y="1016"/>
                    <a:pt x="1313" y="1209"/>
                  </a:cubicBezTo>
                  <a:cubicBezTo>
                    <a:pt x="1310" y="1219"/>
                    <a:pt x="1302" y="1223"/>
                    <a:pt x="1295" y="1223"/>
                  </a:cubicBezTo>
                  <a:cubicBezTo>
                    <a:pt x="1288" y="1223"/>
                    <a:pt x="1281" y="1219"/>
                    <a:pt x="1276" y="1213"/>
                  </a:cubicBezTo>
                  <a:cubicBezTo>
                    <a:pt x="1274" y="1217"/>
                    <a:pt x="1272" y="1222"/>
                    <a:pt x="1266" y="1222"/>
                  </a:cubicBezTo>
                  <a:cubicBezTo>
                    <a:pt x="1219" y="1228"/>
                    <a:pt x="1169" y="1234"/>
                    <a:pt x="1152" y="1286"/>
                  </a:cubicBezTo>
                  <a:cubicBezTo>
                    <a:pt x="1139" y="1327"/>
                    <a:pt x="1154" y="1367"/>
                    <a:pt x="1189" y="1389"/>
                  </a:cubicBezTo>
                  <a:cubicBezTo>
                    <a:pt x="1210" y="1404"/>
                    <a:pt x="1232" y="1411"/>
                    <a:pt x="1252" y="1411"/>
                  </a:cubicBezTo>
                  <a:cubicBezTo>
                    <a:pt x="1308" y="1411"/>
                    <a:pt x="1356" y="1362"/>
                    <a:pt x="1386" y="1312"/>
                  </a:cubicBezTo>
                  <a:cubicBezTo>
                    <a:pt x="1390" y="1305"/>
                    <a:pt x="1397" y="1302"/>
                    <a:pt x="1403" y="1302"/>
                  </a:cubicBezTo>
                  <a:cubicBezTo>
                    <a:pt x="1415" y="1302"/>
                    <a:pt x="1426" y="1312"/>
                    <a:pt x="1422" y="1327"/>
                  </a:cubicBezTo>
                  <a:cubicBezTo>
                    <a:pt x="1398" y="1401"/>
                    <a:pt x="1323" y="1451"/>
                    <a:pt x="1249" y="1451"/>
                  </a:cubicBezTo>
                  <a:cubicBezTo>
                    <a:pt x="1210" y="1451"/>
                    <a:pt x="1172" y="1437"/>
                    <a:pt x="1142" y="1406"/>
                  </a:cubicBezTo>
                  <a:cubicBezTo>
                    <a:pt x="1107" y="1367"/>
                    <a:pt x="1097" y="1312"/>
                    <a:pt x="1118" y="1264"/>
                  </a:cubicBezTo>
                  <a:cubicBezTo>
                    <a:pt x="1141" y="1211"/>
                    <a:pt x="1190" y="1193"/>
                    <a:pt x="1243" y="1193"/>
                  </a:cubicBezTo>
                  <a:cubicBezTo>
                    <a:pt x="1249" y="1193"/>
                    <a:pt x="1255" y="1193"/>
                    <a:pt x="1261" y="1194"/>
                  </a:cubicBezTo>
                  <a:cubicBezTo>
                    <a:pt x="1268" y="1194"/>
                    <a:pt x="1270" y="1196"/>
                    <a:pt x="1274" y="1200"/>
                  </a:cubicBezTo>
                  <a:cubicBezTo>
                    <a:pt x="1274" y="1200"/>
                    <a:pt x="1272" y="1198"/>
                    <a:pt x="1274" y="1198"/>
                  </a:cubicBezTo>
                  <a:cubicBezTo>
                    <a:pt x="1313" y="1003"/>
                    <a:pt x="1332" y="808"/>
                    <a:pt x="1360" y="611"/>
                  </a:cubicBezTo>
                  <a:cubicBezTo>
                    <a:pt x="1361" y="603"/>
                    <a:pt x="1367" y="598"/>
                    <a:pt x="1373" y="598"/>
                  </a:cubicBezTo>
                  <a:close/>
                  <a:moveTo>
                    <a:pt x="535" y="1"/>
                  </a:moveTo>
                  <a:cubicBezTo>
                    <a:pt x="431" y="127"/>
                    <a:pt x="300" y="217"/>
                    <a:pt x="139" y="266"/>
                  </a:cubicBezTo>
                  <a:cubicBezTo>
                    <a:pt x="90" y="720"/>
                    <a:pt x="0" y="1187"/>
                    <a:pt x="203" y="1620"/>
                  </a:cubicBezTo>
                  <a:cubicBezTo>
                    <a:pt x="403" y="2046"/>
                    <a:pt x="810" y="2198"/>
                    <a:pt x="1253" y="2213"/>
                  </a:cubicBezTo>
                  <a:cubicBezTo>
                    <a:pt x="1289" y="2214"/>
                    <a:pt x="1325" y="2215"/>
                    <a:pt x="1362" y="2215"/>
                  </a:cubicBezTo>
                  <a:cubicBezTo>
                    <a:pt x="1635" y="2215"/>
                    <a:pt x="1927" y="2177"/>
                    <a:pt x="2165" y="2048"/>
                  </a:cubicBezTo>
                  <a:lnTo>
                    <a:pt x="2165" y="2048"/>
                  </a:lnTo>
                  <a:cubicBezTo>
                    <a:pt x="2144" y="2049"/>
                    <a:pt x="2122" y="2050"/>
                    <a:pt x="2100" y="2050"/>
                  </a:cubicBezTo>
                  <a:cubicBezTo>
                    <a:pt x="1923" y="2050"/>
                    <a:pt x="1741" y="2013"/>
                    <a:pt x="1583" y="1969"/>
                  </a:cubicBezTo>
                  <a:cubicBezTo>
                    <a:pt x="1578" y="2001"/>
                    <a:pt x="1568" y="2031"/>
                    <a:pt x="1533" y="2040"/>
                  </a:cubicBezTo>
                  <a:cubicBezTo>
                    <a:pt x="1525" y="2042"/>
                    <a:pt x="1515" y="2043"/>
                    <a:pt x="1505" y="2043"/>
                  </a:cubicBezTo>
                  <a:cubicBezTo>
                    <a:pt x="1474" y="2043"/>
                    <a:pt x="1439" y="2035"/>
                    <a:pt x="1411" y="2033"/>
                  </a:cubicBezTo>
                  <a:cubicBezTo>
                    <a:pt x="1362" y="2029"/>
                    <a:pt x="1313" y="2025"/>
                    <a:pt x="1264" y="2018"/>
                  </a:cubicBezTo>
                  <a:cubicBezTo>
                    <a:pt x="1261" y="2018"/>
                    <a:pt x="1261" y="2016"/>
                    <a:pt x="1259" y="2016"/>
                  </a:cubicBezTo>
                  <a:cubicBezTo>
                    <a:pt x="1255" y="2014"/>
                    <a:pt x="1251" y="2010"/>
                    <a:pt x="1249" y="2003"/>
                  </a:cubicBezTo>
                  <a:cubicBezTo>
                    <a:pt x="1234" y="1948"/>
                    <a:pt x="1229" y="1892"/>
                    <a:pt x="1236" y="1834"/>
                  </a:cubicBezTo>
                  <a:cubicBezTo>
                    <a:pt x="1238" y="1823"/>
                    <a:pt x="1244" y="1815"/>
                    <a:pt x="1255" y="1815"/>
                  </a:cubicBezTo>
                  <a:cubicBezTo>
                    <a:pt x="1318" y="1815"/>
                    <a:pt x="1383" y="1811"/>
                    <a:pt x="1446" y="1811"/>
                  </a:cubicBezTo>
                  <a:cubicBezTo>
                    <a:pt x="1478" y="1811"/>
                    <a:pt x="1509" y="1812"/>
                    <a:pt x="1540" y="1815"/>
                  </a:cubicBezTo>
                  <a:cubicBezTo>
                    <a:pt x="1602" y="1819"/>
                    <a:pt x="1593" y="1862"/>
                    <a:pt x="1587" y="1913"/>
                  </a:cubicBezTo>
                  <a:cubicBezTo>
                    <a:pt x="1587" y="1922"/>
                    <a:pt x="1585" y="1930"/>
                    <a:pt x="1585" y="1941"/>
                  </a:cubicBezTo>
                  <a:cubicBezTo>
                    <a:pt x="1758" y="1965"/>
                    <a:pt x="1939" y="2005"/>
                    <a:pt x="2116" y="2005"/>
                  </a:cubicBezTo>
                  <a:cubicBezTo>
                    <a:pt x="2160" y="2005"/>
                    <a:pt x="2205" y="2003"/>
                    <a:pt x="2249" y="1997"/>
                  </a:cubicBezTo>
                  <a:cubicBezTo>
                    <a:pt x="2339" y="1937"/>
                    <a:pt x="2418" y="1862"/>
                    <a:pt x="2482" y="1768"/>
                  </a:cubicBezTo>
                  <a:cubicBezTo>
                    <a:pt x="2615" y="1575"/>
                    <a:pt x="2639" y="1339"/>
                    <a:pt x="2647" y="1112"/>
                  </a:cubicBezTo>
                  <a:cubicBezTo>
                    <a:pt x="2658" y="883"/>
                    <a:pt x="2658" y="654"/>
                    <a:pt x="2654" y="423"/>
                  </a:cubicBezTo>
                  <a:lnTo>
                    <a:pt x="2654" y="423"/>
                  </a:lnTo>
                  <a:cubicBezTo>
                    <a:pt x="2564" y="438"/>
                    <a:pt x="2475" y="446"/>
                    <a:pt x="2386" y="446"/>
                  </a:cubicBezTo>
                  <a:cubicBezTo>
                    <a:pt x="2257" y="446"/>
                    <a:pt x="2129" y="430"/>
                    <a:pt x="2003" y="397"/>
                  </a:cubicBezTo>
                  <a:lnTo>
                    <a:pt x="2003" y="397"/>
                  </a:lnTo>
                  <a:cubicBezTo>
                    <a:pt x="2041" y="433"/>
                    <a:pt x="2077" y="472"/>
                    <a:pt x="2116" y="508"/>
                  </a:cubicBezTo>
                  <a:cubicBezTo>
                    <a:pt x="2126" y="521"/>
                    <a:pt x="2119" y="545"/>
                    <a:pt x="2103" y="545"/>
                  </a:cubicBezTo>
                  <a:cubicBezTo>
                    <a:pt x="2102" y="545"/>
                    <a:pt x="2102" y="545"/>
                    <a:pt x="2101" y="545"/>
                  </a:cubicBezTo>
                  <a:cubicBezTo>
                    <a:pt x="1797" y="515"/>
                    <a:pt x="1504" y="444"/>
                    <a:pt x="1219" y="337"/>
                  </a:cubicBezTo>
                  <a:lnTo>
                    <a:pt x="1219" y="337"/>
                  </a:lnTo>
                  <a:cubicBezTo>
                    <a:pt x="1240" y="367"/>
                    <a:pt x="1259" y="399"/>
                    <a:pt x="1279" y="429"/>
                  </a:cubicBezTo>
                  <a:cubicBezTo>
                    <a:pt x="1288" y="443"/>
                    <a:pt x="1275" y="460"/>
                    <a:pt x="1260" y="460"/>
                  </a:cubicBezTo>
                  <a:cubicBezTo>
                    <a:pt x="1258" y="460"/>
                    <a:pt x="1257" y="460"/>
                    <a:pt x="1255" y="459"/>
                  </a:cubicBezTo>
                  <a:cubicBezTo>
                    <a:pt x="966" y="393"/>
                    <a:pt x="717" y="234"/>
                    <a:pt x="535"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6"/>
            <p:cNvSpPr/>
            <p:nvPr/>
          </p:nvSpPr>
          <p:spPr>
            <a:xfrm>
              <a:off x="4742721" y="2371667"/>
              <a:ext cx="55919" cy="53094"/>
            </a:xfrm>
            <a:custGeom>
              <a:avLst/>
              <a:gdLst/>
              <a:ahLst/>
              <a:cxnLst/>
              <a:rect l="l" t="t" r="r" b="b"/>
              <a:pathLst>
                <a:path w="198" h="188" extrusionOk="0">
                  <a:moveTo>
                    <a:pt x="106" y="1"/>
                  </a:moveTo>
                  <a:cubicBezTo>
                    <a:pt x="97" y="1"/>
                    <a:pt x="89" y="2"/>
                    <a:pt x="80" y="5"/>
                  </a:cubicBezTo>
                  <a:cubicBezTo>
                    <a:pt x="74" y="7"/>
                    <a:pt x="67" y="11"/>
                    <a:pt x="61" y="13"/>
                  </a:cubicBezTo>
                  <a:cubicBezTo>
                    <a:pt x="59" y="13"/>
                    <a:pt x="56" y="15"/>
                    <a:pt x="56" y="15"/>
                  </a:cubicBezTo>
                  <a:cubicBezTo>
                    <a:pt x="33" y="24"/>
                    <a:pt x="16" y="48"/>
                    <a:pt x="11" y="71"/>
                  </a:cubicBezTo>
                  <a:cubicBezTo>
                    <a:pt x="1" y="125"/>
                    <a:pt x="33" y="180"/>
                    <a:pt x="89" y="187"/>
                  </a:cubicBezTo>
                  <a:cubicBezTo>
                    <a:pt x="91" y="187"/>
                    <a:pt x="94" y="187"/>
                    <a:pt x="96" y="187"/>
                  </a:cubicBezTo>
                  <a:cubicBezTo>
                    <a:pt x="149" y="187"/>
                    <a:pt x="198" y="146"/>
                    <a:pt x="196" y="93"/>
                  </a:cubicBezTo>
                  <a:cubicBezTo>
                    <a:pt x="196" y="43"/>
                    <a:pt x="154" y="1"/>
                    <a:pt x="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6"/>
            <p:cNvSpPr/>
            <p:nvPr/>
          </p:nvSpPr>
          <p:spPr>
            <a:xfrm>
              <a:off x="4552372" y="2842735"/>
              <a:ext cx="178489" cy="199950"/>
            </a:xfrm>
            <a:custGeom>
              <a:avLst/>
              <a:gdLst/>
              <a:ahLst/>
              <a:cxnLst/>
              <a:rect l="l" t="t" r="r" b="b"/>
              <a:pathLst>
                <a:path w="632" h="708" extrusionOk="0">
                  <a:moveTo>
                    <a:pt x="555" y="1"/>
                  </a:moveTo>
                  <a:cubicBezTo>
                    <a:pt x="383" y="164"/>
                    <a:pt x="201" y="318"/>
                    <a:pt x="0" y="444"/>
                  </a:cubicBezTo>
                  <a:cubicBezTo>
                    <a:pt x="152" y="466"/>
                    <a:pt x="289" y="566"/>
                    <a:pt x="356" y="708"/>
                  </a:cubicBezTo>
                  <a:cubicBezTo>
                    <a:pt x="426" y="618"/>
                    <a:pt x="486" y="521"/>
                    <a:pt x="542" y="421"/>
                  </a:cubicBezTo>
                  <a:cubicBezTo>
                    <a:pt x="578" y="352"/>
                    <a:pt x="626" y="273"/>
                    <a:pt x="630" y="194"/>
                  </a:cubicBezTo>
                  <a:cubicBezTo>
                    <a:pt x="632" y="121"/>
                    <a:pt x="591" y="61"/>
                    <a:pt x="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6"/>
            <p:cNvSpPr/>
            <p:nvPr/>
          </p:nvSpPr>
          <p:spPr>
            <a:xfrm>
              <a:off x="4601230" y="1872639"/>
              <a:ext cx="53942" cy="9320"/>
            </a:xfrm>
            <a:custGeom>
              <a:avLst/>
              <a:gdLst/>
              <a:ahLst/>
              <a:cxnLst/>
              <a:rect l="l" t="t" r="r" b="b"/>
              <a:pathLst>
                <a:path w="191" h="33" extrusionOk="0">
                  <a:moveTo>
                    <a:pt x="40" y="0"/>
                  </a:moveTo>
                  <a:cubicBezTo>
                    <a:pt x="30" y="0"/>
                    <a:pt x="21" y="0"/>
                    <a:pt x="11" y="1"/>
                  </a:cubicBezTo>
                  <a:cubicBezTo>
                    <a:pt x="1" y="3"/>
                    <a:pt x="1" y="18"/>
                    <a:pt x="11" y="18"/>
                  </a:cubicBezTo>
                  <a:cubicBezTo>
                    <a:pt x="65" y="18"/>
                    <a:pt x="121" y="22"/>
                    <a:pt x="174" y="33"/>
                  </a:cubicBezTo>
                  <a:cubicBezTo>
                    <a:pt x="175" y="33"/>
                    <a:pt x="175" y="33"/>
                    <a:pt x="176" y="33"/>
                  </a:cubicBezTo>
                  <a:cubicBezTo>
                    <a:pt x="187" y="33"/>
                    <a:pt x="191" y="13"/>
                    <a:pt x="178" y="11"/>
                  </a:cubicBezTo>
                  <a:cubicBezTo>
                    <a:pt x="132" y="4"/>
                    <a:pt x="86" y="0"/>
                    <a:pt x="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6"/>
            <p:cNvSpPr/>
            <p:nvPr/>
          </p:nvSpPr>
          <p:spPr>
            <a:xfrm>
              <a:off x="4564234" y="1855694"/>
              <a:ext cx="84161" cy="9320"/>
            </a:xfrm>
            <a:custGeom>
              <a:avLst/>
              <a:gdLst/>
              <a:ahLst/>
              <a:cxnLst/>
              <a:rect l="l" t="t" r="r" b="b"/>
              <a:pathLst>
                <a:path w="298" h="33" extrusionOk="0">
                  <a:moveTo>
                    <a:pt x="94" y="1"/>
                  </a:moveTo>
                  <a:cubicBezTo>
                    <a:pt x="66" y="1"/>
                    <a:pt x="38" y="1"/>
                    <a:pt x="10" y="3"/>
                  </a:cubicBezTo>
                  <a:cubicBezTo>
                    <a:pt x="2" y="3"/>
                    <a:pt x="1" y="16"/>
                    <a:pt x="8" y="16"/>
                  </a:cubicBezTo>
                  <a:cubicBezTo>
                    <a:pt x="8" y="16"/>
                    <a:pt x="9" y="16"/>
                    <a:pt x="10" y="16"/>
                  </a:cubicBezTo>
                  <a:cubicBezTo>
                    <a:pt x="21" y="15"/>
                    <a:pt x="33" y="15"/>
                    <a:pt x="45" y="15"/>
                  </a:cubicBezTo>
                  <a:cubicBezTo>
                    <a:pt x="124" y="15"/>
                    <a:pt x="203" y="22"/>
                    <a:pt x="282" y="33"/>
                  </a:cubicBezTo>
                  <a:cubicBezTo>
                    <a:pt x="282" y="33"/>
                    <a:pt x="283" y="33"/>
                    <a:pt x="283" y="33"/>
                  </a:cubicBezTo>
                  <a:cubicBezTo>
                    <a:pt x="293" y="33"/>
                    <a:pt x="298" y="15"/>
                    <a:pt x="286" y="13"/>
                  </a:cubicBezTo>
                  <a:cubicBezTo>
                    <a:pt x="222" y="4"/>
                    <a:pt x="158"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6"/>
            <p:cNvSpPr/>
            <p:nvPr/>
          </p:nvSpPr>
          <p:spPr>
            <a:xfrm>
              <a:off x="4586544" y="2221422"/>
              <a:ext cx="56766" cy="23158"/>
            </a:xfrm>
            <a:custGeom>
              <a:avLst/>
              <a:gdLst/>
              <a:ahLst/>
              <a:cxnLst/>
              <a:rect l="l" t="t" r="r" b="b"/>
              <a:pathLst>
                <a:path w="201" h="82" extrusionOk="0">
                  <a:moveTo>
                    <a:pt x="13" y="1"/>
                  </a:moveTo>
                  <a:cubicBezTo>
                    <a:pt x="4" y="1"/>
                    <a:pt x="0" y="17"/>
                    <a:pt x="12" y="21"/>
                  </a:cubicBezTo>
                  <a:cubicBezTo>
                    <a:pt x="68" y="40"/>
                    <a:pt x="123" y="59"/>
                    <a:pt x="177" y="81"/>
                  </a:cubicBezTo>
                  <a:cubicBezTo>
                    <a:pt x="179" y="81"/>
                    <a:pt x="180" y="82"/>
                    <a:pt x="182" y="82"/>
                  </a:cubicBezTo>
                  <a:cubicBezTo>
                    <a:pt x="195" y="82"/>
                    <a:pt x="201" y="59"/>
                    <a:pt x="185" y="55"/>
                  </a:cubicBezTo>
                  <a:cubicBezTo>
                    <a:pt x="130" y="38"/>
                    <a:pt x="74" y="18"/>
                    <a:pt x="16" y="1"/>
                  </a:cubicBezTo>
                  <a:cubicBezTo>
                    <a:pt x="15" y="1"/>
                    <a:pt x="14" y="1"/>
                    <a:pt x="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6"/>
            <p:cNvSpPr/>
            <p:nvPr/>
          </p:nvSpPr>
          <p:spPr>
            <a:xfrm>
              <a:off x="4590498" y="2810822"/>
              <a:ext cx="52813" cy="13556"/>
            </a:xfrm>
            <a:custGeom>
              <a:avLst/>
              <a:gdLst/>
              <a:ahLst/>
              <a:cxnLst/>
              <a:rect l="l" t="t" r="r" b="b"/>
              <a:pathLst>
                <a:path w="187" h="48" extrusionOk="0">
                  <a:moveTo>
                    <a:pt x="167" y="1"/>
                  </a:moveTo>
                  <a:cubicBezTo>
                    <a:pt x="165" y="1"/>
                    <a:pt x="163" y="1"/>
                    <a:pt x="161" y="3"/>
                  </a:cubicBezTo>
                  <a:cubicBezTo>
                    <a:pt x="119" y="21"/>
                    <a:pt x="76" y="29"/>
                    <a:pt x="31" y="29"/>
                  </a:cubicBezTo>
                  <a:cubicBezTo>
                    <a:pt x="25" y="29"/>
                    <a:pt x="19" y="28"/>
                    <a:pt x="13" y="28"/>
                  </a:cubicBezTo>
                  <a:cubicBezTo>
                    <a:pt x="12" y="28"/>
                    <a:pt x="12" y="28"/>
                    <a:pt x="11" y="28"/>
                  </a:cubicBezTo>
                  <a:cubicBezTo>
                    <a:pt x="0" y="28"/>
                    <a:pt x="1" y="45"/>
                    <a:pt x="13" y="45"/>
                  </a:cubicBezTo>
                  <a:cubicBezTo>
                    <a:pt x="26" y="47"/>
                    <a:pt x="40" y="48"/>
                    <a:pt x="53" y="48"/>
                  </a:cubicBezTo>
                  <a:cubicBezTo>
                    <a:pt x="93" y="48"/>
                    <a:pt x="133" y="41"/>
                    <a:pt x="171" y="26"/>
                  </a:cubicBezTo>
                  <a:cubicBezTo>
                    <a:pt x="186" y="21"/>
                    <a:pt x="180"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6"/>
            <p:cNvSpPr/>
            <p:nvPr/>
          </p:nvSpPr>
          <p:spPr>
            <a:xfrm>
              <a:off x="4564234" y="2227353"/>
              <a:ext cx="70887" cy="24288"/>
            </a:xfrm>
            <a:custGeom>
              <a:avLst/>
              <a:gdLst/>
              <a:ahLst/>
              <a:cxnLst/>
              <a:rect l="l" t="t" r="r" b="b"/>
              <a:pathLst>
                <a:path w="251" h="86" extrusionOk="0">
                  <a:moveTo>
                    <a:pt x="12" y="1"/>
                  </a:moveTo>
                  <a:cubicBezTo>
                    <a:pt x="5" y="1"/>
                    <a:pt x="0" y="11"/>
                    <a:pt x="10" y="15"/>
                  </a:cubicBezTo>
                  <a:cubicBezTo>
                    <a:pt x="78" y="53"/>
                    <a:pt x="157" y="79"/>
                    <a:pt x="237" y="85"/>
                  </a:cubicBezTo>
                  <a:cubicBezTo>
                    <a:pt x="237" y="85"/>
                    <a:pt x="238" y="85"/>
                    <a:pt x="238" y="85"/>
                  </a:cubicBezTo>
                  <a:cubicBezTo>
                    <a:pt x="250" y="85"/>
                    <a:pt x="251" y="66"/>
                    <a:pt x="239" y="64"/>
                  </a:cubicBezTo>
                  <a:cubicBezTo>
                    <a:pt x="162" y="51"/>
                    <a:pt x="89" y="34"/>
                    <a:pt x="16" y="2"/>
                  </a:cubicBezTo>
                  <a:cubicBezTo>
                    <a:pt x="15" y="1"/>
                    <a:pt x="14" y="1"/>
                    <a:pt x="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6"/>
            <p:cNvSpPr/>
            <p:nvPr/>
          </p:nvSpPr>
          <p:spPr>
            <a:xfrm>
              <a:off x="4574118" y="2798114"/>
              <a:ext cx="61568" cy="9885"/>
            </a:xfrm>
            <a:custGeom>
              <a:avLst/>
              <a:gdLst/>
              <a:ahLst/>
              <a:cxnLst/>
              <a:rect l="l" t="t" r="r" b="b"/>
              <a:pathLst>
                <a:path w="218" h="35" extrusionOk="0">
                  <a:moveTo>
                    <a:pt x="201" y="0"/>
                  </a:moveTo>
                  <a:cubicBezTo>
                    <a:pt x="201" y="0"/>
                    <a:pt x="200" y="0"/>
                    <a:pt x="199" y="0"/>
                  </a:cubicBezTo>
                  <a:cubicBezTo>
                    <a:pt x="147" y="7"/>
                    <a:pt x="97" y="14"/>
                    <a:pt x="46" y="14"/>
                  </a:cubicBezTo>
                  <a:cubicBezTo>
                    <a:pt x="34" y="14"/>
                    <a:pt x="23" y="14"/>
                    <a:pt x="11" y="13"/>
                  </a:cubicBezTo>
                  <a:cubicBezTo>
                    <a:pt x="0" y="13"/>
                    <a:pt x="0" y="30"/>
                    <a:pt x="11" y="30"/>
                  </a:cubicBezTo>
                  <a:cubicBezTo>
                    <a:pt x="36" y="33"/>
                    <a:pt x="62" y="34"/>
                    <a:pt x="88" y="34"/>
                  </a:cubicBezTo>
                  <a:cubicBezTo>
                    <a:pt x="127" y="34"/>
                    <a:pt x="166" y="31"/>
                    <a:pt x="204" y="22"/>
                  </a:cubicBezTo>
                  <a:cubicBezTo>
                    <a:pt x="218" y="18"/>
                    <a:pt x="213" y="0"/>
                    <a:pt x="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6"/>
            <p:cNvSpPr/>
            <p:nvPr/>
          </p:nvSpPr>
          <p:spPr>
            <a:xfrm>
              <a:off x="4505209" y="2664814"/>
              <a:ext cx="80490" cy="44622"/>
            </a:xfrm>
            <a:custGeom>
              <a:avLst/>
              <a:gdLst/>
              <a:ahLst/>
              <a:cxnLst/>
              <a:rect l="l" t="t" r="r" b="b"/>
              <a:pathLst>
                <a:path w="285" h="158" extrusionOk="0">
                  <a:moveTo>
                    <a:pt x="216" y="1"/>
                  </a:moveTo>
                  <a:cubicBezTo>
                    <a:pt x="194" y="1"/>
                    <a:pt x="171" y="3"/>
                    <a:pt x="152" y="3"/>
                  </a:cubicBezTo>
                  <a:lnTo>
                    <a:pt x="4" y="3"/>
                  </a:lnTo>
                  <a:cubicBezTo>
                    <a:pt x="0" y="51"/>
                    <a:pt x="4" y="98"/>
                    <a:pt x="17" y="143"/>
                  </a:cubicBezTo>
                  <a:cubicBezTo>
                    <a:pt x="17" y="145"/>
                    <a:pt x="17" y="147"/>
                    <a:pt x="17" y="149"/>
                  </a:cubicBezTo>
                  <a:cubicBezTo>
                    <a:pt x="71" y="149"/>
                    <a:pt x="124" y="151"/>
                    <a:pt x="178" y="153"/>
                  </a:cubicBezTo>
                  <a:cubicBezTo>
                    <a:pt x="191" y="154"/>
                    <a:pt x="208" y="157"/>
                    <a:pt x="224" y="157"/>
                  </a:cubicBezTo>
                  <a:cubicBezTo>
                    <a:pt x="243" y="157"/>
                    <a:pt x="262" y="153"/>
                    <a:pt x="272" y="138"/>
                  </a:cubicBezTo>
                  <a:cubicBezTo>
                    <a:pt x="283" y="121"/>
                    <a:pt x="278" y="74"/>
                    <a:pt x="281" y="53"/>
                  </a:cubicBezTo>
                  <a:cubicBezTo>
                    <a:pt x="283" y="42"/>
                    <a:pt x="283" y="31"/>
                    <a:pt x="285" y="21"/>
                  </a:cubicBezTo>
                  <a:cubicBezTo>
                    <a:pt x="280" y="7"/>
                    <a:pt x="272" y="1"/>
                    <a:pt x="261" y="1"/>
                  </a:cubicBezTo>
                  <a:cubicBezTo>
                    <a:pt x="257" y="1"/>
                    <a:pt x="252" y="2"/>
                    <a:pt x="246" y="3"/>
                  </a:cubicBezTo>
                  <a:cubicBezTo>
                    <a:pt x="237" y="1"/>
                    <a:pt x="227" y="1"/>
                    <a:pt x="21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6"/>
            <p:cNvSpPr/>
            <p:nvPr/>
          </p:nvSpPr>
          <p:spPr>
            <a:xfrm>
              <a:off x="4003637" y="2920400"/>
              <a:ext cx="554390" cy="447628"/>
            </a:xfrm>
            <a:custGeom>
              <a:avLst/>
              <a:gdLst/>
              <a:ahLst/>
              <a:cxnLst/>
              <a:rect l="l" t="t" r="r" b="b"/>
              <a:pathLst>
                <a:path w="1963" h="1585" extrusionOk="0">
                  <a:moveTo>
                    <a:pt x="1259" y="223"/>
                  </a:moveTo>
                  <a:cubicBezTo>
                    <a:pt x="1263" y="223"/>
                    <a:pt x="1267" y="225"/>
                    <a:pt x="1268" y="231"/>
                  </a:cubicBezTo>
                  <a:cubicBezTo>
                    <a:pt x="1271" y="293"/>
                    <a:pt x="1290" y="338"/>
                    <a:pt x="1318" y="392"/>
                  </a:cubicBezTo>
                  <a:cubicBezTo>
                    <a:pt x="1322" y="400"/>
                    <a:pt x="1315" y="410"/>
                    <a:pt x="1307" y="410"/>
                  </a:cubicBezTo>
                  <a:cubicBezTo>
                    <a:pt x="1304" y="410"/>
                    <a:pt x="1301" y="408"/>
                    <a:pt x="1298" y="405"/>
                  </a:cubicBezTo>
                  <a:cubicBezTo>
                    <a:pt x="1262" y="360"/>
                    <a:pt x="1245" y="289"/>
                    <a:pt x="1249" y="231"/>
                  </a:cubicBezTo>
                  <a:cubicBezTo>
                    <a:pt x="1250" y="226"/>
                    <a:pt x="1255" y="223"/>
                    <a:pt x="1259" y="223"/>
                  </a:cubicBezTo>
                  <a:close/>
                  <a:moveTo>
                    <a:pt x="1192" y="282"/>
                  </a:moveTo>
                  <a:cubicBezTo>
                    <a:pt x="1196" y="282"/>
                    <a:pt x="1199" y="284"/>
                    <a:pt x="1200" y="287"/>
                  </a:cubicBezTo>
                  <a:cubicBezTo>
                    <a:pt x="1213" y="345"/>
                    <a:pt x="1247" y="388"/>
                    <a:pt x="1298" y="416"/>
                  </a:cubicBezTo>
                  <a:cubicBezTo>
                    <a:pt x="1309" y="423"/>
                    <a:pt x="1303" y="436"/>
                    <a:pt x="1293" y="436"/>
                  </a:cubicBezTo>
                  <a:cubicBezTo>
                    <a:pt x="1292" y="436"/>
                    <a:pt x="1290" y="436"/>
                    <a:pt x="1288" y="435"/>
                  </a:cubicBezTo>
                  <a:cubicBezTo>
                    <a:pt x="1230" y="409"/>
                    <a:pt x="1194" y="351"/>
                    <a:pt x="1185" y="289"/>
                  </a:cubicBezTo>
                  <a:cubicBezTo>
                    <a:pt x="1185" y="285"/>
                    <a:pt x="1189" y="282"/>
                    <a:pt x="1192" y="282"/>
                  </a:cubicBezTo>
                  <a:close/>
                  <a:moveTo>
                    <a:pt x="1710" y="595"/>
                  </a:moveTo>
                  <a:cubicBezTo>
                    <a:pt x="1712" y="595"/>
                    <a:pt x="1714" y="595"/>
                    <a:pt x="1716" y="598"/>
                  </a:cubicBezTo>
                  <a:cubicBezTo>
                    <a:pt x="1720" y="597"/>
                    <a:pt x="1724" y="596"/>
                    <a:pt x="1728" y="596"/>
                  </a:cubicBezTo>
                  <a:cubicBezTo>
                    <a:pt x="1761" y="596"/>
                    <a:pt x="1796" y="627"/>
                    <a:pt x="1806" y="658"/>
                  </a:cubicBezTo>
                  <a:cubicBezTo>
                    <a:pt x="1821" y="703"/>
                    <a:pt x="1789" y="743"/>
                    <a:pt x="1744" y="754"/>
                  </a:cubicBezTo>
                  <a:cubicBezTo>
                    <a:pt x="1738" y="755"/>
                    <a:pt x="1732" y="756"/>
                    <a:pt x="1726" y="756"/>
                  </a:cubicBezTo>
                  <a:cubicBezTo>
                    <a:pt x="1689" y="756"/>
                    <a:pt x="1653" y="733"/>
                    <a:pt x="1648" y="692"/>
                  </a:cubicBezTo>
                  <a:cubicBezTo>
                    <a:pt x="1641" y="649"/>
                    <a:pt x="1667" y="606"/>
                    <a:pt x="1710" y="595"/>
                  </a:cubicBezTo>
                  <a:close/>
                  <a:moveTo>
                    <a:pt x="1728" y="1169"/>
                  </a:moveTo>
                  <a:cubicBezTo>
                    <a:pt x="1729" y="1169"/>
                    <a:pt x="1731" y="1169"/>
                    <a:pt x="1733" y="1169"/>
                  </a:cubicBezTo>
                  <a:cubicBezTo>
                    <a:pt x="1740" y="1172"/>
                    <a:pt x="1744" y="1178"/>
                    <a:pt x="1742" y="1182"/>
                  </a:cubicBezTo>
                  <a:cubicBezTo>
                    <a:pt x="1770" y="1187"/>
                    <a:pt x="1795" y="1217"/>
                    <a:pt x="1800" y="1242"/>
                  </a:cubicBezTo>
                  <a:cubicBezTo>
                    <a:pt x="1810" y="1285"/>
                    <a:pt x="1774" y="1319"/>
                    <a:pt x="1733" y="1319"/>
                  </a:cubicBezTo>
                  <a:cubicBezTo>
                    <a:pt x="1732" y="1319"/>
                    <a:pt x="1730" y="1319"/>
                    <a:pt x="1729" y="1319"/>
                  </a:cubicBezTo>
                  <a:cubicBezTo>
                    <a:pt x="1690" y="1319"/>
                    <a:pt x="1652" y="1290"/>
                    <a:pt x="1654" y="1247"/>
                  </a:cubicBezTo>
                  <a:cubicBezTo>
                    <a:pt x="1656" y="1210"/>
                    <a:pt x="1689" y="1169"/>
                    <a:pt x="1728" y="1169"/>
                  </a:cubicBezTo>
                  <a:close/>
                  <a:moveTo>
                    <a:pt x="1194" y="0"/>
                  </a:moveTo>
                  <a:cubicBezTo>
                    <a:pt x="864" y="120"/>
                    <a:pt x="581" y="296"/>
                    <a:pt x="371" y="585"/>
                  </a:cubicBezTo>
                  <a:cubicBezTo>
                    <a:pt x="150" y="889"/>
                    <a:pt x="71" y="1223"/>
                    <a:pt x="1" y="1583"/>
                  </a:cubicBezTo>
                  <a:cubicBezTo>
                    <a:pt x="1" y="1583"/>
                    <a:pt x="1" y="1583"/>
                    <a:pt x="1" y="1585"/>
                  </a:cubicBezTo>
                  <a:cubicBezTo>
                    <a:pt x="3" y="1581"/>
                    <a:pt x="7" y="1579"/>
                    <a:pt x="11" y="1579"/>
                  </a:cubicBezTo>
                  <a:cubicBezTo>
                    <a:pt x="193" y="1572"/>
                    <a:pt x="373" y="1569"/>
                    <a:pt x="554" y="1569"/>
                  </a:cubicBezTo>
                  <a:cubicBezTo>
                    <a:pt x="610" y="1569"/>
                    <a:pt x="666" y="1569"/>
                    <a:pt x="722" y="1570"/>
                  </a:cubicBezTo>
                  <a:cubicBezTo>
                    <a:pt x="712" y="1411"/>
                    <a:pt x="722" y="1249"/>
                    <a:pt x="752" y="1092"/>
                  </a:cubicBezTo>
                  <a:cubicBezTo>
                    <a:pt x="754" y="1084"/>
                    <a:pt x="761" y="1081"/>
                    <a:pt x="768" y="1081"/>
                  </a:cubicBezTo>
                  <a:cubicBezTo>
                    <a:pt x="778" y="1081"/>
                    <a:pt x="788" y="1087"/>
                    <a:pt x="787" y="1097"/>
                  </a:cubicBezTo>
                  <a:cubicBezTo>
                    <a:pt x="767" y="1255"/>
                    <a:pt x="754" y="1411"/>
                    <a:pt x="748" y="1570"/>
                  </a:cubicBezTo>
                  <a:cubicBezTo>
                    <a:pt x="1151" y="1574"/>
                    <a:pt x="1553" y="1585"/>
                    <a:pt x="1956" y="1585"/>
                  </a:cubicBezTo>
                  <a:cubicBezTo>
                    <a:pt x="1947" y="1579"/>
                    <a:pt x="1943" y="1568"/>
                    <a:pt x="1950" y="1557"/>
                  </a:cubicBezTo>
                  <a:cubicBezTo>
                    <a:pt x="1952" y="1555"/>
                    <a:pt x="1954" y="1553"/>
                    <a:pt x="1954" y="1551"/>
                  </a:cubicBezTo>
                  <a:cubicBezTo>
                    <a:pt x="1956" y="1546"/>
                    <a:pt x="1960" y="1544"/>
                    <a:pt x="1962" y="1544"/>
                  </a:cubicBezTo>
                  <a:cubicBezTo>
                    <a:pt x="1956" y="1531"/>
                    <a:pt x="1956" y="1519"/>
                    <a:pt x="1960" y="1501"/>
                  </a:cubicBezTo>
                  <a:cubicBezTo>
                    <a:pt x="1956" y="1471"/>
                    <a:pt x="1954" y="1439"/>
                    <a:pt x="1950" y="1409"/>
                  </a:cubicBezTo>
                  <a:cubicBezTo>
                    <a:pt x="1943" y="1347"/>
                    <a:pt x="1939" y="1287"/>
                    <a:pt x="1932" y="1225"/>
                  </a:cubicBezTo>
                  <a:cubicBezTo>
                    <a:pt x="1922" y="1101"/>
                    <a:pt x="1913" y="979"/>
                    <a:pt x="1907" y="855"/>
                  </a:cubicBezTo>
                  <a:cubicBezTo>
                    <a:pt x="1896" y="640"/>
                    <a:pt x="1866" y="403"/>
                    <a:pt x="1896" y="189"/>
                  </a:cubicBezTo>
                  <a:cubicBezTo>
                    <a:pt x="1892" y="186"/>
                    <a:pt x="1890" y="184"/>
                    <a:pt x="1887" y="180"/>
                  </a:cubicBezTo>
                  <a:lnTo>
                    <a:pt x="1883" y="182"/>
                  </a:lnTo>
                  <a:cubicBezTo>
                    <a:pt x="1885" y="191"/>
                    <a:pt x="1881" y="204"/>
                    <a:pt x="1870" y="206"/>
                  </a:cubicBezTo>
                  <a:cubicBezTo>
                    <a:pt x="1693" y="231"/>
                    <a:pt x="1553" y="341"/>
                    <a:pt x="1491" y="510"/>
                  </a:cubicBezTo>
                  <a:cubicBezTo>
                    <a:pt x="1487" y="519"/>
                    <a:pt x="1479" y="523"/>
                    <a:pt x="1470" y="523"/>
                  </a:cubicBezTo>
                  <a:cubicBezTo>
                    <a:pt x="1464" y="523"/>
                    <a:pt x="1458" y="521"/>
                    <a:pt x="1455" y="516"/>
                  </a:cubicBezTo>
                  <a:cubicBezTo>
                    <a:pt x="1452" y="518"/>
                    <a:pt x="1449" y="519"/>
                    <a:pt x="1445" y="519"/>
                  </a:cubicBezTo>
                  <a:cubicBezTo>
                    <a:pt x="1441" y="519"/>
                    <a:pt x="1437" y="518"/>
                    <a:pt x="1433" y="514"/>
                  </a:cubicBezTo>
                  <a:cubicBezTo>
                    <a:pt x="1395" y="461"/>
                    <a:pt x="1253" y="204"/>
                    <a:pt x="1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6"/>
            <p:cNvSpPr/>
            <p:nvPr/>
          </p:nvSpPr>
          <p:spPr>
            <a:xfrm>
              <a:off x="4456068" y="2478702"/>
              <a:ext cx="93481" cy="73710"/>
            </a:xfrm>
            <a:custGeom>
              <a:avLst/>
              <a:gdLst/>
              <a:ahLst/>
              <a:cxnLst/>
              <a:rect l="l" t="t" r="r" b="b"/>
              <a:pathLst>
                <a:path w="331" h="261" extrusionOk="0">
                  <a:moveTo>
                    <a:pt x="155" y="0"/>
                  </a:moveTo>
                  <a:cubicBezTo>
                    <a:pt x="99" y="0"/>
                    <a:pt x="46" y="17"/>
                    <a:pt x="22" y="73"/>
                  </a:cubicBezTo>
                  <a:cubicBezTo>
                    <a:pt x="1" y="121"/>
                    <a:pt x="11" y="176"/>
                    <a:pt x="46" y="215"/>
                  </a:cubicBezTo>
                  <a:cubicBezTo>
                    <a:pt x="76" y="246"/>
                    <a:pt x="114" y="260"/>
                    <a:pt x="153" y="260"/>
                  </a:cubicBezTo>
                  <a:cubicBezTo>
                    <a:pt x="227" y="260"/>
                    <a:pt x="302" y="210"/>
                    <a:pt x="326" y="136"/>
                  </a:cubicBezTo>
                  <a:cubicBezTo>
                    <a:pt x="330" y="121"/>
                    <a:pt x="319" y="111"/>
                    <a:pt x="307" y="111"/>
                  </a:cubicBezTo>
                  <a:cubicBezTo>
                    <a:pt x="301" y="111"/>
                    <a:pt x="294" y="114"/>
                    <a:pt x="290" y="121"/>
                  </a:cubicBezTo>
                  <a:cubicBezTo>
                    <a:pt x="260" y="169"/>
                    <a:pt x="211" y="219"/>
                    <a:pt x="155" y="219"/>
                  </a:cubicBezTo>
                  <a:cubicBezTo>
                    <a:pt x="135" y="219"/>
                    <a:pt x="114" y="213"/>
                    <a:pt x="93" y="198"/>
                  </a:cubicBezTo>
                  <a:cubicBezTo>
                    <a:pt x="58" y="176"/>
                    <a:pt x="43" y="136"/>
                    <a:pt x="56" y="95"/>
                  </a:cubicBezTo>
                  <a:cubicBezTo>
                    <a:pt x="73" y="43"/>
                    <a:pt x="123" y="37"/>
                    <a:pt x="170" y="31"/>
                  </a:cubicBezTo>
                  <a:cubicBezTo>
                    <a:pt x="176" y="28"/>
                    <a:pt x="178" y="26"/>
                    <a:pt x="180" y="20"/>
                  </a:cubicBezTo>
                  <a:lnTo>
                    <a:pt x="176" y="9"/>
                  </a:lnTo>
                  <a:cubicBezTo>
                    <a:pt x="174" y="5"/>
                    <a:pt x="170" y="3"/>
                    <a:pt x="165" y="1"/>
                  </a:cubicBezTo>
                  <a:cubicBezTo>
                    <a:pt x="162" y="0"/>
                    <a:pt x="158" y="0"/>
                    <a:pt x="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6"/>
            <p:cNvSpPr/>
            <p:nvPr/>
          </p:nvSpPr>
          <p:spPr>
            <a:xfrm>
              <a:off x="4505773" y="2310948"/>
              <a:ext cx="34173" cy="176792"/>
            </a:xfrm>
            <a:custGeom>
              <a:avLst/>
              <a:gdLst/>
              <a:ahLst/>
              <a:cxnLst/>
              <a:rect l="l" t="t" r="r" b="b"/>
              <a:pathLst>
                <a:path w="121" h="626" extrusionOk="0">
                  <a:moveTo>
                    <a:pt x="100" y="1"/>
                  </a:moveTo>
                  <a:cubicBezTo>
                    <a:pt x="94" y="1"/>
                    <a:pt x="88" y="5"/>
                    <a:pt x="86" y="12"/>
                  </a:cubicBezTo>
                  <a:cubicBezTo>
                    <a:pt x="60" y="209"/>
                    <a:pt x="41" y="404"/>
                    <a:pt x="0" y="601"/>
                  </a:cubicBezTo>
                  <a:cubicBezTo>
                    <a:pt x="0" y="601"/>
                    <a:pt x="0" y="601"/>
                    <a:pt x="0" y="603"/>
                  </a:cubicBezTo>
                  <a:lnTo>
                    <a:pt x="4" y="614"/>
                  </a:lnTo>
                  <a:cubicBezTo>
                    <a:pt x="8" y="621"/>
                    <a:pt x="15" y="626"/>
                    <a:pt x="23" y="626"/>
                  </a:cubicBezTo>
                  <a:cubicBezTo>
                    <a:pt x="30" y="626"/>
                    <a:pt x="38" y="621"/>
                    <a:pt x="41" y="612"/>
                  </a:cubicBezTo>
                  <a:cubicBezTo>
                    <a:pt x="88" y="419"/>
                    <a:pt x="120" y="211"/>
                    <a:pt x="112" y="12"/>
                  </a:cubicBezTo>
                  <a:cubicBezTo>
                    <a:pt x="112" y="5"/>
                    <a:pt x="106" y="1"/>
                    <a:pt x="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6"/>
            <p:cNvSpPr/>
            <p:nvPr/>
          </p:nvSpPr>
          <p:spPr>
            <a:xfrm>
              <a:off x="4467082" y="3088437"/>
              <a:ext cx="51118" cy="45469"/>
            </a:xfrm>
            <a:custGeom>
              <a:avLst/>
              <a:gdLst/>
              <a:ahLst/>
              <a:cxnLst/>
              <a:rect l="l" t="t" r="r" b="b"/>
              <a:pathLst>
                <a:path w="181" h="161" extrusionOk="0">
                  <a:moveTo>
                    <a:pt x="52" y="30"/>
                  </a:moveTo>
                  <a:lnTo>
                    <a:pt x="52" y="30"/>
                  </a:lnTo>
                  <a:cubicBezTo>
                    <a:pt x="53" y="34"/>
                    <a:pt x="56" y="36"/>
                    <a:pt x="60" y="36"/>
                  </a:cubicBezTo>
                  <a:cubicBezTo>
                    <a:pt x="61" y="36"/>
                    <a:pt x="63" y="35"/>
                    <a:pt x="64" y="35"/>
                  </a:cubicBezTo>
                  <a:cubicBezTo>
                    <a:pt x="69" y="34"/>
                    <a:pt x="74" y="34"/>
                    <a:pt x="78" y="34"/>
                  </a:cubicBezTo>
                  <a:cubicBezTo>
                    <a:pt x="104" y="34"/>
                    <a:pt x="128" y="44"/>
                    <a:pt x="137" y="73"/>
                  </a:cubicBezTo>
                  <a:cubicBezTo>
                    <a:pt x="146" y="101"/>
                    <a:pt x="120" y="125"/>
                    <a:pt x="92" y="129"/>
                  </a:cubicBezTo>
                  <a:cubicBezTo>
                    <a:pt x="88" y="130"/>
                    <a:pt x="84" y="130"/>
                    <a:pt x="81" y="130"/>
                  </a:cubicBezTo>
                  <a:cubicBezTo>
                    <a:pt x="30" y="130"/>
                    <a:pt x="20" y="64"/>
                    <a:pt x="52" y="30"/>
                  </a:cubicBezTo>
                  <a:close/>
                  <a:moveTo>
                    <a:pt x="69" y="0"/>
                  </a:moveTo>
                  <a:cubicBezTo>
                    <a:pt x="26" y="11"/>
                    <a:pt x="0" y="54"/>
                    <a:pt x="7" y="97"/>
                  </a:cubicBezTo>
                  <a:cubicBezTo>
                    <a:pt x="12" y="138"/>
                    <a:pt x="48" y="161"/>
                    <a:pt x="85" y="161"/>
                  </a:cubicBezTo>
                  <a:cubicBezTo>
                    <a:pt x="91" y="161"/>
                    <a:pt x="97" y="160"/>
                    <a:pt x="103" y="159"/>
                  </a:cubicBezTo>
                  <a:cubicBezTo>
                    <a:pt x="148" y="148"/>
                    <a:pt x="180" y="108"/>
                    <a:pt x="165" y="63"/>
                  </a:cubicBezTo>
                  <a:cubicBezTo>
                    <a:pt x="155" y="32"/>
                    <a:pt x="120" y="1"/>
                    <a:pt x="85" y="1"/>
                  </a:cubicBezTo>
                  <a:cubicBezTo>
                    <a:pt x="81" y="1"/>
                    <a:pt x="77" y="2"/>
                    <a:pt x="73" y="3"/>
                  </a:cubicBezTo>
                  <a:cubicBezTo>
                    <a:pt x="73" y="0"/>
                    <a:pt x="71" y="0"/>
                    <a:pt x="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6"/>
            <p:cNvSpPr/>
            <p:nvPr/>
          </p:nvSpPr>
          <p:spPr>
            <a:xfrm>
              <a:off x="4469906" y="3250543"/>
              <a:ext cx="45187" cy="42645"/>
            </a:xfrm>
            <a:custGeom>
              <a:avLst/>
              <a:gdLst/>
              <a:ahLst/>
              <a:cxnLst/>
              <a:rect l="l" t="t" r="r" b="b"/>
              <a:pathLst>
                <a:path w="160" h="151" extrusionOk="0">
                  <a:moveTo>
                    <a:pt x="52" y="35"/>
                  </a:moveTo>
                  <a:cubicBezTo>
                    <a:pt x="54" y="39"/>
                    <a:pt x="57" y="43"/>
                    <a:pt x="63" y="43"/>
                  </a:cubicBezTo>
                  <a:cubicBezTo>
                    <a:pt x="67" y="43"/>
                    <a:pt x="71" y="43"/>
                    <a:pt x="75" y="43"/>
                  </a:cubicBezTo>
                  <a:cubicBezTo>
                    <a:pt x="83" y="43"/>
                    <a:pt x="90" y="44"/>
                    <a:pt x="97" y="50"/>
                  </a:cubicBezTo>
                  <a:cubicBezTo>
                    <a:pt x="108" y="56"/>
                    <a:pt x="116" y="67"/>
                    <a:pt x="119" y="80"/>
                  </a:cubicBezTo>
                  <a:cubicBezTo>
                    <a:pt x="125" y="104"/>
                    <a:pt x="102" y="121"/>
                    <a:pt x="80" y="121"/>
                  </a:cubicBezTo>
                  <a:cubicBezTo>
                    <a:pt x="78" y="121"/>
                    <a:pt x="77" y="120"/>
                    <a:pt x="76" y="120"/>
                  </a:cubicBezTo>
                  <a:cubicBezTo>
                    <a:pt x="50" y="118"/>
                    <a:pt x="31" y="101"/>
                    <a:pt x="33" y="73"/>
                  </a:cubicBezTo>
                  <a:cubicBezTo>
                    <a:pt x="33" y="58"/>
                    <a:pt x="42" y="45"/>
                    <a:pt x="52" y="35"/>
                  </a:cubicBezTo>
                  <a:close/>
                  <a:moveTo>
                    <a:pt x="78" y="0"/>
                  </a:moveTo>
                  <a:cubicBezTo>
                    <a:pt x="38" y="0"/>
                    <a:pt x="5" y="41"/>
                    <a:pt x="3" y="78"/>
                  </a:cubicBezTo>
                  <a:cubicBezTo>
                    <a:pt x="1" y="121"/>
                    <a:pt x="39" y="150"/>
                    <a:pt x="78" y="150"/>
                  </a:cubicBezTo>
                  <a:cubicBezTo>
                    <a:pt x="79" y="150"/>
                    <a:pt x="81" y="150"/>
                    <a:pt x="82" y="150"/>
                  </a:cubicBezTo>
                  <a:cubicBezTo>
                    <a:pt x="123" y="150"/>
                    <a:pt x="159" y="116"/>
                    <a:pt x="149" y="73"/>
                  </a:cubicBezTo>
                  <a:cubicBezTo>
                    <a:pt x="144" y="48"/>
                    <a:pt x="119" y="18"/>
                    <a:pt x="91" y="13"/>
                  </a:cubicBezTo>
                  <a:cubicBezTo>
                    <a:pt x="93" y="9"/>
                    <a:pt x="89" y="3"/>
                    <a:pt x="84" y="0"/>
                  </a:cubicBezTo>
                  <a:cubicBezTo>
                    <a:pt x="82" y="0"/>
                    <a:pt x="80" y="0"/>
                    <a:pt x="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6"/>
            <p:cNvSpPr/>
            <p:nvPr/>
          </p:nvSpPr>
          <p:spPr>
            <a:xfrm>
              <a:off x="4472448" y="3096909"/>
              <a:ext cx="35867" cy="28524"/>
            </a:xfrm>
            <a:custGeom>
              <a:avLst/>
              <a:gdLst/>
              <a:ahLst/>
              <a:cxnLst/>
              <a:rect l="l" t="t" r="r" b="b"/>
              <a:pathLst>
                <a:path w="127" h="101" extrusionOk="0">
                  <a:moveTo>
                    <a:pt x="33" y="0"/>
                  </a:moveTo>
                  <a:lnTo>
                    <a:pt x="33" y="0"/>
                  </a:lnTo>
                  <a:cubicBezTo>
                    <a:pt x="1" y="34"/>
                    <a:pt x="11" y="100"/>
                    <a:pt x="62" y="100"/>
                  </a:cubicBezTo>
                  <a:cubicBezTo>
                    <a:pt x="65" y="100"/>
                    <a:pt x="69" y="100"/>
                    <a:pt x="73" y="99"/>
                  </a:cubicBezTo>
                  <a:cubicBezTo>
                    <a:pt x="101" y="95"/>
                    <a:pt x="127" y="71"/>
                    <a:pt x="118" y="43"/>
                  </a:cubicBezTo>
                  <a:cubicBezTo>
                    <a:pt x="109" y="14"/>
                    <a:pt x="85" y="4"/>
                    <a:pt x="59" y="4"/>
                  </a:cubicBezTo>
                  <a:cubicBezTo>
                    <a:pt x="55" y="4"/>
                    <a:pt x="50" y="4"/>
                    <a:pt x="45" y="5"/>
                  </a:cubicBezTo>
                  <a:cubicBezTo>
                    <a:pt x="44" y="5"/>
                    <a:pt x="42" y="6"/>
                    <a:pt x="41" y="6"/>
                  </a:cubicBezTo>
                  <a:cubicBezTo>
                    <a:pt x="37" y="6"/>
                    <a:pt x="34" y="4"/>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6"/>
            <p:cNvSpPr/>
            <p:nvPr/>
          </p:nvSpPr>
          <p:spPr>
            <a:xfrm>
              <a:off x="4478379" y="3260145"/>
              <a:ext cx="26830" cy="24570"/>
            </a:xfrm>
            <a:custGeom>
              <a:avLst/>
              <a:gdLst/>
              <a:ahLst/>
              <a:cxnLst/>
              <a:rect l="l" t="t" r="r" b="b"/>
              <a:pathLst>
                <a:path w="95" h="87" extrusionOk="0">
                  <a:moveTo>
                    <a:pt x="22" y="1"/>
                  </a:moveTo>
                  <a:cubicBezTo>
                    <a:pt x="12" y="11"/>
                    <a:pt x="3" y="24"/>
                    <a:pt x="3" y="39"/>
                  </a:cubicBezTo>
                  <a:cubicBezTo>
                    <a:pt x="1" y="67"/>
                    <a:pt x="20" y="84"/>
                    <a:pt x="46" y="86"/>
                  </a:cubicBezTo>
                  <a:cubicBezTo>
                    <a:pt x="47" y="86"/>
                    <a:pt x="48" y="87"/>
                    <a:pt x="50" y="87"/>
                  </a:cubicBezTo>
                  <a:cubicBezTo>
                    <a:pt x="72" y="87"/>
                    <a:pt x="95" y="70"/>
                    <a:pt x="89" y="46"/>
                  </a:cubicBezTo>
                  <a:cubicBezTo>
                    <a:pt x="86" y="33"/>
                    <a:pt x="78" y="22"/>
                    <a:pt x="67" y="14"/>
                  </a:cubicBezTo>
                  <a:cubicBezTo>
                    <a:pt x="61" y="10"/>
                    <a:pt x="54" y="9"/>
                    <a:pt x="48" y="9"/>
                  </a:cubicBezTo>
                  <a:cubicBezTo>
                    <a:pt x="44" y="9"/>
                    <a:pt x="39" y="9"/>
                    <a:pt x="35" y="9"/>
                  </a:cubicBezTo>
                  <a:cubicBezTo>
                    <a:pt x="27" y="9"/>
                    <a:pt x="24" y="5"/>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6"/>
            <p:cNvSpPr/>
            <p:nvPr/>
          </p:nvSpPr>
          <p:spPr>
            <a:xfrm>
              <a:off x="4342254" y="2850643"/>
              <a:ext cx="176513" cy="208987"/>
            </a:xfrm>
            <a:custGeom>
              <a:avLst/>
              <a:gdLst/>
              <a:ahLst/>
              <a:cxnLst/>
              <a:rect l="l" t="t" r="r" b="b"/>
              <a:pathLst>
                <a:path w="625" h="740" extrusionOk="0">
                  <a:moveTo>
                    <a:pt x="97" y="1"/>
                  </a:moveTo>
                  <a:cubicBezTo>
                    <a:pt x="95" y="7"/>
                    <a:pt x="91" y="14"/>
                    <a:pt x="80" y="14"/>
                  </a:cubicBezTo>
                  <a:cubicBezTo>
                    <a:pt x="1" y="14"/>
                    <a:pt x="5" y="110"/>
                    <a:pt x="31" y="211"/>
                  </a:cubicBezTo>
                  <a:cubicBezTo>
                    <a:pt x="37" y="213"/>
                    <a:pt x="39" y="221"/>
                    <a:pt x="35" y="228"/>
                  </a:cubicBezTo>
                  <a:cubicBezTo>
                    <a:pt x="59" y="311"/>
                    <a:pt x="95" y="395"/>
                    <a:pt x="104" y="418"/>
                  </a:cubicBezTo>
                  <a:cubicBezTo>
                    <a:pt x="147" y="530"/>
                    <a:pt x="198" y="635"/>
                    <a:pt x="254" y="740"/>
                  </a:cubicBezTo>
                  <a:cubicBezTo>
                    <a:pt x="316" y="573"/>
                    <a:pt x="453" y="455"/>
                    <a:pt x="624" y="418"/>
                  </a:cubicBezTo>
                  <a:cubicBezTo>
                    <a:pt x="468" y="253"/>
                    <a:pt x="288" y="12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6"/>
            <p:cNvSpPr/>
            <p:nvPr/>
          </p:nvSpPr>
          <p:spPr>
            <a:xfrm>
              <a:off x="4354963" y="2983378"/>
              <a:ext cx="22311" cy="52812"/>
            </a:xfrm>
            <a:custGeom>
              <a:avLst/>
              <a:gdLst/>
              <a:ahLst/>
              <a:cxnLst/>
              <a:rect l="l" t="t" r="r" b="b"/>
              <a:pathLst>
                <a:path w="79" h="187" extrusionOk="0">
                  <a:moveTo>
                    <a:pt x="15" y="0"/>
                  </a:moveTo>
                  <a:cubicBezTo>
                    <a:pt x="11" y="0"/>
                    <a:pt x="6" y="3"/>
                    <a:pt x="5" y="8"/>
                  </a:cubicBezTo>
                  <a:cubicBezTo>
                    <a:pt x="1" y="66"/>
                    <a:pt x="18" y="137"/>
                    <a:pt x="54" y="182"/>
                  </a:cubicBezTo>
                  <a:cubicBezTo>
                    <a:pt x="57" y="185"/>
                    <a:pt x="60" y="187"/>
                    <a:pt x="63" y="187"/>
                  </a:cubicBezTo>
                  <a:cubicBezTo>
                    <a:pt x="71" y="187"/>
                    <a:pt x="78" y="177"/>
                    <a:pt x="74" y="169"/>
                  </a:cubicBezTo>
                  <a:cubicBezTo>
                    <a:pt x="46" y="115"/>
                    <a:pt x="27" y="70"/>
                    <a:pt x="24" y="8"/>
                  </a:cubicBezTo>
                  <a:cubicBezTo>
                    <a:pt x="23" y="3"/>
                    <a:pt x="19" y="0"/>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6"/>
            <p:cNvSpPr/>
            <p:nvPr/>
          </p:nvSpPr>
          <p:spPr>
            <a:xfrm>
              <a:off x="4338018" y="3000323"/>
              <a:ext cx="35585" cy="43774"/>
            </a:xfrm>
            <a:custGeom>
              <a:avLst/>
              <a:gdLst/>
              <a:ahLst/>
              <a:cxnLst/>
              <a:rect l="l" t="t" r="r" b="b"/>
              <a:pathLst>
                <a:path w="126" h="155" extrusionOk="0">
                  <a:moveTo>
                    <a:pt x="9" y="0"/>
                  </a:moveTo>
                  <a:cubicBezTo>
                    <a:pt x="5" y="0"/>
                    <a:pt x="1" y="2"/>
                    <a:pt x="1" y="6"/>
                  </a:cubicBezTo>
                  <a:cubicBezTo>
                    <a:pt x="10" y="68"/>
                    <a:pt x="46" y="126"/>
                    <a:pt x="102" y="154"/>
                  </a:cubicBezTo>
                  <a:cubicBezTo>
                    <a:pt x="103" y="154"/>
                    <a:pt x="105" y="155"/>
                    <a:pt x="106" y="155"/>
                  </a:cubicBezTo>
                  <a:cubicBezTo>
                    <a:pt x="119" y="155"/>
                    <a:pt x="126" y="140"/>
                    <a:pt x="114" y="133"/>
                  </a:cubicBezTo>
                  <a:cubicBezTo>
                    <a:pt x="63" y="105"/>
                    <a:pt x="29" y="62"/>
                    <a:pt x="16" y="4"/>
                  </a:cubicBezTo>
                  <a:cubicBezTo>
                    <a:pt x="15" y="1"/>
                    <a:pt x="12" y="0"/>
                    <a:pt x="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6"/>
            <p:cNvSpPr/>
            <p:nvPr/>
          </p:nvSpPr>
          <p:spPr>
            <a:xfrm>
              <a:off x="4284359" y="2364042"/>
              <a:ext cx="63827" cy="55918"/>
            </a:xfrm>
            <a:custGeom>
              <a:avLst/>
              <a:gdLst/>
              <a:ahLst/>
              <a:cxnLst/>
              <a:rect l="l" t="t" r="r" b="b"/>
              <a:pathLst>
                <a:path w="226" h="198" extrusionOk="0">
                  <a:moveTo>
                    <a:pt x="165" y="117"/>
                  </a:moveTo>
                  <a:cubicBezTo>
                    <a:pt x="159" y="139"/>
                    <a:pt x="142" y="156"/>
                    <a:pt x="114" y="158"/>
                  </a:cubicBezTo>
                  <a:cubicBezTo>
                    <a:pt x="111" y="159"/>
                    <a:pt x="108" y="159"/>
                    <a:pt x="106" y="159"/>
                  </a:cubicBezTo>
                  <a:cubicBezTo>
                    <a:pt x="98" y="159"/>
                    <a:pt x="90" y="157"/>
                    <a:pt x="82" y="152"/>
                  </a:cubicBezTo>
                  <a:lnTo>
                    <a:pt x="82" y="152"/>
                  </a:lnTo>
                  <a:cubicBezTo>
                    <a:pt x="88" y="153"/>
                    <a:pt x="94" y="154"/>
                    <a:pt x="100" y="154"/>
                  </a:cubicBezTo>
                  <a:cubicBezTo>
                    <a:pt x="126" y="154"/>
                    <a:pt x="151" y="140"/>
                    <a:pt x="165" y="117"/>
                  </a:cubicBezTo>
                  <a:close/>
                  <a:moveTo>
                    <a:pt x="110" y="1"/>
                  </a:moveTo>
                  <a:cubicBezTo>
                    <a:pt x="101" y="1"/>
                    <a:pt x="91" y="2"/>
                    <a:pt x="82" y="6"/>
                  </a:cubicBezTo>
                  <a:cubicBezTo>
                    <a:pt x="35" y="19"/>
                    <a:pt x="0" y="66"/>
                    <a:pt x="11" y="115"/>
                  </a:cubicBezTo>
                  <a:cubicBezTo>
                    <a:pt x="20" y="163"/>
                    <a:pt x="65" y="197"/>
                    <a:pt x="110" y="197"/>
                  </a:cubicBezTo>
                  <a:cubicBezTo>
                    <a:pt x="120" y="197"/>
                    <a:pt x="130" y="196"/>
                    <a:pt x="140" y="192"/>
                  </a:cubicBezTo>
                  <a:cubicBezTo>
                    <a:pt x="193" y="173"/>
                    <a:pt x="225" y="109"/>
                    <a:pt x="200" y="57"/>
                  </a:cubicBezTo>
                  <a:cubicBezTo>
                    <a:pt x="184" y="24"/>
                    <a:pt x="147" y="1"/>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6"/>
            <p:cNvSpPr/>
            <p:nvPr/>
          </p:nvSpPr>
          <p:spPr>
            <a:xfrm>
              <a:off x="4188902" y="2150536"/>
              <a:ext cx="53660" cy="32195"/>
            </a:xfrm>
            <a:custGeom>
              <a:avLst/>
              <a:gdLst/>
              <a:ahLst/>
              <a:cxnLst/>
              <a:rect l="l" t="t" r="r" b="b"/>
              <a:pathLst>
                <a:path w="190" h="114" extrusionOk="0">
                  <a:moveTo>
                    <a:pt x="176" y="0"/>
                  </a:moveTo>
                  <a:cubicBezTo>
                    <a:pt x="174" y="0"/>
                    <a:pt x="173" y="1"/>
                    <a:pt x="171" y="2"/>
                  </a:cubicBezTo>
                  <a:cubicBezTo>
                    <a:pt x="118" y="42"/>
                    <a:pt x="71" y="77"/>
                    <a:pt x="6" y="100"/>
                  </a:cubicBezTo>
                  <a:cubicBezTo>
                    <a:pt x="0" y="102"/>
                    <a:pt x="2" y="113"/>
                    <a:pt x="9" y="113"/>
                  </a:cubicBezTo>
                  <a:cubicBezTo>
                    <a:pt x="9" y="113"/>
                    <a:pt x="10" y="113"/>
                    <a:pt x="11" y="113"/>
                  </a:cubicBezTo>
                  <a:cubicBezTo>
                    <a:pt x="73" y="96"/>
                    <a:pt x="139" y="64"/>
                    <a:pt x="182" y="19"/>
                  </a:cubicBezTo>
                  <a:cubicBezTo>
                    <a:pt x="189" y="12"/>
                    <a:pt x="183" y="0"/>
                    <a:pt x="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6"/>
            <p:cNvSpPr/>
            <p:nvPr/>
          </p:nvSpPr>
          <p:spPr>
            <a:xfrm>
              <a:off x="4181559" y="2136697"/>
              <a:ext cx="55354" cy="26547"/>
            </a:xfrm>
            <a:custGeom>
              <a:avLst/>
              <a:gdLst/>
              <a:ahLst/>
              <a:cxnLst/>
              <a:rect l="l" t="t" r="r" b="b"/>
              <a:pathLst>
                <a:path w="196" h="94" extrusionOk="0">
                  <a:moveTo>
                    <a:pt x="177" y="0"/>
                  </a:moveTo>
                  <a:cubicBezTo>
                    <a:pt x="175" y="0"/>
                    <a:pt x="173" y="1"/>
                    <a:pt x="172" y="2"/>
                  </a:cubicBezTo>
                  <a:cubicBezTo>
                    <a:pt x="118" y="27"/>
                    <a:pt x="62" y="53"/>
                    <a:pt x="9" y="79"/>
                  </a:cubicBezTo>
                  <a:cubicBezTo>
                    <a:pt x="1" y="83"/>
                    <a:pt x="6" y="94"/>
                    <a:pt x="13" y="94"/>
                  </a:cubicBezTo>
                  <a:cubicBezTo>
                    <a:pt x="14" y="94"/>
                    <a:pt x="15" y="94"/>
                    <a:pt x="15" y="94"/>
                  </a:cubicBezTo>
                  <a:cubicBezTo>
                    <a:pt x="71" y="70"/>
                    <a:pt x="124" y="46"/>
                    <a:pt x="180" y="23"/>
                  </a:cubicBezTo>
                  <a:cubicBezTo>
                    <a:pt x="195" y="17"/>
                    <a:pt x="189" y="0"/>
                    <a:pt x="1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6"/>
            <p:cNvSpPr/>
            <p:nvPr/>
          </p:nvSpPr>
          <p:spPr>
            <a:xfrm>
              <a:off x="4090057" y="2332976"/>
              <a:ext cx="70040" cy="129628"/>
            </a:xfrm>
            <a:custGeom>
              <a:avLst/>
              <a:gdLst/>
              <a:ahLst/>
              <a:cxnLst/>
              <a:rect l="l" t="t" r="r" b="b"/>
              <a:pathLst>
                <a:path w="248" h="459" extrusionOk="0">
                  <a:moveTo>
                    <a:pt x="247" y="0"/>
                  </a:moveTo>
                  <a:cubicBezTo>
                    <a:pt x="131" y="13"/>
                    <a:pt x="12" y="90"/>
                    <a:pt x="7" y="219"/>
                  </a:cubicBezTo>
                  <a:cubicBezTo>
                    <a:pt x="1" y="358"/>
                    <a:pt x="119" y="444"/>
                    <a:pt x="243" y="459"/>
                  </a:cubicBezTo>
                  <a:cubicBezTo>
                    <a:pt x="232" y="328"/>
                    <a:pt x="232" y="195"/>
                    <a:pt x="243" y="65"/>
                  </a:cubicBezTo>
                  <a:lnTo>
                    <a:pt x="241" y="65"/>
                  </a:lnTo>
                  <a:cubicBezTo>
                    <a:pt x="196" y="69"/>
                    <a:pt x="153" y="82"/>
                    <a:pt x="123" y="114"/>
                  </a:cubicBezTo>
                  <a:cubicBezTo>
                    <a:pt x="164" y="133"/>
                    <a:pt x="198" y="174"/>
                    <a:pt x="202" y="221"/>
                  </a:cubicBezTo>
                  <a:cubicBezTo>
                    <a:pt x="203" y="228"/>
                    <a:pt x="199" y="231"/>
                    <a:pt x="193" y="231"/>
                  </a:cubicBezTo>
                  <a:cubicBezTo>
                    <a:pt x="188" y="231"/>
                    <a:pt x="183" y="228"/>
                    <a:pt x="181" y="223"/>
                  </a:cubicBezTo>
                  <a:cubicBezTo>
                    <a:pt x="170" y="180"/>
                    <a:pt x="149" y="148"/>
                    <a:pt x="110" y="127"/>
                  </a:cubicBezTo>
                  <a:cubicBezTo>
                    <a:pt x="104" y="138"/>
                    <a:pt x="97" y="148"/>
                    <a:pt x="91" y="161"/>
                  </a:cubicBezTo>
                  <a:cubicBezTo>
                    <a:pt x="67" y="223"/>
                    <a:pt x="93" y="290"/>
                    <a:pt x="140" y="332"/>
                  </a:cubicBezTo>
                  <a:cubicBezTo>
                    <a:pt x="147" y="338"/>
                    <a:pt x="141" y="349"/>
                    <a:pt x="134" y="349"/>
                  </a:cubicBezTo>
                  <a:cubicBezTo>
                    <a:pt x="132" y="349"/>
                    <a:pt x="131" y="348"/>
                    <a:pt x="129" y="347"/>
                  </a:cubicBezTo>
                  <a:cubicBezTo>
                    <a:pt x="1" y="255"/>
                    <a:pt x="57" y="40"/>
                    <a:pt x="211" y="40"/>
                  </a:cubicBezTo>
                  <a:cubicBezTo>
                    <a:pt x="221" y="40"/>
                    <a:pt x="232" y="41"/>
                    <a:pt x="243" y="43"/>
                  </a:cubicBezTo>
                  <a:cubicBezTo>
                    <a:pt x="245" y="28"/>
                    <a:pt x="247" y="13"/>
                    <a:pt x="247"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6"/>
            <p:cNvSpPr/>
            <p:nvPr/>
          </p:nvSpPr>
          <p:spPr>
            <a:xfrm>
              <a:off x="4804005" y="1916696"/>
              <a:ext cx="6213" cy="3389"/>
            </a:xfrm>
            <a:custGeom>
              <a:avLst/>
              <a:gdLst/>
              <a:ahLst/>
              <a:cxnLst/>
              <a:rect l="l" t="t" r="r" b="b"/>
              <a:pathLst>
                <a:path w="22" h="12" extrusionOk="0">
                  <a:moveTo>
                    <a:pt x="17" y="3"/>
                  </a:moveTo>
                  <a:cubicBezTo>
                    <a:pt x="13" y="1"/>
                    <a:pt x="0" y="7"/>
                    <a:pt x="7" y="12"/>
                  </a:cubicBezTo>
                  <a:cubicBezTo>
                    <a:pt x="9" y="12"/>
                    <a:pt x="21"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6"/>
            <p:cNvSpPr/>
            <p:nvPr/>
          </p:nvSpPr>
          <p:spPr>
            <a:xfrm>
              <a:off x="4405233" y="1905399"/>
              <a:ext cx="3389" cy="5083"/>
            </a:xfrm>
            <a:custGeom>
              <a:avLst/>
              <a:gdLst/>
              <a:ahLst/>
              <a:cxnLst/>
              <a:rect l="l" t="t" r="r" b="b"/>
              <a:pathLst>
                <a:path w="12" h="18" extrusionOk="0">
                  <a:moveTo>
                    <a:pt x="11" y="9"/>
                  </a:moveTo>
                  <a:cubicBezTo>
                    <a:pt x="11" y="5"/>
                    <a:pt x="3" y="0"/>
                    <a:pt x="1" y="9"/>
                  </a:cubicBezTo>
                  <a:cubicBezTo>
                    <a:pt x="1"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6"/>
            <p:cNvSpPr/>
            <p:nvPr/>
          </p:nvSpPr>
          <p:spPr>
            <a:xfrm>
              <a:off x="4659973" y="1901728"/>
              <a:ext cx="14121" cy="11861"/>
            </a:xfrm>
            <a:custGeom>
              <a:avLst/>
              <a:gdLst/>
              <a:ahLst/>
              <a:cxnLst/>
              <a:rect l="l" t="t" r="r" b="b"/>
              <a:pathLst>
                <a:path w="50" h="42" extrusionOk="0">
                  <a:moveTo>
                    <a:pt x="47" y="15"/>
                  </a:moveTo>
                  <a:cubicBezTo>
                    <a:pt x="50" y="11"/>
                    <a:pt x="32" y="0"/>
                    <a:pt x="28" y="0"/>
                  </a:cubicBezTo>
                  <a:cubicBezTo>
                    <a:pt x="0" y="7"/>
                    <a:pt x="32" y="41"/>
                    <a:pt x="47"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6"/>
            <p:cNvSpPr/>
            <p:nvPr/>
          </p:nvSpPr>
          <p:spPr>
            <a:xfrm>
              <a:off x="4819538" y="1887890"/>
              <a:ext cx="5931" cy="5083"/>
            </a:xfrm>
            <a:custGeom>
              <a:avLst/>
              <a:gdLst/>
              <a:ahLst/>
              <a:cxnLst/>
              <a:rect l="l" t="t" r="r" b="b"/>
              <a:pathLst>
                <a:path w="21" h="18" extrusionOk="0">
                  <a:moveTo>
                    <a:pt x="20" y="9"/>
                  </a:moveTo>
                  <a:cubicBezTo>
                    <a:pt x="18" y="0"/>
                    <a:pt x="9" y="4"/>
                    <a:pt x="1" y="9"/>
                  </a:cubicBezTo>
                  <a:cubicBezTo>
                    <a:pt x="1" y="15"/>
                    <a:pt x="18" y="17"/>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6"/>
            <p:cNvSpPr/>
            <p:nvPr/>
          </p:nvSpPr>
          <p:spPr>
            <a:xfrm>
              <a:off x="4823774" y="1862472"/>
              <a:ext cx="6496" cy="3107"/>
            </a:xfrm>
            <a:custGeom>
              <a:avLst/>
              <a:gdLst/>
              <a:ahLst/>
              <a:cxnLst/>
              <a:rect l="l" t="t" r="r" b="b"/>
              <a:pathLst>
                <a:path w="23" h="11" extrusionOk="0">
                  <a:moveTo>
                    <a:pt x="16" y="2"/>
                  </a:moveTo>
                  <a:cubicBezTo>
                    <a:pt x="14" y="0"/>
                    <a:pt x="1" y="4"/>
                    <a:pt x="7" y="9"/>
                  </a:cubicBezTo>
                  <a:cubicBezTo>
                    <a:pt x="9" y="11"/>
                    <a:pt x="22"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6"/>
            <p:cNvSpPr/>
            <p:nvPr/>
          </p:nvSpPr>
          <p:spPr>
            <a:xfrm>
              <a:off x="4839589" y="1855130"/>
              <a:ext cx="9320" cy="9885"/>
            </a:xfrm>
            <a:custGeom>
              <a:avLst/>
              <a:gdLst/>
              <a:ahLst/>
              <a:cxnLst/>
              <a:rect l="l" t="t" r="r" b="b"/>
              <a:pathLst>
                <a:path w="33" h="35" extrusionOk="0">
                  <a:moveTo>
                    <a:pt x="30" y="28"/>
                  </a:moveTo>
                  <a:cubicBezTo>
                    <a:pt x="33" y="11"/>
                    <a:pt x="28" y="0"/>
                    <a:pt x="11" y="0"/>
                  </a:cubicBezTo>
                  <a:cubicBezTo>
                    <a:pt x="13" y="11"/>
                    <a:pt x="0" y="35"/>
                    <a:pt x="30"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4300174" y="1847222"/>
              <a:ext cx="23158" cy="16098"/>
            </a:xfrm>
            <a:custGeom>
              <a:avLst/>
              <a:gdLst/>
              <a:ahLst/>
              <a:cxnLst/>
              <a:rect l="l" t="t" r="r" b="b"/>
              <a:pathLst>
                <a:path w="82" h="57" extrusionOk="0">
                  <a:moveTo>
                    <a:pt x="54" y="56"/>
                  </a:moveTo>
                  <a:cubicBezTo>
                    <a:pt x="81" y="28"/>
                    <a:pt x="32" y="9"/>
                    <a:pt x="2" y="1"/>
                  </a:cubicBezTo>
                  <a:cubicBezTo>
                    <a:pt x="0" y="33"/>
                    <a:pt x="21" y="48"/>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4804005" y="1854565"/>
              <a:ext cx="6213" cy="3389"/>
            </a:xfrm>
            <a:custGeom>
              <a:avLst/>
              <a:gdLst/>
              <a:ahLst/>
              <a:cxnLst/>
              <a:rect l="l" t="t" r="r" b="b"/>
              <a:pathLst>
                <a:path w="22" h="12" extrusionOk="0">
                  <a:moveTo>
                    <a:pt x="17" y="2"/>
                  </a:moveTo>
                  <a:cubicBezTo>
                    <a:pt x="13" y="0"/>
                    <a:pt x="0" y="5"/>
                    <a:pt x="7" y="9"/>
                  </a:cubicBezTo>
                  <a:cubicBezTo>
                    <a:pt x="9" y="11"/>
                    <a:pt x="21" y="5"/>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4499560" y="1844115"/>
              <a:ext cx="5931" cy="3389"/>
            </a:xfrm>
            <a:custGeom>
              <a:avLst/>
              <a:gdLst/>
              <a:ahLst/>
              <a:cxnLst/>
              <a:rect l="l" t="t" r="r" b="b"/>
              <a:pathLst>
                <a:path w="21" h="12" extrusionOk="0">
                  <a:moveTo>
                    <a:pt x="16" y="3"/>
                  </a:moveTo>
                  <a:cubicBezTo>
                    <a:pt x="14" y="1"/>
                    <a:pt x="1" y="7"/>
                    <a:pt x="5" y="12"/>
                  </a:cubicBezTo>
                  <a:cubicBezTo>
                    <a:pt x="9" y="12"/>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4823774" y="1842421"/>
              <a:ext cx="6496" cy="3389"/>
            </a:xfrm>
            <a:custGeom>
              <a:avLst/>
              <a:gdLst/>
              <a:ahLst/>
              <a:cxnLst/>
              <a:rect l="l" t="t" r="r" b="b"/>
              <a:pathLst>
                <a:path w="23" h="12" extrusionOk="0">
                  <a:moveTo>
                    <a:pt x="16" y="3"/>
                  </a:moveTo>
                  <a:cubicBezTo>
                    <a:pt x="14" y="0"/>
                    <a:pt x="1" y="7"/>
                    <a:pt x="7"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4397890" y="1824911"/>
              <a:ext cx="6496" cy="3389"/>
            </a:xfrm>
            <a:custGeom>
              <a:avLst/>
              <a:gdLst/>
              <a:ahLst/>
              <a:cxnLst/>
              <a:rect l="l" t="t" r="r" b="b"/>
              <a:pathLst>
                <a:path w="23" h="12" extrusionOk="0">
                  <a:moveTo>
                    <a:pt x="16" y="3"/>
                  </a:moveTo>
                  <a:cubicBezTo>
                    <a:pt x="14" y="0"/>
                    <a:pt x="1" y="7"/>
                    <a:pt x="7" y="9"/>
                  </a:cubicBezTo>
                  <a:cubicBezTo>
                    <a:pt x="10"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4667880" y="1817568"/>
              <a:ext cx="5648" cy="2259"/>
            </a:xfrm>
            <a:custGeom>
              <a:avLst/>
              <a:gdLst/>
              <a:ahLst/>
              <a:cxnLst/>
              <a:rect l="l" t="t" r="r" b="b"/>
              <a:pathLst>
                <a:path w="20" h="8" extrusionOk="0">
                  <a:moveTo>
                    <a:pt x="19" y="1"/>
                  </a:moveTo>
                  <a:cubicBezTo>
                    <a:pt x="11" y="3"/>
                    <a:pt x="0" y="1"/>
                    <a:pt x="0" y="7"/>
                  </a:cubicBezTo>
                  <a:cubicBezTo>
                    <a:pt x="7" y="5"/>
                    <a:pt x="19" y="7"/>
                    <a:pt x="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4734813" y="1811638"/>
              <a:ext cx="8755" cy="5083"/>
            </a:xfrm>
            <a:custGeom>
              <a:avLst/>
              <a:gdLst/>
              <a:ahLst/>
              <a:cxnLst/>
              <a:rect l="l" t="t" r="r" b="b"/>
              <a:pathLst>
                <a:path w="31" h="18" extrusionOk="0">
                  <a:moveTo>
                    <a:pt x="31" y="15"/>
                  </a:moveTo>
                  <a:lnTo>
                    <a:pt x="31" y="0"/>
                  </a:lnTo>
                  <a:lnTo>
                    <a:pt x="1" y="0"/>
                  </a:lnTo>
                  <a:cubicBezTo>
                    <a:pt x="1" y="13"/>
                    <a:pt x="12" y="17"/>
                    <a:pt x="31"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4303563" y="1813332"/>
              <a:ext cx="5931" cy="2824"/>
            </a:xfrm>
            <a:custGeom>
              <a:avLst/>
              <a:gdLst/>
              <a:ahLst/>
              <a:cxnLst/>
              <a:rect l="l" t="t" r="r" b="b"/>
              <a:pathLst>
                <a:path w="21" h="10" extrusionOk="0">
                  <a:moveTo>
                    <a:pt x="1" y="9"/>
                  </a:moveTo>
                  <a:cubicBezTo>
                    <a:pt x="9" y="7"/>
                    <a:pt x="20" y="9"/>
                    <a:pt x="20" y="1"/>
                  </a:cubicBezTo>
                  <a:cubicBezTo>
                    <a:pt x="14" y="3"/>
                    <a:pt x="1" y="3"/>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6"/>
            <p:cNvSpPr/>
            <p:nvPr/>
          </p:nvSpPr>
          <p:spPr>
            <a:xfrm>
              <a:off x="4460304" y="1803165"/>
              <a:ext cx="5648" cy="3107"/>
            </a:xfrm>
            <a:custGeom>
              <a:avLst/>
              <a:gdLst/>
              <a:ahLst/>
              <a:cxnLst/>
              <a:rect l="l" t="t" r="r" b="b"/>
              <a:pathLst>
                <a:path w="20" h="11" extrusionOk="0">
                  <a:moveTo>
                    <a:pt x="16" y="2"/>
                  </a:moveTo>
                  <a:cubicBezTo>
                    <a:pt x="13" y="0"/>
                    <a:pt x="1" y="7"/>
                    <a:pt x="5" y="9"/>
                  </a:cubicBezTo>
                  <a:cubicBezTo>
                    <a:pt x="7"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6"/>
            <p:cNvSpPr/>
            <p:nvPr/>
          </p:nvSpPr>
          <p:spPr>
            <a:xfrm>
              <a:off x="4443924" y="1789892"/>
              <a:ext cx="12426" cy="8755"/>
            </a:xfrm>
            <a:custGeom>
              <a:avLst/>
              <a:gdLst/>
              <a:ahLst/>
              <a:cxnLst/>
              <a:rect l="l" t="t" r="r" b="b"/>
              <a:pathLst>
                <a:path w="44" h="31" extrusionOk="0">
                  <a:moveTo>
                    <a:pt x="44" y="28"/>
                  </a:moveTo>
                  <a:lnTo>
                    <a:pt x="44" y="0"/>
                  </a:lnTo>
                  <a:cubicBezTo>
                    <a:pt x="24" y="0"/>
                    <a:pt x="22" y="9"/>
                    <a:pt x="3" y="9"/>
                  </a:cubicBezTo>
                  <a:cubicBezTo>
                    <a:pt x="1" y="26"/>
                    <a:pt x="18" y="30"/>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6"/>
            <p:cNvSpPr/>
            <p:nvPr/>
          </p:nvSpPr>
          <p:spPr>
            <a:xfrm>
              <a:off x="4362871" y="1787915"/>
              <a:ext cx="3389" cy="4519"/>
            </a:xfrm>
            <a:custGeom>
              <a:avLst/>
              <a:gdLst/>
              <a:ahLst/>
              <a:cxnLst/>
              <a:rect l="l" t="t" r="r" b="b"/>
              <a:pathLst>
                <a:path w="12" h="16" extrusionOk="0">
                  <a:moveTo>
                    <a:pt x="11" y="9"/>
                  </a:moveTo>
                  <a:cubicBezTo>
                    <a:pt x="11" y="5"/>
                    <a:pt x="3" y="1"/>
                    <a:pt x="1" y="9"/>
                  </a:cubicBezTo>
                  <a:cubicBezTo>
                    <a:pt x="1" y="11"/>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6"/>
            <p:cNvSpPr/>
            <p:nvPr/>
          </p:nvSpPr>
          <p:spPr>
            <a:xfrm>
              <a:off x="4193703" y="1786220"/>
              <a:ext cx="6213" cy="1977"/>
            </a:xfrm>
            <a:custGeom>
              <a:avLst/>
              <a:gdLst/>
              <a:ahLst/>
              <a:cxnLst/>
              <a:rect l="l" t="t" r="r" b="b"/>
              <a:pathLst>
                <a:path w="22" h="7" extrusionOk="0">
                  <a:moveTo>
                    <a:pt x="21" y="0"/>
                  </a:moveTo>
                  <a:cubicBezTo>
                    <a:pt x="13" y="2"/>
                    <a:pt x="0" y="0"/>
                    <a:pt x="0" y="7"/>
                  </a:cubicBezTo>
                  <a:cubicBezTo>
                    <a:pt x="9" y="7"/>
                    <a:pt x="19" y="7"/>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6"/>
            <p:cNvSpPr/>
            <p:nvPr/>
          </p:nvSpPr>
          <p:spPr>
            <a:xfrm>
              <a:off x="4519612" y="1783679"/>
              <a:ext cx="5648" cy="3389"/>
            </a:xfrm>
            <a:custGeom>
              <a:avLst/>
              <a:gdLst/>
              <a:ahLst/>
              <a:cxnLst/>
              <a:rect l="l" t="t" r="r" b="b"/>
              <a:pathLst>
                <a:path w="20" h="12" extrusionOk="0">
                  <a:moveTo>
                    <a:pt x="5" y="9"/>
                  </a:moveTo>
                  <a:cubicBezTo>
                    <a:pt x="7" y="11"/>
                    <a:pt x="20" y="7"/>
                    <a:pt x="15" y="3"/>
                  </a:cubicBezTo>
                  <a:cubicBezTo>
                    <a:pt x="11" y="1"/>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6"/>
            <p:cNvSpPr/>
            <p:nvPr/>
          </p:nvSpPr>
          <p:spPr>
            <a:xfrm>
              <a:off x="4073959" y="1783679"/>
              <a:ext cx="5648" cy="3389"/>
            </a:xfrm>
            <a:custGeom>
              <a:avLst/>
              <a:gdLst/>
              <a:ahLst/>
              <a:cxnLst/>
              <a:rect l="l" t="t" r="r" b="b"/>
              <a:pathLst>
                <a:path w="20" h="12" extrusionOk="0">
                  <a:moveTo>
                    <a:pt x="15" y="3"/>
                  </a:moveTo>
                  <a:cubicBezTo>
                    <a:pt x="13" y="1"/>
                    <a:pt x="0" y="5"/>
                    <a:pt x="4" y="9"/>
                  </a:cubicBezTo>
                  <a:cubicBezTo>
                    <a:pt x="9"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6"/>
            <p:cNvSpPr/>
            <p:nvPr/>
          </p:nvSpPr>
          <p:spPr>
            <a:xfrm>
              <a:off x="4513681" y="1768711"/>
              <a:ext cx="11014" cy="8755"/>
            </a:xfrm>
            <a:custGeom>
              <a:avLst/>
              <a:gdLst/>
              <a:ahLst/>
              <a:cxnLst/>
              <a:rect l="l" t="t" r="r" b="b"/>
              <a:pathLst>
                <a:path w="39" h="31" extrusionOk="0">
                  <a:moveTo>
                    <a:pt x="15" y="0"/>
                  </a:moveTo>
                  <a:cubicBezTo>
                    <a:pt x="0" y="11"/>
                    <a:pt x="4" y="30"/>
                    <a:pt x="36" y="28"/>
                  </a:cubicBezTo>
                  <a:cubicBezTo>
                    <a:pt x="39" y="11"/>
                    <a:pt x="34" y="2"/>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6"/>
            <p:cNvSpPr/>
            <p:nvPr/>
          </p:nvSpPr>
          <p:spPr>
            <a:xfrm>
              <a:off x="4048541" y="1774076"/>
              <a:ext cx="5648" cy="3389"/>
            </a:xfrm>
            <a:custGeom>
              <a:avLst/>
              <a:gdLst/>
              <a:ahLst/>
              <a:cxnLst/>
              <a:rect l="l" t="t" r="r" b="b"/>
              <a:pathLst>
                <a:path w="20" h="12" extrusionOk="0">
                  <a:moveTo>
                    <a:pt x="4" y="9"/>
                  </a:moveTo>
                  <a:cubicBezTo>
                    <a:pt x="9" y="11"/>
                    <a:pt x="19" y="5"/>
                    <a:pt x="15" y="3"/>
                  </a:cubicBezTo>
                  <a:cubicBezTo>
                    <a:pt x="13" y="0"/>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6"/>
            <p:cNvSpPr/>
            <p:nvPr/>
          </p:nvSpPr>
          <p:spPr>
            <a:xfrm>
              <a:off x="4026513" y="2499319"/>
              <a:ext cx="9602" cy="4519"/>
            </a:xfrm>
            <a:custGeom>
              <a:avLst/>
              <a:gdLst/>
              <a:ahLst/>
              <a:cxnLst/>
              <a:rect l="l" t="t" r="r" b="b"/>
              <a:pathLst>
                <a:path w="34" h="16" extrusionOk="0">
                  <a:moveTo>
                    <a:pt x="33" y="0"/>
                  </a:moveTo>
                  <a:lnTo>
                    <a:pt x="3" y="0"/>
                  </a:lnTo>
                  <a:cubicBezTo>
                    <a:pt x="1" y="11"/>
                    <a:pt x="12" y="15"/>
                    <a:pt x="33"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6"/>
            <p:cNvSpPr/>
            <p:nvPr/>
          </p:nvSpPr>
          <p:spPr>
            <a:xfrm>
              <a:off x="3791260" y="2498754"/>
              <a:ext cx="6496" cy="3107"/>
            </a:xfrm>
            <a:custGeom>
              <a:avLst/>
              <a:gdLst/>
              <a:ahLst/>
              <a:cxnLst/>
              <a:rect l="l" t="t" r="r" b="b"/>
              <a:pathLst>
                <a:path w="23" h="11"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6"/>
            <p:cNvSpPr/>
            <p:nvPr/>
          </p:nvSpPr>
          <p:spPr>
            <a:xfrm>
              <a:off x="4826316" y="2496212"/>
              <a:ext cx="6213" cy="3389"/>
            </a:xfrm>
            <a:custGeom>
              <a:avLst/>
              <a:gdLst/>
              <a:ahLst/>
              <a:cxnLst/>
              <a:rect l="l" t="t" r="r" b="b"/>
              <a:pathLst>
                <a:path w="22" h="12" extrusionOk="0">
                  <a:moveTo>
                    <a:pt x="17" y="3"/>
                  </a:moveTo>
                  <a:cubicBezTo>
                    <a:pt x="13" y="1"/>
                    <a:pt x="0" y="7"/>
                    <a:pt x="7" y="11"/>
                  </a:cubicBezTo>
                  <a:cubicBezTo>
                    <a:pt x="9" y="11"/>
                    <a:pt x="22" y="7"/>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6"/>
            <p:cNvSpPr/>
            <p:nvPr/>
          </p:nvSpPr>
          <p:spPr>
            <a:xfrm>
              <a:off x="3816678" y="2490846"/>
              <a:ext cx="6496" cy="3389"/>
            </a:xfrm>
            <a:custGeom>
              <a:avLst/>
              <a:gdLst/>
              <a:ahLst/>
              <a:cxnLst/>
              <a:rect l="l" t="t" r="r" b="b"/>
              <a:pathLst>
                <a:path w="23" h="12" extrusionOk="0">
                  <a:moveTo>
                    <a:pt x="7" y="9"/>
                  </a:moveTo>
                  <a:cubicBezTo>
                    <a:pt x="9" y="11"/>
                    <a:pt x="22" y="5"/>
                    <a:pt x="18" y="3"/>
                  </a:cubicBezTo>
                  <a:cubicBezTo>
                    <a:pt x="14" y="0"/>
                    <a:pt x="1"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6"/>
            <p:cNvSpPr/>
            <p:nvPr/>
          </p:nvSpPr>
          <p:spPr>
            <a:xfrm>
              <a:off x="3871749" y="2487175"/>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6"/>
            <p:cNvSpPr/>
            <p:nvPr/>
          </p:nvSpPr>
          <p:spPr>
            <a:xfrm>
              <a:off x="4427544" y="2485480"/>
              <a:ext cx="3389" cy="4519"/>
            </a:xfrm>
            <a:custGeom>
              <a:avLst/>
              <a:gdLst/>
              <a:ahLst/>
              <a:cxnLst/>
              <a:rect l="l" t="t" r="r" b="b"/>
              <a:pathLst>
                <a:path w="12" h="16" extrusionOk="0">
                  <a:moveTo>
                    <a:pt x="12" y="7"/>
                  </a:moveTo>
                  <a:cubicBezTo>
                    <a:pt x="12" y="2"/>
                    <a:pt x="3" y="0"/>
                    <a:pt x="1" y="7"/>
                  </a:cubicBezTo>
                  <a:cubicBezTo>
                    <a:pt x="1" y="11"/>
                    <a:pt x="9" y="15"/>
                    <a:pt x="1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6"/>
            <p:cNvSpPr/>
            <p:nvPr/>
          </p:nvSpPr>
          <p:spPr>
            <a:xfrm>
              <a:off x="4940694" y="2481244"/>
              <a:ext cx="8755" cy="6213"/>
            </a:xfrm>
            <a:custGeom>
              <a:avLst/>
              <a:gdLst/>
              <a:ahLst/>
              <a:cxnLst/>
              <a:rect l="l" t="t" r="r" b="b"/>
              <a:pathLst>
                <a:path w="31" h="22" extrusionOk="0">
                  <a:moveTo>
                    <a:pt x="30" y="9"/>
                  </a:moveTo>
                  <a:cubicBezTo>
                    <a:pt x="22" y="9"/>
                    <a:pt x="19" y="2"/>
                    <a:pt x="11" y="0"/>
                  </a:cubicBezTo>
                  <a:cubicBezTo>
                    <a:pt x="11" y="9"/>
                    <a:pt x="2" y="9"/>
                    <a:pt x="0" y="15"/>
                  </a:cubicBezTo>
                  <a:cubicBezTo>
                    <a:pt x="11" y="15"/>
                    <a:pt x="13" y="19"/>
                    <a:pt x="22" y="22"/>
                  </a:cubicBezTo>
                  <a:cubicBezTo>
                    <a:pt x="22" y="15"/>
                    <a:pt x="30" y="13"/>
                    <a:pt x="3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6"/>
            <p:cNvSpPr/>
            <p:nvPr/>
          </p:nvSpPr>
          <p:spPr>
            <a:xfrm>
              <a:off x="4682284" y="2481244"/>
              <a:ext cx="14121" cy="11579"/>
            </a:xfrm>
            <a:custGeom>
              <a:avLst/>
              <a:gdLst/>
              <a:ahLst/>
              <a:cxnLst/>
              <a:rect l="l" t="t" r="r" b="b"/>
              <a:pathLst>
                <a:path w="50" h="41" extrusionOk="0">
                  <a:moveTo>
                    <a:pt x="48" y="15"/>
                  </a:moveTo>
                  <a:cubicBezTo>
                    <a:pt x="50" y="11"/>
                    <a:pt x="33" y="0"/>
                    <a:pt x="28" y="0"/>
                  </a:cubicBezTo>
                  <a:cubicBezTo>
                    <a:pt x="1" y="7"/>
                    <a:pt x="33" y="41"/>
                    <a:pt x="48"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6"/>
            <p:cNvSpPr/>
            <p:nvPr/>
          </p:nvSpPr>
          <p:spPr>
            <a:xfrm>
              <a:off x="4842131" y="2467123"/>
              <a:ext cx="6213" cy="5366"/>
            </a:xfrm>
            <a:custGeom>
              <a:avLst/>
              <a:gdLst/>
              <a:ahLst/>
              <a:cxnLst/>
              <a:rect l="l" t="t" r="r" b="b"/>
              <a:pathLst>
                <a:path w="22" h="19" extrusionOk="0">
                  <a:moveTo>
                    <a:pt x="21" y="9"/>
                  </a:moveTo>
                  <a:cubicBezTo>
                    <a:pt x="19" y="1"/>
                    <a:pt x="9" y="5"/>
                    <a:pt x="0" y="9"/>
                  </a:cubicBezTo>
                  <a:cubicBezTo>
                    <a:pt x="0" y="16"/>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6"/>
            <p:cNvSpPr/>
            <p:nvPr/>
          </p:nvSpPr>
          <p:spPr>
            <a:xfrm>
              <a:off x="4913865" y="2461192"/>
              <a:ext cx="6496" cy="3389"/>
            </a:xfrm>
            <a:custGeom>
              <a:avLst/>
              <a:gdLst/>
              <a:ahLst/>
              <a:cxnLst/>
              <a:rect l="l" t="t" r="r" b="b"/>
              <a:pathLst>
                <a:path w="23" h="12" extrusionOk="0">
                  <a:moveTo>
                    <a:pt x="16" y="3"/>
                  </a:moveTo>
                  <a:cubicBezTo>
                    <a:pt x="14" y="0"/>
                    <a:pt x="1" y="5"/>
                    <a:pt x="5"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6"/>
            <p:cNvSpPr/>
            <p:nvPr/>
          </p:nvSpPr>
          <p:spPr>
            <a:xfrm>
              <a:off x="4846367" y="2441706"/>
              <a:ext cx="6213" cy="3389"/>
            </a:xfrm>
            <a:custGeom>
              <a:avLst/>
              <a:gdLst/>
              <a:ahLst/>
              <a:cxnLst/>
              <a:rect l="l" t="t" r="r" b="b"/>
              <a:pathLst>
                <a:path w="22" h="12" extrusionOk="0">
                  <a:moveTo>
                    <a:pt x="15" y="3"/>
                  </a:moveTo>
                  <a:cubicBezTo>
                    <a:pt x="13" y="1"/>
                    <a:pt x="0" y="5"/>
                    <a:pt x="6" y="10"/>
                  </a:cubicBezTo>
                  <a:cubicBezTo>
                    <a:pt x="9" y="12"/>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6"/>
            <p:cNvSpPr/>
            <p:nvPr/>
          </p:nvSpPr>
          <p:spPr>
            <a:xfrm>
              <a:off x="4861900" y="2434081"/>
              <a:ext cx="9320" cy="10449"/>
            </a:xfrm>
            <a:custGeom>
              <a:avLst/>
              <a:gdLst/>
              <a:ahLst/>
              <a:cxnLst/>
              <a:rect l="l" t="t" r="r" b="b"/>
              <a:pathLst>
                <a:path w="33" h="37" extrusionOk="0">
                  <a:moveTo>
                    <a:pt x="31" y="30"/>
                  </a:moveTo>
                  <a:cubicBezTo>
                    <a:pt x="33" y="13"/>
                    <a:pt x="29" y="2"/>
                    <a:pt x="9" y="0"/>
                  </a:cubicBezTo>
                  <a:cubicBezTo>
                    <a:pt x="14" y="13"/>
                    <a:pt x="1" y="37"/>
                    <a:pt x="31"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6"/>
            <p:cNvSpPr/>
            <p:nvPr/>
          </p:nvSpPr>
          <p:spPr>
            <a:xfrm>
              <a:off x="4322485" y="2426738"/>
              <a:ext cx="23158" cy="16098"/>
            </a:xfrm>
            <a:custGeom>
              <a:avLst/>
              <a:gdLst/>
              <a:ahLst/>
              <a:cxnLst/>
              <a:rect l="l" t="t" r="r" b="b"/>
              <a:pathLst>
                <a:path w="82" h="57" extrusionOk="0">
                  <a:moveTo>
                    <a:pt x="54" y="56"/>
                  </a:moveTo>
                  <a:cubicBezTo>
                    <a:pt x="82" y="28"/>
                    <a:pt x="32" y="9"/>
                    <a:pt x="2" y="0"/>
                  </a:cubicBezTo>
                  <a:cubicBezTo>
                    <a:pt x="0" y="33"/>
                    <a:pt x="22" y="48"/>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6"/>
            <p:cNvSpPr/>
            <p:nvPr/>
          </p:nvSpPr>
          <p:spPr>
            <a:xfrm>
              <a:off x="4826316" y="2434081"/>
              <a:ext cx="6213" cy="3107"/>
            </a:xfrm>
            <a:custGeom>
              <a:avLst/>
              <a:gdLst/>
              <a:ahLst/>
              <a:cxnLst/>
              <a:rect l="l" t="t" r="r" b="b"/>
              <a:pathLst>
                <a:path w="22" h="11" extrusionOk="0">
                  <a:moveTo>
                    <a:pt x="17" y="0"/>
                  </a:moveTo>
                  <a:cubicBezTo>
                    <a:pt x="13" y="0"/>
                    <a:pt x="0" y="4"/>
                    <a:pt x="7" y="9"/>
                  </a:cubicBezTo>
                  <a:cubicBezTo>
                    <a:pt x="9" y="11"/>
                    <a:pt x="22" y="4"/>
                    <a:pt x="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6"/>
            <p:cNvSpPr/>
            <p:nvPr/>
          </p:nvSpPr>
          <p:spPr>
            <a:xfrm>
              <a:off x="4951991" y="2418830"/>
              <a:ext cx="14403" cy="12426"/>
            </a:xfrm>
            <a:custGeom>
              <a:avLst/>
              <a:gdLst/>
              <a:ahLst/>
              <a:cxnLst/>
              <a:rect l="l" t="t" r="r" b="b"/>
              <a:pathLst>
                <a:path w="51" h="44" extrusionOk="0">
                  <a:moveTo>
                    <a:pt x="1" y="7"/>
                  </a:moveTo>
                  <a:lnTo>
                    <a:pt x="1" y="20"/>
                  </a:lnTo>
                  <a:cubicBezTo>
                    <a:pt x="20" y="43"/>
                    <a:pt x="50"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6"/>
            <p:cNvSpPr/>
            <p:nvPr/>
          </p:nvSpPr>
          <p:spPr>
            <a:xfrm>
              <a:off x="4522154" y="2423631"/>
              <a:ext cx="6213" cy="3389"/>
            </a:xfrm>
            <a:custGeom>
              <a:avLst/>
              <a:gdLst/>
              <a:ahLst/>
              <a:cxnLst/>
              <a:rect l="l" t="t" r="r" b="b"/>
              <a:pathLst>
                <a:path w="22" h="12" extrusionOk="0">
                  <a:moveTo>
                    <a:pt x="15" y="3"/>
                  </a:moveTo>
                  <a:cubicBezTo>
                    <a:pt x="13" y="1"/>
                    <a:pt x="0" y="7"/>
                    <a:pt x="4" y="11"/>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6"/>
            <p:cNvSpPr/>
            <p:nvPr/>
          </p:nvSpPr>
          <p:spPr>
            <a:xfrm>
              <a:off x="4846367" y="2421937"/>
              <a:ext cx="6213" cy="3107"/>
            </a:xfrm>
            <a:custGeom>
              <a:avLst/>
              <a:gdLst/>
              <a:ahLst/>
              <a:cxnLst/>
              <a:rect l="l" t="t" r="r" b="b"/>
              <a:pathLst>
                <a:path w="22" h="11" extrusionOk="0">
                  <a:moveTo>
                    <a:pt x="15" y="2"/>
                  </a:moveTo>
                  <a:cubicBezTo>
                    <a:pt x="13" y="0"/>
                    <a:pt x="0" y="7"/>
                    <a:pt x="6" y="9"/>
                  </a:cubicBezTo>
                  <a:cubicBezTo>
                    <a:pt x="9" y="11"/>
                    <a:pt x="21"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
            <p:cNvSpPr/>
            <p:nvPr/>
          </p:nvSpPr>
          <p:spPr>
            <a:xfrm>
              <a:off x="4898332" y="2410358"/>
              <a:ext cx="3107" cy="5083"/>
            </a:xfrm>
            <a:custGeom>
              <a:avLst/>
              <a:gdLst/>
              <a:ahLst/>
              <a:cxnLst/>
              <a:rect l="l" t="t" r="r" b="b"/>
              <a:pathLst>
                <a:path w="11" h="18" extrusionOk="0">
                  <a:moveTo>
                    <a:pt x="2" y="9"/>
                  </a:moveTo>
                  <a:cubicBezTo>
                    <a:pt x="0" y="13"/>
                    <a:pt x="9" y="18"/>
                    <a:pt x="11" y="9"/>
                  </a:cubicBezTo>
                  <a:cubicBezTo>
                    <a:pt x="11" y="5"/>
                    <a:pt x="2" y="1"/>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6"/>
            <p:cNvSpPr/>
            <p:nvPr/>
          </p:nvSpPr>
          <p:spPr>
            <a:xfrm>
              <a:off x="4946625" y="2404427"/>
              <a:ext cx="2824" cy="5083"/>
            </a:xfrm>
            <a:custGeom>
              <a:avLst/>
              <a:gdLst/>
              <a:ahLst/>
              <a:cxnLst/>
              <a:rect l="l" t="t" r="r" b="b"/>
              <a:pathLst>
                <a:path w="10" h="18" extrusionOk="0">
                  <a:moveTo>
                    <a:pt x="9" y="9"/>
                  </a:moveTo>
                  <a:cubicBezTo>
                    <a:pt x="9" y="4"/>
                    <a:pt x="3" y="0"/>
                    <a:pt x="1" y="9"/>
                  </a:cubicBezTo>
                  <a:cubicBezTo>
                    <a:pt x="1" y="13"/>
                    <a:pt x="9"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6"/>
            <p:cNvSpPr/>
            <p:nvPr/>
          </p:nvSpPr>
          <p:spPr>
            <a:xfrm>
              <a:off x="4420484" y="2404427"/>
              <a:ext cx="6213" cy="3107"/>
            </a:xfrm>
            <a:custGeom>
              <a:avLst/>
              <a:gdLst/>
              <a:ahLst/>
              <a:cxnLst/>
              <a:rect l="l" t="t" r="r" b="b"/>
              <a:pathLst>
                <a:path w="22" h="11" extrusionOk="0">
                  <a:moveTo>
                    <a:pt x="15" y="2"/>
                  </a:moveTo>
                  <a:cubicBezTo>
                    <a:pt x="13" y="0"/>
                    <a:pt x="0" y="7"/>
                    <a:pt x="7"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6"/>
            <p:cNvSpPr/>
            <p:nvPr/>
          </p:nvSpPr>
          <p:spPr>
            <a:xfrm>
              <a:off x="4690191" y="2397084"/>
              <a:ext cx="5648" cy="1977"/>
            </a:xfrm>
            <a:custGeom>
              <a:avLst/>
              <a:gdLst/>
              <a:ahLst/>
              <a:cxnLst/>
              <a:rect l="l" t="t" r="r" b="b"/>
              <a:pathLst>
                <a:path w="20" h="7" extrusionOk="0">
                  <a:moveTo>
                    <a:pt x="20" y="0"/>
                  </a:moveTo>
                  <a:cubicBezTo>
                    <a:pt x="11" y="3"/>
                    <a:pt x="0" y="0"/>
                    <a:pt x="0" y="7"/>
                  </a:cubicBezTo>
                  <a:cubicBezTo>
                    <a:pt x="7" y="5"/>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6"/>
            <p:cNvSpPr/>
            <p:nvPr/>
          </p:nvSpPr>
          <p:spPr>
            <a:xfrm>
              <a:off x="4757406" y="2391154"/>
              <a:ext cx="8755" cy="5083"/>
            </a:xfrm>
            <a:custGeom>
              <a:avLst/>
              <a:gdLst/>
              <a:ahLst/>
              <a:cxnLst/>
              <a:rect l="l" t="t" r="r" b="b"/>
              <a:pathLst>
                <a:path w="31" h="18" extrusionOk="0">
                  <a:moveTo>
                    <a:pt x="30" y="15"/>
                  </a:moveTo>
                  <a:lnTo>
                    <a:pt x="30" y="0"/>
                  </a:lnTo>
                  <a:lnTo>
                    <a:pt x="0" y="0"/>
                  </a:lnTo>
                  <a:cubicBezTo>
                    <a:pt x="0" y="13"/>
                    <a:pt x="11" y="17"/>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6"/>
            <p:cNvSpPr/>
            <p:nvPr/>
          </p:nvSpPr>
          <p:spPr>
            <a:xfrm>
              <a:off x="4326157" y="2392848"/>
              <a:ext cx="5648" cy="2824"/>
            </a:xfrm>
            <a:custGeom>
              <a:avLst/>
              <a:gdLst/>
              <a:ahLst/>
              <a:cxnLst/>
              <a:rect l="l" t="t" r="r" b="b"/>
              <a:pathLst>
                <a:path w="20" h="10" extrusionOk="0">
                  <a:moveTo>
                    <a:pt x="0" y="9"/>
                  </a:moveTo>
                  <a:cubicBezTo>
                    <a:pt x="9" y="7"/>
                    <a:pt x="19" y="9"/>
                    <a:pt x="19" y="0"/>
                  </a:cubicBezTo>
                  <a:cubicBezTo>
                    <a:pt x="13" y="3"/>
                    <a:pt x="0" y="3"/>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6"/>
            <p:cNvSpPr/>
            <p:nvPr/>
          </p:nvSpPr>
          <p:spPr>
            <a:xfrm>
              <a:off x="4966112" y="2384940"/>
              <a:ext cx="3107" cy="4519"/>
            </a:xfrm>
            <a:custGeom>
              <a:avLst/>
              <a:gdLst/>
              <a:ahLst/>
              <a:cxnLst/>
              <a:rect l="l" t="t" r="r" b="b"/>
              <a:pathLst>
                <a:path w="11" h="16" extrusionOk="0">
                  <a:moveTo>
                    <a:pt x="11" y="9"/>
                  </a:moveTo>
                  <a:cubicBezTo>
                    <a:pt x="11" y="5"/>
                    <a:pt x="2" y="1"/>
                    <a:pt x="0" y="9"/>
                  </a:cubicBezTo>
                  <a:cubicBezTo>
                    <a:pt x="0" y="13"/>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6"/>
            <p:cNvSpPr/>
            <p:nvPr/>
          </p:nvSpPr>
          <p:spPr>
            <a:xfrm>
              <a:off x="4482615" y="2382681"/>
              <a:ext cx="5931" cy="3107"/>
            </a:xfrm>
            <a:custGeom>
              <a:avLst/>
              <a:gdLst/>
              <a:ahLst/>
              <a:cxnLst/>
              <a:rect l="l" t="t" r="r" b="b"/>
              <a:pathLst>
                <a:path w="21" h="11" extrusionOk="0">
                  <a:moveTo>
                    <a:pt x="16" y="2"/>
                  </a:moveTo>
                  <a:cubicBezTo>
                    <a:pt x="14" y="0"/>
                    <a:pt x="1" y="6"/>
                    <a:pt x="5" y="9"/>
                  </a:cubicBezTo>
                  <a:cubicBezTo>
                    <a:pt x="7" y="11"/>
                    <a:pt x="20"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6"/>
            <p:cNvSpPr/>
            <p:nvPr/>
          </p:nvSpPr>
          <p:spPr>
            <a:xfrm>
              <a:off x="4466235" y="2369125"/>
              <a:ext cx="12426" cy="8755"/>
            </a:xfrm>
            <a:custGeom>
              <a:avLst/>
              <a:gdLst/>
              <a:ahLst/>
              <a:cxnLst/>
              <a:rect l="l" t="t" r="r" b="b"/>
              <a:pathLst>
                <a:path w="44" h="31" extrusionOk="0">
                  <a:moveTo>
                    <a:pt x="44" y="31"/>
                  </a:moveTo>
                  <a:lnTo>
                    <a:pt x="44" y="1"/>
                  </a:lnTo>
                  <a:cubicBezTo>
                    <a:pt x="25" y="1"/>
                    <a:pt x="22" y="10"/>
                    <a:pt x="3" y="10"/>
                  </a:cubicBezTo>
                  <a:cubicBezTo>
                    <a:pt x="1" y="27"/>
                    <a:pt x="18" y="31"/>
                    <a:pt x="44"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6"/>
            <p:cNvSpPr/>
            <p:nvPr/>
          </p:nvSpPr>
          <p:spPr>
            <a:xfrm>
              <a:off x="4385464" y="2367431"/>
              <a:ext cx="3107" cy="4519"/>
            </a:xfrm>
            <a:custGeom>
              <a:avLst/>
              <a:gdLst/>
              <a:ahLst/>
              <a:cxnLst/>
              <a:rect l="l" t="t" r="r" b="b"/>
              <a:pathLst>
                <a:path w="11" h="16" extrusionOk="0">
                  <a:moveTo>
                    <a:pt x="11" y="7"/>
                  </a:moveTo>
                  <a:cubicBezTo>
                    <a:pt x="11" y="5"/>
                    <a:pt x="2" y="1"/>
                    <a:pt x="0" y="7"/>
                  </a:cubicBezTo>
                  <a:cubicBezTo>
                    <a:pt x="0"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6"/>
            <p:cNvSpPr/>
            <p:nvPr/>
          </p:nvSpPr>
          <p:spPr>
            <a:xfrm>
              <a:off x="4216014" y="2365736"/>
              <a:ext cx="6213" cy="1977"/>
            </a:xfrm>
            <a:custGeom>
              <a:avLst/>
              <a:gdLst/>
              <a:ahLst/>
              <a:cxnLst/>
              <a:rect l="l" t="t" r="r" b="b"/>
              <a:pathLst>
                <a:path w="22" h="7" extrusionOk="0">
                  <a:moveTo>
                    <a:pt x="22" y="0"/>
                  </a:moveTo>
                  <a:cubicBezTo>
                    <a:pt x="13" y="2"/>
                    <a:pt x="0" y="0"/>
                    <a:pt x="0" y="7"/>
                  </a:cubicBezTo>
                  <a:cubicBezTo>
                    <a:pt x="9" y="7"/>
                    <a:pt x="20"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6"/>
            <p:cNvSpPr/>
            <p:nvPr/>
          </p:nvSpPr>
          <p:spPr>
            <a:xfrm>
              <a:off x="4541923" y="2363194"/>
              <a:ext cx="5648" cy="3389"/>
            </a:xfrm>
            <a:custGeom>
              <a:avLst/>
              <a:gdLst/>
              <a:ahLst/>
              <a:cxnLst/>
              <a:rect l="l" t="t" r="r" b="b"/>
              <a:pathLst>
                <a:path w="20" h="12" extrusionOk="0">
                  <a:moveTo>
                    <a:pt x="5" y="9"/>
                  </a:moveTo>
                  <a:cubicBezTo>
                    <a:pt x="7" y="11"/>
                    <a:pt x="20" y="7"/>
                    <a:pt x="16" y="3"/>
                  </a:cubicBezTo>
                  <a:cubicBezTo>
                    <a:pt x="11" y="1"/>
                    <a:pt x="1"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6"/>
            <p:cNvSpPr/>
            <p:nvPr/>
          </p:nvSpPr>
          <p:spPr>
            <a:xfrm>
              <a:off x="4096270" y="2363194"/>
              <a:ext cx="5648" cy="3389"/>
            </a:xfrm>
            <a:custGeom>
              <a:avLst/>
              <a:gdLst/>
              <a:ahLst/>
              <a:cxnLst/>
              <a:rect l="l" t="t" r="r" b="b"/>
              <a:pathLst>
                <a:path w="20" h="12" extrusionOk="0">
                  <a:moveTo>
                    <a:pt x="15" y="3"/>
                  </a:moveTo>
                  <a:cubicBezTo>
                    <a:pt x="13" y="1"/>
                    <a:pt x="0" y="5"/>
                    <a:pt x="5" y="9"/>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6"/>
            <p:cNvSpPr/>
            <p:nvPr/>
          </p:nvSpPr>
          <p:spPr>
            <a:xfrm>
              <a:off x="4535992" y="2347944"/>
              <a:ext cx="11014" cy="8755"/>
            </a:xfrm>
            <a:custGeom>
              <a:avLst/>
              <a:gdLst/>
              <a:ahLst/>
              <a:cxnLst/>
              <a:rect l="l" t="t" r="r" b="b"/>
              <a:pathLst>
                <a:path w="39" h="31" extrusionOk="0">
                  <a:moveTo>
                    <a:pt x="15" y="1"/>
                  </a:moveTo>
                  <a:cubicBezTo>
                    <a:pt x="0" y="12"/>
                    <a:pt x="5" y="31"/>
                    <a:pt x="37" y="29"/>
                  </a:cubicBezTo>
                  <a:cubicBezTo>
                    <a:pt x="39" y="12"/>
                    <a:pt x="35" y="3"/>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6"/>
            <p:cNvSpPr/>
            <p:nvPr/>
          </p:nvSpPr>
          <p:spPr>
            <a:xfrm>
              <a:off x="4070852" y="2353592"/>
              <a:ext cx="5648" cy="3107"/>
            </a:xfrm>
            <a:custGeom>
              <a:avLst/>
              <a:gdLst/>
              <a:ahLst/>
              <a:cxnLst/>
              <a:rect l="l" t="t" r="r" b="b"/>
              <a:pathLst>
                <a:path w="20" h="11" extrusionOk="0">
                  <a:moveTo>
                    <a:pt x="5" y="9"/>
                  </a:moveTo>
                  <a:cubicBezTo>
                    <a:pt x="9" y="11"/>
                    <a:pt x="20" y="5"/>
                    <a:pt x="15" y="2"/>
                  </a:cubicBezTo>
                  <a:cubicBezTo>
                    <a:pt x="13" y="0"/>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6"/>
            <p:cNvSpPr/>
            <p:nvPr/>
          </p:nvSpPr>
          <p:spPr>
            <a:xfrm>
              <a:off x="4713632" y="2340319"/>
              <a:ext cx="14403" cy="12144"/>
            </a:xfrm>
            <a:custGeom>
              <a:avLst/>
              <a:gdLst/>
              <a:ahLst/>
              <a:cxnLst/>
              <a:rect l="l" t="t" r="r" b="b"/>
              <a:pathLst>
                <a:path w="51" h="43" extrusionOk="0">
                  <a:moveTo>
                    <a:pt x="35" y="41"/>
                  </a:moveTo>
                  <a:cubicBezTo>
                    <a:pt x="44" y="34"/>
                    <a:pt x="50" y="24"/>
                    <a:pt x="46" y="7"/>
                  </a:cubicBezTo>
                  <a:cubicBezTo>
                    <a:pt x="33" y="7"/>
                    <a:pt x="25" y="4"/>
                    <a:pt x="16" y="0"/>
                  </a:cubicBezTo>
                  <a:cubicBezTo>
                    <a:pt x="1" y="11"/>
                    <a:pt x="3" y="43"/>
                    <a:pt x="35"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6"/>
            <p:cNvSpPr/>
            <p:nvPr/>
          </p:nvSpPr>
          <p:spPr>
            <a:xfrm>
              <a:off x="4950861" y="2330434"/>
              <a:ext cx="14686" cy="11861"/>
            </a:xfrm>
            <a:custGeom>
              <a:avLst/>
              <a:gdLst/>
              <a:ahLst/>
              <a:cxnLst/>
              <a:rect l="l" t="t" r="r" b="b"/>
              <a:pathLst>
                <a:path w="52" h="42" extrusionOk="0">
                  <a:moveTo>
                    <a:pt x="45" y="1"/>
                  </a:moveTo>
                  <a:lnTo>
                    <a:pt x="5" y="1"/>
                  </a:lnTo>
                  <a:cubicBezTo>
                    <a:pt x="1" y="24"/>
                    <a:pt x="22" y="31"/>
                    <a:pt x="35" y="42"/>
                  </a:cubicBezTo>
                  <a:cubicBezTo>
                    <a:pt x="35" y="27"/>
                    <a:pt x="52" y="22"/>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6"/>
            <p:cNvSpPr/>
            <p:nvPr/>
          </p:nvSpPr>
          <p:spPr>
            <a:xfrm>
              <a:off x="4778587" y="2328175"/>
              <a:ext cx="6213" cy="2542"/>
            </a:xfrm>
            <a:custGeom>
              <a:avLst/>
              <a:gdLst/>
              <a:ahLst/>
              <a:cxnLst/>
              <a:rect l="l" t="t" r="r" b="b"/>
              <a:pathLst>
                <a:path w="22" h="9" extrusionOk="0">
                  <a:moveTo>
                    <a:pt x="7" y="9"/>
                  </a:moveTo>
                  <a:cubicBezTo>
                    <a:pt x="9" y="9"/>
                    <a:pt x="22" y="5"/>
                    <a:pt x="15" y="0"/>
                  </a:cubicBezTo>
                  <a:cubicBezTo>
                    <a:pt x="13" y="0"/>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6"/>
            <p:cNvSpPr/>
            <p:nvPr/>
          </p:nvSpPr>
          <p:spPr>
            <a:xfrm>
              <a:off x="4985881" y="2314337"/>
              <a:ext cx="3389" cy="5083"/>
            </a:xfrm>
            <a:custGeom>
              <a:avLst/>
              <a:gdLst/>
              <a:ahLst/>
              <a:cxnLst/>
              <a:rect l="l" t="t" r="r" b="b"/>
              <a:pathLst>
                <a:path w="12" h="18" extrusionOk="0">
                  <a:moveTo>
                    <a:pt x="11" y="9"/>
                  </a:moveTo>
                  <a:cubicBezTo>
                    <a:pt x="11" y="4"/>
                    <a:pt x="3" y="0"/>
                    <a:pt x="1" y="9"/>
                  </a:cubicBezTo>
                  <a:cubicBezTo>
                    <a:pt x="1"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6"/>
            <p:cNvSpPr/>
            <p:nvPr/>
          </p:nvSpPr>
          <p:spPr>
            <a:xfrm>
              <a:off x="4627777" y="2314901"/>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6"/>
            <p:cNvSpPr/>
            <p:nvPr/>
          </p:nvSpPr>
          <p:spPr>
            <a:xfrm>
              <a:off x="4837895" y="2312360"/>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6"/>
            <p:cNvSpPr/>
            <p:nvPr/>
          </p:nvSpPr>
          <p:spPr>
            <a:xfrm>
              <a:off x="4600665" y="2304452"/>
              <a:ext cx="11862" cy="10732"/>
            </a:xfrm>
            <a:custGeom>
              <a:avLst/>
              <a:gdLst/>
              <a:ahLst/>
              <a:cxnLst/>
              <a:rect l="l" t="t" r="r" b="b"/>
              <a:pathLst>
                <a:path w="42" h="38" extrusionOk="0">
                  <a:moveTo>
                    <a:pt x="26" y="37"/>
                  </a:moveTo>
                  <a:cubicBezTo>
                    <a:pt x="41" y="29"/>
                    <a:pt x="41" y="3"/>
                    <a:pt x="18" y="1"/>
                  </a:cubicBezTo>
                  <a:cubicBezTo>
                    <a:pt x="3" y="11"/>
                    <a:pt x="0" y="35"/>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075089" y="2300781"/>
              <a:ext cx="14121" cy="7060"/>
            </a:xfrm>
            <a:custGeom>
              <a:avLst/>
              <a:gdLst/>
              <a:ahLst/>
              <a:cxnLst/>
              <a:rect l="l" t="t" r="r" b="b"/>
              <a:pathLst>
                <a:path w="50" h="25" extrusionOk="0">
                  <a:moveTo>
                    <a:pt x="11" y="22"/>
                  </a:moveTo>
                  <a:cubicBezTo>
                    <a:pt x="32" y="24"/>
                    <a:pt x="47" y="20"/>
                    <a:pt x="50" y="7"/>
                  </a:cubicBezTo>
                  <a:cubicBezTo>
                    <a:pt x="32" y="9"/>
                    <a:pt x="0" y="1"/>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6"/>
            <p:cNvSpPr/>
            <p:nvPr/>
          </p:nvSpPr>
          <p:spPr>
            <a:xfrm>
              <a:off x="4531756" y="2299086"/>
              <a:ext cx="6213" cy="1977"/>
            </a:xfrm>
            <a:custGeom>
              <a:avLst/>
              <a:gdLst/>
              <a:ahLst/>
              <a:cxnLst/>
              <a:rect l="l" t="t" r="r" b="b"/>
              <a:pathLst>
                <a:path w="22" h="7" extrusionOk="0">
                  <a:moveTo>
                    <a:pt x="22" y="0"/>
                  </a:moveTo>
                  <a:cubicBezTo>
                    <a:pt x="13" y="3"/>
                    <a:pt x="2"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6"/>
            <p:cNvSpPr/>
            <p:nvPr/>
          </p:nvSpPr>
          <p:spPr>
            <a:xfrm>
              <a:off x="4578354" y="2294285"/>
              <a:ext cx="6213" cy="3389"/>
            </a:xfrm>
            <a:custGeom>
              <a:avLst/>
              <a:gdLst/>
              <a:ahLst/>
              <a:cxnLst/>
              <a:rect l="l" t="t" r="r" b="b"/>
              <a:pathLst>
                <a:path w="22" h="12" extrusionOk="0">
                  <a:moveTo>
                    <a:pt x="15" y="3"/>
                  </a:moveTo>
                  <a:cubicBezTo>
                    <a:pt x="13" y="0"/>
                    <a:pt x="0" y="7"/>
                    <a:pt x="7" y="11"/>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4344231" y="2286378"/>
              <a:ext cx="6213" cy="3389"/>
            </a:xfrm>
            <a:custGeom>
              <a:avLst/>
              <a:gdLst/>
              <a:ahLst/>
              <a:cxnLst/>
              <a:rect l="l" t="t" r="r" b="b"/>
              <a:pathLst>
                <a:path w="22" h="12" extrusionOk="0">
                  <a:moveTo>
                    <a:pt x="7" y="11"/>
                  </a:moveTo>
                  <a:cubicBezTo>
                    <a:pt x="9" y="11"/>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4734248" y="2274234"/>
              <a:ext cx="3954" cy="8755"/>
            </a:xfrm>
            <a:custGeom>
              <a:avLst/>
              <a:gdLst/>
              <a:ahLst/>
              <a:cxnLst/>
              <a:rect l="l" t="t" r="r" b="b"/>
              <a:pathLst>
                <a:path w="14" h="31" extrusionOk="0">
                  <a:moveTo>
                    <a:pt x="14" y="18"/>
                  </a:moveTo>
                  <a:cubicBezTo>
                    <a:pt x="14" y="11"/>
                    <a:pt x="5" y="1"/>
                    <a:pt x="3" y="11"/>
                  </a:cubicBezTo>
                  <a:cubicBezTo>
                    <a:pt x="1" y="20"/>
                    <a:pt x="11" y="31"/>
                    <a:pt x="14"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4041199" y="2263502"/>
              <a:ext cx="6213" cy="4519"/>
            </a:xfrm>
            <a:custGeom>
              <a:avLst/>
              <a:gdLst/>
              <a:ahLst/>
              <a:cxnLst/>
              <a:rect l="l" t="t" r="r" b="b"/>
              <a:pathLst>
                <a:path w="22" h="16" extrusionOk="0">
                  <a:moveTo>
                    <a:pt x="0" y="15"/>
                  </a:moveTo>
                  <a:lnTo>
                    <a:pt x="22" y="15"/>
                  </a:lnTo>
                  <a:lnTo>
                    <a:pt x="22"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4540228" y="2259830"/>
              <a:ext cx="6213" cy="1977"/>
            </a:xfrm>
            <a:custGeom>
              <a:avLst/>
              <a:gdLst/>
              <a:ahLst/>
              <a:cxnLst/>
              <a:rect l="l" t="t" r="r" b="b"/>
              <a:pathLst>
                <a:path w="22" h="7" extrusionOk="0">
                  <a:moveTo>
                    <a:pt x="22" y="0"/>
                  </a:moveTo>
                  <a:cubicBezTo>
                    <a:pt x="13" y="2"/>
                    <a:pt x="0"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6"/>
            <p:cNvSpPr/>
            <p:nvPr/>
          </p:nvSpPr>
          <p:spPr>
            <a:xfrm>
              <a:off x="4728317" y="2247122"/>
              <a:ext cx="16663" cy="11579"/>
            </a:xfrm>
            <a:custGeom>
              <a:avLst/>
              <a:gdLst/>
              <a:ahLst/>
              <a:cxnLst/>
              <a:rect l="l" t="t" r="r" b="b"/>
              <a:pathLst>
                <a:path w="59" h="41" extrusionOk="0">
                  <a:moveTo>
                    <a:pt x="35" y="24"/>
                  </a:moveTo>
                  <a:cubicBezTo>
                    <a:pt x="58" y="0"/>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6"/>
            <p:cNvSpPr/>
            <p:nvPr/>
          </p:nvSpPr>
          <p:spPr>
            <a:xfrm>
              <a:off x="4292831" y="2242321"/>
              <a:ext cx="15816" cy="13556"/>
            </a:xfrm>
            <a:custGeom>
              <a:avLst/>
              <a:gdLst/>
              <a:ahLst/>
              <a:cxnLst/>
              <a:rect l="l" t="t" r="r" b="b"/>
              <a:pathLst>
                <a:path w="56" h="48" extrusionOk="0">
                  <a:moveTo>
                    <a:pt x="39" y="41"/>
                  </a:moveTo>
                  <a:cubicBezTo>
                    <a:pt x="56" y="30"/>
                    <a:pt x="32" y="11"/>
                    <a:pt x="17" y="0"/>
                  </a:cubicBezTo>
                  <a:cubicBezTo>
                    <a:pt x="2" y="11"/>
                    <a:pt x="0" y="47"/>
                    <a:pt x="39"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040069" y="2247687"/>
              <a:ext cx="5648" cy="3389"/>
            </a:xfrm>
            <a:custGeom>
              <a:avLst/>
              <a:gdLst/>
              <a:ahLst/>
              <a:cxnLst/>
              <a:rect l="l" t="t" r="r" b="b"/>
              <a:pathLst>
                <a:path w="20" h="12" extrusionOk="0">
                  <a:moveTo>
                    <a:pt x="15" y="3"/>
                  </a:moveTo>
                  <a:cubicBezTo>
                    <a:pt x="13" y="0"/>
                    <a:pt x="0" y="5"/>
                    <a:pt x="4" y="9"/>
                  </a:cubicBezTo>
                  <a:cubicBezTo>
                    <a:pt x="6"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5002826" y="2241756"/>
              <a:ext cx="8755" cy="2542"/>
            </a:xfrm>
            <a:custGeom>
              <a:avLst/>
              <a:gdLst/>
              <a:ahLst/>
              <a:cxnLst/>
              <a:rect l="l" t="t" r="r" b="b"/>
              <a:pathLst>
                <a:path w="31" h="9" extrusionOk="0">
                  <a:moveTo>
                    <a:pt x="31" y="2"/>
                  </a:moveTo>
                  <a:cubicBezTo>
                    <a:pt x="18" y="2"/>
                    <a:pt x="3" y="0"/>
                    <a:pt x="1" y="9"/>
                  </a:cubicBezTo>
                  <a:cubicBezTo>
                    <a:pt x="11" y="9"/>
                    <a:pt x="29" y="9"/>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4953403" y="2235543"/>
              <a:ext cx="6213" cy="3389"/>
            </a:xfrm>
            <a:custGeom>
              <a:avLst/>
              <a:gdLst/>
              <a:ahLst/>
              <a:cxnLst/>
              <a:rect l="l" t="t" r="r" b="b"/>
              <a:pathLst>
                <a:path w="22" h="12" extrusionOk="0">
                  <a:moveTo>
                    <a:pt x="15" y="3"/>
                  </a:moveTo>
                  <a:cubicBezTo>
                    <a:pt x="13" y="1"/>
                    <a:pt x="0" y="7"/>
                    <a:pt x="7" y="9"/>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4751758" y="2216903"/>
              <a:ext cx="5931" cy="3954"/>
            </a:xfrm>
            <a:custGeom>
              <a:avLst/>
              <a:gdLst/>
              <a:ahLst/>
              <a:cxnLst/>
              <a:rect l="l" t="t" r="r" b="b"/>
              <a:pathLst>
                <a:path w="21" h="14" extrusionOk="0">
                  <a:moveTo>
                    <a:pt x="1" y="13"/>
                  </a:moveTo>
                  <a:lnTo>
                    <a:pt x="20" y="13"/>
                  </a:lnTo>
                  <a:lnTo>
                    <a:pt x="20"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6"/>
            <p:cNvSpPr/>
            <p:nvPr/>
          </p:nvSpPr>
          <p:spPr>
            <a:xfrm>
              <a:off x="4388288" y="2212667"/>
              <a:ext cx="2824" cy="4519"/>
            </a:xfrm>
            <a:custGeom>
              <a:avLst/>
              <a:gdLst/>
              <a:ahLst/>
              <a:cxnLst/>
              <a:rect l="l" t="t" r="r" b="b"/>
              <a:pathLst>
                <a:path w="10" h="16" extrusionOk="0">
                  <a:moveTo>
                    <a:pt x="9" y="7"/>
                  </a:moveTo>
                  <a:cubicBezTo>
                    <a:pt x="9" y="5"/>
                    <a:pt x="3" y="0"/>
                    <a:pt x="1" y="7"/>
                  </a:cubicBezTo>
                  <a:cubicBezTo>
                    <a:pt x="1" y="11"/>
                    <a:pt x="7" y="15"/>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4520177" y="2204760"/>
              <a:ext cx="9885" cy="6213"/>
            </a:xfrm>
            <a:custGeom>
              <a:avLst/>
              <a:gdLst/>
              <a:ahLst/>
              <a:cxnLst/>
              <a:rect l="l" t="t" r="r" b="b"/>
              <a:pathLst>
                <a:path w="35" h="22" extrusionOk="0">
                  <a:moveTo>
                    <a:pt x="22" y="22"/>
                  </a:moveTo>
                  <a:cubicBezTo>
                    <a:pt x="22" y="13"/>
                    <a:pt x="35" y="11"/>
                    <a:pt x="33" y="0"/>
                  </a:cubicBezTo>
                  <a:lnTo>
                    <a:pt x="11" y="0"/>
                  </a:lnTo>
                  <a:cubicBezTo>
                    <a:pt x="1" y="11"/>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a:off x="4223357" y="2186685"/>
              <a:ext cx="5648" cy="3107"/>
            </a:xfrm>
            <a:custGeom>
              <a:avLst/>
              <a:gdLst/>
              <a:ahLst/>
              <a:cxnLst/>
              <a:rect l="l" t="t" r="r" b="b"/>
              <a:pathLst>
                <a:path w="20" h="11" extrusionOk="0">
                  <a:moveTo>
                    <a:pt x="15" y="2"/>
                  </a:moveTo>
                  <a:cubicBezTo>
                    <a:pt x="13" y="0"/>
                    <a:pt x="0" y="7"/>
                    <a:pt x="4" y="9"/>
                  </a:cubicBezTo>
                  <a:cubicBezTo>
                    <a:pt x="6"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6"/>
            <p:cNvSpPr/>
            <p:nvPr/>
          </p:nvSpPr>
          <p:spPr>
            <a:xfrm>
              <a:off x="4964700" y="2157031"/>
              <a:ext cx="6496" cy="3107"/>
            </a:xfrm>
            <a:custGeom>
              <a:avLst/>
              <a:gdLst/>
              <a:ahLst/>
              <a:cxnLst/>
              <a:rect l="l" t="t" r="r" b="b"/>
              <a:pathLst>
                <a:path w="23" h="11" extrusionOk="0">
                  <a:moveTo>
                    <a:pt x="5" y="11"/>
                  </a:moveTo>
                  <a:cubicBezTo>
                    <a:pt x="9" y="11"/>
                    <a:pt x="22" y="7"/>
                    <a:pt x="16" y="2"/>
                  </a:cubicBezTo>
                  <a:cubicBezTo>
                    <a:pt x="14" y="0"/>
                    <a:pt x="1"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6"/>
            <p:cNvSpPr/>
            <p:nvPr/>
          </p:nvSpPr>
          <p:spPr>
            <a:xfrm>
              <a:off x="4432628" y="2145452"/>
              <a:ext cx="15816" cy="11297"/>
            </a:xfrm>
            <a:custGeom>
              <a:avLst/>
              <a:gdLst/>
              <a:ahLst/>
              <a:cxnLst/>
              <a:rect l="l" t="t" r="r" b="b"/>
              <a:pathLst>
                <a:path w="56" h="40" extrusionOk="0">
                  <a:moveTo>
                    <a:pt x="32" y="24"/>
                  </a:moveTo>
                  <a:cubicBezTo>
                    <a:pt x="56" y="0"/>
                    <a:pt x="0" y="39"/>
                    <a:pt x="3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6"/>
            <p:cNvSpPr/>
            <p:nvPr/>
          </p:nvSpPr>
          <p:spPr>
            <a:xfrm>
              <a:off x="4232959" y="21400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4062380" y="2131614"/>
              <a:ext cx="12991" cy="9885"/>
            </a:xfrm>
            <a:custGeom>
              <a:avLst/>
              <a:gdLst/>
              <a:ahLst/>
              <a:cxnLst/>
              <a:rect l="l" t="t" r="r" b="b"/>
              <a:pathLst>
                <a:path w="46" h="35" extrusionOk="0">
                  <a:moveTo>
                    <a:pt x="35" y="24"/>
                  </a:moveTo>
                  <a:cubicBezTo>
                    <a:pt x="37" y="24"/>
                    <a:pt x="45" y="9"/>
                    <a:pt x="45" y="9"/>
                  </a:cubicBezTo>
                  <a:cubicBezTo>
                    <a:pt x="35" y="0"/>
                    <a:pt x="0" y="35"/>
                    <a:pt x="35" y="30"/>
                  </a:cubicBezTo>
                  <a:cubicBezTo>
                    <a:pt x="37" y="30"/>
                    <a:pt x="35" y="24"/>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4675788" y="2132179"/>
              <a:ext cx="5648" cy="4519"/>
            </a:xfrm>
            <a:custGeom>
              <a:avLst/>
              <a:gdLst/>
              <a:ahLst/>
              <a:cxnLst/>
              <a:rect l="l" t="t" r="r" b="b"/>
              <a:pathLst>
                <a:path w="20" h="16" extrusionOk="0">
                  <a:moveTo>
                    <a:pt x="19" y="0"/>
                  </a:moveTo>
                  <a:lnTo>
                    <a:pt x="0" y="0"/>
                  </a:lnTo>
                  <a:lnTo>
                    <a:pt x="0" y="15"/>
                  </a:lnTo>
                  <a:lnTo>
                    <a:pt x="19"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4292267" y="2129637"/>
              <a:ext cx="3107" cy="5083"/>
            </a:xfrm>
            <a:custGeom>
              <a:avLst/>
              <a:gdLst/>
              <a:ahLst/>
              <a:cxnLst/>
              <a:rect l="l" t="t" r="r" b="b"/>
              <a:pathLst>
                <a:path w="11" h="18" extrusionOk="0">
                  <a:moveTo>
                    <a:pt x="11" y="9"/>
                  </a:moveTo>
                  <a:cubicBezTo>
                    <a:pt x="11" y="5"/>
                    <a:pt x="2"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4936458" y="2129637"/>
              <a:ext cx="6213" cy="3389"/>
            </a:xfrm>
            <a:custGeom>
              <a:avLst/>
              <a:gdLst/>
              <a:ahLst/>
              <a:cxnLst/>
              <a:rect l="l" t="t" r="r" b="b"/>
              <a:pathLst>
                <a:path w="22" h="12" extrusionOk="0">
                  <a:moveTo>
                    <a:pt x="15" y="3"/>
                  </a:moveTo>
                  <a:cubicBezTo>
                    <a:pt x="13" y="1"/>
                    <a:pt x="0" y="7"/>
                    <a:pt x="7" y="9"/>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6"/>
            <p:cNvSpPr/>
            <p:nvPr/>
          </p:nvSpPr>
          <p:spPr>
            <a:xfrm>
              <a:off x="4940694" y="2122577"/>
              <a:ext cx="6778" cy="6778"/>
            </a:xfrm>
            <a:custGeom>
              <a:avLst/>
              <a:gdLst/>
              <a:ahLst/>
              <a:cxnLst/>
              <a:rect l="l" t="t" r="r" b="b"/>
              <a:pathLst>
                <a:path w="24" h="24" extrusionOk="0">
                  <a:moveTo>
                    <a:pt x="22" y="22"/>
                  </a:moveTo>
                  <a:cubicBezTo>
                    <a:pt x="19" y="13"/>
                    <a:pt x="24" y="0"/>
                    <a:pt x="11" y="0"/>
                  </a:cubicBezTo>
                  <a:cubicBezTo>
                    <a:pt x="11" y="4"/>
                    <a:pt x="9" y="9"/>
                    <a:pt x="0" y="7"/>
                  </a:cubicBezTo>
                  <a:cubicBezTo>
                    <a:pt x="2" y="15"/>
                    <a:pt x="4"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6"/>
            <p:cNvSpPr/>
            <p:nvPr/>
          </p:nvSpPr>
          <p:spPr>
            <a:xfrm>
              <a:off x="4858229" y="2120035"/>
              <a:ext cx="16098" cy="11297"/>
            </a:xfrm>
            <a:custGeom>
              <a:avLst/>
              <a:gdLst/>
              <a:ahLst/>
              <a:cxnLst/>
              <a:rect l="l" t="t" r="r" b="b"/>
              <a:pathLst>
                <a:path w="57" h="40" extrusionOk="0">
                  <a:moveTo>
                    <a:pt x="33" y="22"/>
                  </a:moveTo>
                  <a:cubicBezTo>
                    <a:pt x="57" y="1"/>
                    <a:pt x="1" y="39"/>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5032480" y="2114104"/>
              <a:ext cx="5648" cy="3107"/>
            </a:xfrm>
            <a:custGeom>
              <a:avLst/>
              <a:gdLst/>
              <a:ahLst/>
              <a:cxnLst/>
              <a:rect l="l" t="t" r="r" b="b"/>
              <a:pathLst>
                <a:path w="20" h="11" extrusionOk="0">
                  <a:moveTo>
                    <a:pt x="16" y="2"/>
                  </a:moveTo>
                  <a:cubicBezTo>
                    <a:pt x="14" y="0"/>
                    <a:pt x="1" y="7"/>
                    <a:pt x="5" y="9"/>
                  </a:cubicBezTo>
                  <a:cubicBezTo>
                    <a:pt x="9"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4240020" y="2114104"/>
              <a:ext cx="5931" cy="3107"/>
            </a:xfrm>
            <a:custGeom>
              <a:avLst/>
              <a:gdLst/>
              <a:ahLst/>
              <a:cxnLst/>
              <a:rect l="l" t="t" r="r" b="b"/>
              <a:pathLst>
                <a:path w="21" h="11" extrusionOk="0">
                  <a:moveTo>
                    <a:pt x="16" y="2"/>
                  </a:moveTo>
                  <a:cubicBezTo>
                    <a:pt x="14" y="0"/>
                    <a:pt x="1" y="7"/>
                    <a:pt x="5" y="9"/>
                  </a:cubicBezTo>
                  <a:cubicBezTo>
                    <a:pt x="7"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4799769" y="2104785"/>
              <a:ext cx="6213" cy="3954"/>
            </a:xfrm>
            <a:custGeom>
              <a:avLst/>
              <a:gdLst/>
              <a:ahLst/>
              <a:cxnLst/>
              <a:rect l="l" t="t" r="r" b="b"/>
              <a:pathLst>
                <a:path w="22" h="14" extrusionOk="0">
                  <a:moveTo>
                    <a:pt x="22" y="1"/>
                  </a:moveTo>
                  <a:lnTo>
                    <a:pt x="0" y="1"/>
                  </a:lnTo>
                  <a:lnTo>
                    <a:pt x="0" y="14"/>
                  </a:lnTo>
                  <a:lnTo>
                    <a:pt x="22"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4336324" y="2094053"/>
              <a:ext cx="16663" cy="11861"/>
            </a:xfrm>
            <a:custGeom>
              <a:avLst/>
              <a:gdLst/>
              <a:ahLst/>
              <a:cxnLst/>
              <a:rect l="l" t="t" r="r" b="b"/>
              <a:pathLst>
                <a:path w="59" h="42" extrusionOk="0">
                  <a:moveTo>
                    <a:pt x="35" y="24"/>
                  </a:moveTo>
                  <a:cubicBezTo>
                    <a:pt x="58"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6"/>
            <p:cNvSpPr/>
            <p:nvPr/>
          </p:nvSpPr>
          <p:spPr>
            <a:xfrm>
              <a:off x="4324745" y="2094618"/>
              <a:ext cx="5931" cy="3389"/>
            </a:xfrm>
            <a:custGeom>
              <a:avLst/>
              <a:gdLst/>
              <a:ahLst/>
              <a:cxnLst/>
              <a:rect l="l" t="t" r="r" b="b"/>
              <a:pathLst>
                <a:path w="21" h="12" extrusionOk="0">
                  <a:moveTo>
                    <a:pt x="16" y="3"/>
                  </a:moveTo>
                  <a:cubicBezTo>
                    <a:pt x="14" y="1"/>
                    <a:pt x="1" y="5"/>
                    <a:pt x="5" y="9"/>
                  </a:cubicBezTo>
                  <a:cubicBezTo>
                    <a:pt x="7" y="11"/>
                    <a:pt x="20"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6"/>
            <p:cNvSpPr/>
            <p:nvPr/>
          </p:nvSpPr>
          <p:spPr>
            <a:xfrm>
              <a:off x="4074524" y="2086710"/>
              <a:ext cx="14686" cy="8755"/>
            </a:xfrm>
            <a:custGeom>
              <a:avLst/>
              <a:gdLst/>
              <a:ahLst/>
              <a:cxnLst/>
              <a:rect l="l" t="t" r="r" b="b"/>
              <a:pathLst>
                <a:path w="52" h="31" extrusionOk="0">
                  <a:moveTo>
                    <a:pt x="2" y="9"/>
                  </a:moveTo>
                  <a:cubicBezTo>
                    <a:pt x="4" y="18"/>
                    <a:pt x="0" y="29"/>
                    <a:pt x="13" y="31"/>
                  </a:cubicBezTo>
                  <a:cubicBezTo>
                    <a:pt x="13" y="11"/>
                    <a:pt x="52" y="20"/>
                    <a:pt x="52" y="3"/>
                  </a:cubicBezTo>
                  <a:cubicBezTo>
                    <a:pt x="22" y="9"/>
                    <a:pt x="26" y="1"/>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6"/>
            <p:cNvSpPr/>
            <p:nvPr/>
          </p:nvSpPr>
          <p:spPr>
            <a:xfrm>
              <a:off x="4893531" y="2082474"/>
              <a:ext cx="12991" cy="7060"/>
            </a:xfrm>
            <a:custGeom>
              <a:avLst/>
              <a:gdLst/>
              <a:ahLst/>
              <a:cxnLst/>
              <a:rect l="l" t="t" r="r" b="b"/>
              <a:pathLst>
                <a:path w="46" h="25" extrusionOk="0">
                  <a:moveTo>
                    <a:pt x="39" y="18"/>
                  </a:moveTo>
                  <a:cubicBezTo>
                    <a:pt x="45" y="1"/>
                    <a:pt x="0" y="3"/>
                    <a:pt x="9" y="18"/>
                  </a:cubicBezTo>
                  <a:cubicBezTo>
                    <a:pt x="11" y="22"/>
                    <a:pt x="34" y="24"/>
                    <a:pt x="39"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6"/>
            <p:cNvSpPr/>
            <p:nvPr/>
          </p:nvSpPr>
          <p:spPr>
            <a:xfrm>
              <a:off x="4864442" y="2077108"/>
              <a:ext cx="9885" cy="12426"/>
            </a:xfrm>
            <a:custGeom>
              <a:avLst/>
              <a:gdLst/>
              <a:ahLst/>
              <a:cxnLst/>
              <a:rect l="l" t="t" r="r" b="b"/>
              <a:pathLst>
                <a:path w="35" h="44" extrusionOk="0">
                  <a:moveTo>
                    <a:pt x="22" y="43"/>
                  </a:moveTo>
                  <a:cubicBezTo>
                    <a:pt x="17" y="30"/>
                    <a:pt x="35" y="0"/>
                    <a:pt x="0" y="9"/>
                  </a:cubicBezTo>
                  <a:cubicBezTo>
                    <a:pt x="0" y="26"/>
                    <a:pt x="0" y="41"/>
                    <a:pt x="22"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6"/>
            <p:cNvSpPr/>
            <p:nvPr/>
          </p:nvSpPr>
          <p:spPr>
            <a:xfrm>
              <a:off x="4512269" y="2071177"/>
              <a:ext cx="11297" cy="6778"/>
            </a:xfrm>
            <a:custGeom>
              <a:avLst/>
              <a:gdLst/>
              <a:ahLst/>
              <a:cxnLst/>
              <a:rect l="l" t="t" r="r" b="b"/>
              <a:pathLst>
                <a:path w="40" h="24" extrusionOk="0">
                  <a:moveTo>
                    <a:pt x="39" y="2"/>
                  </a:moveTo>
                  <a:cubicBezTo>
                    <a:pt x="18" y="0"/>
                    <a:pt x="3" y="2"/>
                    <a:pt x="1" y="15"/>
                  </a:cubicBezTo>
                  <a:cubicBezTo>
                    <a:pt x="20" y="13"/>
                    <a:pt x="22" y="24"/>
                    <a:pt x="39"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6"/>
            <p:cNvSpPr/>
            <p:nvPr/>
          </p:nvSpPr>
          <p:spPr>
            <a:xfrm>
              <a:off x="4328981" y="2072872"/>
              <a:ext cx="2824" cy="5083"/>
            </a:xfrm>
            <a:custGeom>
              <a:avLst/>
              <a:gdLst/>
              <a:ahLst/>
              <a:cxnLst/>
              <a:rect l="l" t="t" r="r" b="b"/>
              <a:pathLst>
                <a:path w="10" h="18" extrusionOk="0">
                  <a:moveTo>
                    <a:pt x="9" y="9"/>
                  </a:moveTo>
                  <a:cubicBezTo>
                    <a:pt x="9" y="5"/>
                    <a:pt x="3" y="0"/>
                    <a:pt x="1" y="9"/>
                  </a:cubicBezTo>
                  <a:cubicBezTo>
                    <a:pt x="1" y="13"/>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6"/>
            <p:cNvSpPr/>
            <p:nvPr/>
          </p:nvSpPr>
          <p:spPr>
            <a:xfrm>
              <a:off x="4066616" y="2067506"/>
              <a:ext cx="17228" cy="9885"/>
            </a:xfrm>
            <a:custGeom>
              <a:avLst/>
              <a:gdLst/>
              <a:ahLst/>
              <a:cxnLst/>
              <a:rect l="l" t="t" r="r" b="b"/>
              <a:pathLst>
                <a:path w="61" h="35" extrusionOk="0">
                  <a:moveTo>
                    <a:pt x="60" y="0"/>
                  </a:moveTo>
                  <a:lnTo>
                    <a:pt x="11" y="0"/>
                  </a:lnTo>
                  <a:cubicBezTo>
                    <a:pt x="11" y="13"/>
                    <a:pt x="9" y="22"/>
                    <a:pt x="0" y="28"/>
                  </a:cubicBezTo>
                  <a:cubicBezTo>
                    <a:pt x="43" y="34"/>
                    <a:pt x="45" y="13"/>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6"/>
            <p:cNvSpPr/>
            <p:nvPr/>
          </p:nvSpPr>
          <p:spPr>
            <a:xfrm>
              <a:off x="4567905" y="2065529"/>
              <a:ext cx="9320" cy="6496"/>
            </a:xfrm>
            <a:custGeom>
              <a:avLst/>
              <a:gdLst/>
              <a:ahLst/>
              <a:cxnLst/>
              <a:rect l="l" t="t" r="r" b="b"/>
              <a:pathLst>
                <a:path w="33" h="23" extrusionOk="0">
                  <a:moveTo>
                    <a:pt x="33" y="1"/>
                  </a:moveTo>
                  <a:lnTo>
                    <a:pt x="14" y="1"/>
                  </a:lnTo>
                  <a:cubicBezTo>
                    <a:pt x="12" y="9"/>
                    <a:pt x="1" y="9"/>
                    <a:pt x="3" y="22"/>
                  </a:cubicBezTo>
                  <a:lnTo>
                    <a:pt x="33"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6"/>
            <p:cNvSpPr/>
            <p:nvPr/>
          </p:nvSpPr>
          <p:spPr>
            <a:xfrm>
              <a:off x="4684260" y="2059033"/>
              <a:ext cx="6213" cy="5648"/>
            </a:xfrm>
            <a:custGeom>
              <a:avLst/>
              <a:gdLst/>
              <a:ahLst/>
              <a:cxnLst/>
              <a:rect l="l" t="t" r="r" b="b"/>
              <a:pathLst>
                <a:path w="22" h="20" extrusionOk="0">
                  <a:moveTo>
                    <a:pt x="21" y="9"/>
                  </a:moveTo>
                  <a:cubicBezTo>
                    <a:pt x="21" y="2"/>
                    <a:pt x="2" y="0"/>
                    <a:pt x="0" y="9"/>
                  </a:cubicBezTo>
                  <a:cubicBezTo>
                    <a:pt x="11" y="9"/>
                    <a:pt x="15" y="20"/>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6"/>
            <p:cNvSpPr/>
            <p:nvPr/>
          </p:nvSpPr>
          <p:spPr>
            <a:xfrm>
              <a:off x="4578354" y="2060728"/>
              <a:ext cx="6213" cy="3954"/>
            </a:xfrm>
            <a:custGeom>
              <a:avLst/>
              <a:gdLst/>
              <a:ahLst/>
              <a:cxnLst/>
              <a:rect l="l" t="t" r="r" b="b"/>
              <a:pathLst>
                <a:path w="22" h="14" extrusionOk="0">
                  <a:moveTo>
                    <a:pt x="7" y="11"/>
                  </a:moveTo>
                  <a:cubicBezTo>
                    <a:pt x="9" y="14"/>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6"/>
            <p:cNvSpPr/>
            <p:nvPr/>
          </p:nvSpPr>
          <p:spPr>
            <a:xfrm>
              <a:off x="4452962" y="2053385"/>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6"/>
            <p:cNvSpPr/>
            <p:nvPr/>
          </p:nvSpPr>
          <p:spPr>
            <a:xfrm>
              <a:off x="4529214" y="2051691"/>
              <a:ext cx="2824" cy="4519"/>
            </a:xfrm>
            <a:custGeom>
              <a:avLst/>
              <a:gdLst/>
              <a:ahLst/>
              <a:cxnLst/>
              <a:rect l="l" t="t" r="r" b="b"/>
              <a:pathLst>
                <a:path w="10" h="16" extrusionOk="0">
                  <a:moveTo>
                    <a:pt x="1" y="7"/>
                  </a:moveTo>
                  <a:cubicBezTo>
                    <a:pt x="1" y="11"/>
                    <a:pt x="9" y="16"/>
                    <a:pt x="9" y="7"/>
                  </a:cubicBezTo>
                  <a:cubicBezTo>
                    <a:pt x="9" y="5"/>
                    <a:pt x="3"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6"/>
            <p:cNvSpPr/>
            <p:nvPr/>
          </p:nvSpPr>
          <p:spPr>
            <a:xfrm>
              <a:off x="4145693" y="2045760"/>
              <a:ext cx="2824" cy="4519"/>
            </a:xfrm>
            <a:custGeom>
              <a:avLst/>
              <a:gdLst/>
              <a:ahLst/>
              <a:cxnLst/>
              <a:rect l="l" t="t" r="r" b="b"/>
              <a:pathLst>
                <a:path w="10" h="16" extrusionOk="0">
                  <a:moveTo>
                    <a:pt x="9" y="9"/>
                  </a:moveTo>
                  <a:cubicBezTo>
                    <a:pt x="9" y="4"/>
                    <a:pt x="1" y="0"/>
                    <a:pt x="1" y="9"/>
                  </a:cubicBezTo>
                  <a:cubicBezTo>
                    <a:pt x="1" y="13"/>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6"/>
            <p:cNvSpPr/>
            <p:nvPr/>
          </p:nvSpPr>
          <p:spPr>
            <a:xfrm>
              <a:off x="4427544" y="2043783"/>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6"/>
            <p:cNvSpPr/>
            <p:nvPr/>
          </p:nvSpPr>
          <p:spPr>
            <a:xfrm>
              <a:off x="4743285" y="2038417"/>
              <a:ext cx="8755" cy="6213"/>
            </a:xfrm>
            <a:custGeom>
              <a:avLst/>
              <a:gdLst/>
              <a:ahLst/>
              <a:cxnLst/>
              <a:rect l="l" t="t" r="r" b="b"/>
              <a:pathLst>
                <a:path w="31" h="22" extrusionOk="0">
                  <a:moveTo>
                    <a:pt x="31" y="0"/>
                  </a:moveTo>
                  <a:lnTo>
                    <a:pt x="12" y="0"/>
                  </a:lnTo>
                  <a:cubicBezTo>
                    <a:pt x="12" y="7"/>
                    <a:pt x="3" y="7"/>
                    <a:pt x="1" y="13"/>
                  </a:cubicBezTo>
                  <a:cubicBezTo>
                    <a:pt x="14" y="13"/>
                    <a:pt x="16" y="22"/>
                    <a:pt x="31" y="20"/>
                  </a:cubicBezTo>
                  <a:cubicBezTo>
                    <a:pt x="31" y="13"/>
                    <a:pt x="31" y="7"/>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6"/>
            <p:cNvSpPr/>
            <p:nvPr/>
          </p:nvSpPr>
          <p:spPr>
            <a:xfrm>
              <a:off x="4524978" y="2029945"/>
              <a:ext cx="16663" cy="10449"/>
            </a:xfrm>
            <a:custGeom>
              <a:avLst/>
              <a:gdLst/>
              <a:ahLst/>
              <a:cxnLst/>
              <a:rect l="l" t="t" r="r" b="b"/>
              <a:pathLst>
                <a:path w="59" h="37" extrusionOk="0">
                  <a:moveTo>
                    <a:pt x="16" y="37"/>
                  </a:moveTo>
                  <a:lnTo>
                    <a:pt x="54" y="37"/>
                  </a:lnTo>
                  <a:cubicBezTo>
                    <a:pt x="59" y="20"/>
                    <a:pt x="37" y="22"/>
                    <a:pt x="46" y="0"/>
                  </a:cubicBezTo>
                  <a:cubicBezTo>
                    <a:pt x="1" y="5"/>
                    <a:pt x="31" y="15"/>
                    <a:pt x="1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6"/>
            <p:cNvSpPr/>
            <p:nvPr/>
          </p:nvSpPr>
          <p:spPr>
            <a:xfrm>
              <a:off x="4424720" y="2027968"/>
              <a:ext cx="8755" cy="5366"/>
            </a:xfrm>
            <a:custGeom>
              <a:avLst/>
              <a:gdLst/>
              <a:ahLst/>
              <a:cxnLst/>
              <a:rect l="l" t="t" r="r" b="b"/>
              <a:pathLst>
                <a:path w="31" h="19" extrusionOk="0">
                  <a:moveTo>
                    <a:pt x="30" y="16"/>
                  </a:moveTo>
                  <a:lnTo>
                    <a:pt x="30" y="1"/>
                  </a:lnTo>
                  <a:lnTo>
                    <a:pt x="0" y="1"/>
                  </a:lnTo>
                  <a:cubicBezTo>
                    <a:pt x="0" y="14"/>
                    <a:pt x="11" y="18"/>
                    <a:pt x="30"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6"/>
            <p:cNvSpPr/>
            <p:nvPr/>
          </p:nvSpPr>
          <p:spPr>
            <a:xfrm>
              <a:off x="4552937" y="2027403"/>
              <a:ext cx="6213" cy="3389"/>
            </a:xfrm>
            <a:custGeom>
              <a:avLst/>
              <a:gdLst/>
              <a:ahLst/>
              <a:cxnLst/>
              <a:rect l="l" t="t" r="r" b="b"/>
              <a:pathLst>
                <a:path w="22" h="12" extrusionOk="0">
                  <a:moveTo>
                    <a:pt x="15" y="3"/>
                  </a:moveTo>
                  <a:cubicBezTo>
                    <a:pt x="13" y="1"/>
                    <a:pt x="0" y="7"/>
                    <a:pt x="7" y="12"/>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6"/>
            <p:cNvSpPr/>
            <p:nvPr/>
          </p:nvSpPr>
          <p:spPr>
            <a:xfrm>
              <a:off x="4576942" y="2024579"/>
              <a:ext cx="5931" cy="3671"/>
            </a:xfrm>
            <a:custGeom>
              <a:avLst/>
              <a:gdLst/>
              <a:ahLst/>
              <a:cxnLst/>
              <a:rect l="l" t="t" r="r" b="b"/>
              <a:pathLst>
                <a:path w="21" h="13"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6"/>
            <p:cNvSpPr/>
            <p:nvPr/>
          </p:nvSpPr>
          <p:spPr>
            <a:xfrm>
              <a:off x="4448725" y="2015541"/>
              <a:ext cx="24571" cy="9320"/>
            </a:xfrm>
            <a:custGeom>
              <a:avLst/>
              <a:gdLst/>
              <a:ahLst/>
              <a:cxnLst/>
              <a:rect l="l" t="t" r="r" b="b"/>
              <a:pathLst>
                <a:path w="87" h="33" extrusionOk="0">
                  <a:moveTo>
                    <a:pt x="35" y="32"/>
                  </a:moveTo>
                  <a:cubicBezTo>
                    <a:pt x="87" y="4"/>
                    <a:pt x="1" y="0"/>
                    <a:pt x="35"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6"/>
            <p:cNvSpPr/>
            <p:nvPr/>
          </p:nvSpPr>
          <p:spPr>
            <a:xfrm>
              <a:off x="4588521" y="2020342"/>
              <a:ext cx="5648" cy="2542"/>
            </a:xfrm>
            <a:custGeom>
              <a:avLst/>
              <a:gdLst/>
              <a:ahLst/>
              <a:cxnLst/>
              <a:rect l="l" t="t" r="r" b="b"/>
              <a:pathLst>
                <a:path w="20" h="9" extrusionOk="0">
                  <a:moveTo>
                    <a:pt x="20" y="0"/>
                  </a:moveTo>
                  <a:cubicBezTo>
                    <a:pt x="11" y="2"/>
                    <a:pt x="1" y="0"/>
                    <a:pt x="1" y="9"/>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6"/>
            <p:cNvSpPr/>
            <p:nvPr/>
          </p:nvSpPr>
          <p:spPr>
            <a:xfrm>
              <a:off x="4368519" y="2018366"/>
              <a:ext cx="5648" cy="4519"/>
            </a:xfrm>
            <a:custGeom>
              <a:avLst/>
              <a:gdLst/>
              <a:ahLst/>
              <a:cxnLst/>
              <a:rect l="l" t="t" r="r" b="b"/>
              <a:pathLst>
                <a:path w="20" h="16" extrusionOk="0">
                  <a:moveTo>
                    <a:pt x="19" y="1"/>
                  </a:moveTo>
                  <a:lnTo>
                    <a:pt x="0" y="1"/>
                  </a:lnTo>
                  <a:lnTo>
                    <a:pt x="0" y="16"/>
                  </a:lnTo>
                  <a:lnTo>
                    <a:pt x="19"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6"/>
            <p:cNvSpPr/>
            <p:nvPr/>
          </p:nvSpPr>
          <p:spPr>
            <a:xfrm>
              <a:off x="4775481" y="2000291"/>
              <a:ext cx="6213" cy="3389"/>
            </a:xfrm>
            <a:custGeom>
              <a:avLst/>
              <a:gdLst/>
              <a:ahLst/>
              <a:cxnLst/>
              <a:rect l="l" t="t" r="r" b="b"/>
              <a:pathLst>
                <a:path w="22" h="12" extrusionOk="0">
                  <a:moveTo>
                    <a:pt x="18" y="3"/>
                  </a:moveTo>
                  <a:cubicBezTo>
                    <a:pt x="13" y="0"/>
                    <a:pt x="0" y="5"/>
                    <a:pt x="7" y="9"/>
                  </a:cubicBezTo>
                  <a:cubicBezTo>
                    <a:pt x="9"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6"/>
            <p:cNvSpPr/>
            <p:nvPr/>
          </p:nvSpPr>
          <p:spPr>
            <a:xfrm>
              <a:off x="4465670" y="1983346"/>
              <a:ext cx="15533" cy="18922"/>
            </a:xfrm>
            <a:custGeom>
              <a:avLst/>
              <a:gdLst/>
              <a:ahLst/>
              <a:cxnLst/>
              <a:rect l="l" t="t" r="r" b="b"/>
              <a:pathLst>
                <a:path w="55" h="67" extrusionOk="0">
                  <a:moveTo>
                    <a:pt x="54" y="41"/>
                  </a:moveTo>
                  <a:lnTo>
                    <a:pt x="54" y="28"/>
                  </a:lnTo>
                  <a:cubicBezTo>
                    <a:pt x="16" y="1"/>
                    <a:pt x="1" y="67"/>
                    <a:pt x="54"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6"/>
            <p:cNvSpPr/>
            <p:nvPr/>
          </p:nvSpPr>
          <p:spPr>
            <a:xfrm>
              <a:off x="5018076" y="1990689"/>
              <a:ext cx="6213" cy="3107"/>
            </a:xfrm>
            <a:custGeom>
              <a:avLst/>
              <a:gdLst/>
              <a:ahLst/>
              <a:cxnLst/>
              <a:rect l="l" t="t" r="r" b="b"/>
              <a:pathLst>
                <a:path w="22" h="11" extrusionOk="0">
                  <a:moveTo>
                    <a:pt x="17" y="2"/>
                  </a:moveTo>
                  <a:cubicBezTo>
                    <a:pt x="13" y="0"/>
                    <a:pt x="0" y="4"/>
                    <a:pt x="7" y="9"/>
                  </a:cubicBezTo>
                  <a:cubicBezTo>
                    <a:pt x="9" y="11"/>
                    <a:pt x="22" y="4"/>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6"/>
            <p:cNvSpPr/>
            <p:nvPr/>
          </p:nvSpPr>
          <p:spPr>
            <a:xfrm>
              <a:off x="4177888" y="1982781"/>
              <a:ext cx="6213" cy="3389"/>
            </a:xfrm>
            <a:custGeom>
              <a:avLst/>
              <a:gdLst/>
              <a:ahLst/>
              <a:cxnLst/>
              <a:rect l="l" t="t" r="r" b="b"/>
              <a:pathLst>
                <a:path w="22" h="12" extrusionOk="0">
                  <a:moveTo>
                    <a:pt x="15" y="3"/>
                  </a:moveTo>
                  <a:cubicBezTo>
                    <a:pt x="13" y="0"/>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6"/>
            <p:cNvSpPr/>
            <p:nvPr/>
          </p:nvSpPr>
          <p:spPr>
            <a:xfrm>
              <a:off x="4960464" y="1971202"/>
              <a:ext cx="5931" cy="4519"/>
            </a:xfrm>
            <a:custGeom>
              <a:avLst/>
              <a:gdLst/>
              <a:ahLst/>
              <a:cxnLst/>
              <a:rect l="l" t="t" r="r" b="b"/>
              <a:pathLst>
                <a:path w="21"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6"/>
            <p:cNvSpPr/>
            <p:nvPr/>
          </p:nvSpPr>
          <p:spPr>
            <a:xfrm>
              <a:off x="4837895" y="1966966"/>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6"/>
            <p:cNvSpPr/>
            <p:nvPr/>
          </p:nvSpPr>
          <p:spPr>
            <a:xfrm>
              <a:off x="4612244" y="1965271"/>
              <a:ext cx="6213" cy="3107"/>
            </a:xfrm>
            <a:custGeom>
              <a:avLst/>
              <a:gdLst/>
              <a:ahLst/>
              <a:cxnLst/>
              <a:rect l="l" t="t" r="r" b="b"/>
              <a:pathLst>
                <a:path w="22" h="11" extrusionOk="0">
                  <a:moveTo>
                    <a:pt x="7" y="9"/>
                  </a:moveTo>
                  <a:cubicBezTo>
                    <a:pt x="9" y="11"/>
                    <a:pt x="22" y="5"/>
                    <a:pt x="15" y="2"/>
                  </a:cubicBezTo>
                  <a:cubicBezTo>
                    <a:pt x="13" y="0"/>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6"/>
            <p:cNvSpPr/>
            <p:nvPr/>
          </p:nvSpPr>
          <p:spPr>
            <a:xfrm>
              <a:off x="4356940" y="1963295"/>
              <a:ext cx="6213" cy="5083"/>
            </a:xfrm>
            <a:custGeom>
              <a:avLst/>
              <a:gdLst/>
              <a:ahLst/>
              <a:cxnLst/>
              <a:rect l="l" t="t" r="r" b="b"/>
              <a:pathLst>
                <a:path w="22" h="18" extrusionOk="0">
                  <a:moveTo>
                    <a:pt x="22" y="9"/>
                  </a:moveTo>
                  <a:cubicBezTo>
                    <a:pt x="20" y="1"/>
                    <a:pt x="11" y="5"/>
                    <a:pt x="0" y="9"/>
                  </a:cubicBezTo>
                  <a:cubicBezTo>
                    <a:pt x="0" y="16"/>
                    <a:pt x="20"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6"/>
            <p:cNvSpPr/>
            <p:nvPr/>
          </p:nvSpPr>
          <p:spPr>
            <a:xfrm>
              <a:off x="4523283" y="1959058"/>
              <a:ext cx="6213" cy="5931"/>
            </a:xfrm>
            <a:custGeom>
              <a:avLst/>
              <a:gdLst/>
              <a:ahLst/>
              <a:cxnLst/>
              <a:rect l="l" t="t" r="r" b="b"/>
              <a:pathLst>
                <a:path w="22" h="21" extrusionOk="0">
                  <a:moveTo>
                    <a:pt x="22" y="9"/>
                  </a:moveTo>
                  <a:cubicBezTo>
                    <a:pt x="22" y="3"/>
                    <a:pt x="5" y="1"/>
                    <a:pt x="0" y="9"/>
                  </a:cubicBezTo>
                  <a:cubicBezTo>
                    <a:pt x="13" y="9"/>
                    <a:pt x="17"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6"/>
            <p:cNvSpPr/>
            <p:nvPr/>
          </p:nvSpPr>
          <p:spPr>
            <a:xfrm>
              <a:off x="4567905" y="1951998"/>
              <a:ext cx="14968" cy="13556"/>
            </a:xfrm>
            <a:custGeom>
              <a:avLst/>
              <a:gdLst/>
              <a:ahLst/>
              <a:cxnLst/>
              <a:rect l="l" t="t" r="r" b="b"/>
              <a:pathLst>
                <a:path w="53" h="48" extrusionOk="0">
                  <a:moveTo>
                    <a:pt x="52" y="13"/>
                  </a:moveTo>
                  <a:cubicBezTo>
                    <a:pt x="20" y="17"/>
                    <a:pt x="22" y="0"/>
                    <a:pt x="3" y="13"/>
                  </a:cubicBezTo>
                  <a:cubicBezTo>
                    <a:pt x="1" y="47"/>
                    <a:pt x="50" y="32"/>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6"/>
            <p:cNvSpPr/>
            <p:nvPr/>
          </p:nvSpPr>
          <p:spPr>
            <a:xfrm>
              <a:off x="5062133" y="1953692"/>
              <a:ext cx="8755" cy="6213"/>
            </a:xfrm>
            <a:custGeom>
              <a:avLst/>
              <a:gdLst/>
              <a:ahLst/>
              <a:cxnLst/>
              <a:rect l="l" t="t" r="r" b="b"/>
              <a:pathLst>
                <a:path w="31" h="22" extrusionOk="0">
                  <a:moveTo>
                    <a:pt x="31" y="1"/>
                  </a:moveTo>
                  <a:lnTo>
                    <a:pt x="1" y="1"/>
                  </a:lnTo>
                  <a:lnTo>
                    <a:pt x="1" y="22"/>
                  </a:lnTo>
                  <a:lnTo>
                    <a:pt x="31"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6"/>
            <p:cNvSpPr/>
            <p:nvPr/>
          </p:nvSpPr>
          <p:spPr>
            <a:xfrm>
              <a:off x="4608008" y="1953692"/>
              <a:ext cx="6213" cy="7060"/>
            </a:xfrm>
            <a:custGeom>
              <a:avLst/>
              <a:gdLst/>
              <a:ahLst/>
              <a:cxnLst/>
              <a:rect l="l" t="t" r="r" b="b"/>
              <a:pathLst>
                <a:path w="22" h="25" extrusionOk="0">
                  <a:moveTo>
                    <a:pt x="22" y="22"/>
                  </a:moveTo>
                  <a:lnTo>
                    <a:pt x="22" y="7"/>
                  </a:lnTo>
                  <a:cubicBezTo>
                    <a:pt x="11" y="7"/>
                    <a:pt x="9" y="3"/>
                    <a:pt x="0" y="1"/>
                  </a:cubicBezTo>
                  <a:cubicBezTo>
                    <a:pt x="2" y="11"/>
                    <a:pt x="0"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6"/>
            <p:cNvSpPr/>
            <p:nvPr/>
          </p:nvSpPr>
          <p:spPr>
            <a:xfrm>
              <a:off x="4275322" y="1941549"/>
              <a:ext cx="5648" cy="5648"/>
            </a:xfrm>
            <a:custGeom>
              <a:avLst/>
              <a:gdLst/>
              <a:ahLst/>
              <a:cxnLst/>
              <a:rect l="l" t="t" r="r" b="b"/>
              <a:pathLst>
                <a:path w="20" h="20" extrusionOk="0">
                  <a:moveTo>
                    <a:pt x="19" y="9"/>
                  </a:moveTo>
                  <a:cubicBezTo>
                    <a:pt x="19" y="3"/>
                    <a:pt x="2" y="1"/>
                    <a:pt x="0" y="9"/>
                  </a:cubicBezTo>
                  <a:cubicBezTo>
                    <a:pt x="11" y="9"/>
                    <a:pt x="15" y="20"/>
                    <a:pt x="1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6"/>
            <p:cNvSpPr/>
            <p:nvPr/>
          </p:nvSpPr>
          <p:spPr>
            <a:xfrm>
              <a:off x="4369649" y="1931946"/>
              <a:ext cx="15251" cy="12426"/>
            </a:xfrm>
            <a:custGeom>
              <a:avLst/>
              <a:gdLst/>
              <a:ahLst/>
              <a:cxnLst/>
              <a:rect l="l" t="t" r="r" b="b"/>
              <a:pathLst>
                <a:path w="54" h="44" extrusionOk="0">
                  <a:moveTo>
                    <a:pt x="45" y="43"/>
                  </a:moveTo>
                  <a:cubicBezTo>
                    <a:pt x="54" y="0"/>
                    <a:pt x="0" y="39"/>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6"/>
            <p:cNvSpPr/>
            <p:nvPr/>
          </p:nvSpPr>
          <p:spPr>
            <a:xfrm>
              <a:off x="4313448" y="1933641"/>
              <a:ext cx="5648" cy="3389"/>
            </a:xfrm>
            <a:custGeom>
              <a:avLst/>
              <a:gdLst/>
              <a:ahLst/>
              <a:cxnLst/>
              <a:rect l="l" t="t" r="r" b="b"/>
              <a:pathLst>
                <a:path w="20" h="12" extrusionOk="0">
                  <a:moveTo>
                    <a:pt x="15" y="3"/>
                  </a:moveTo>
                  <a:cubicBezTo>
                    <a:pt x="13" y="1"/>
                    <a:pt x="0" y="5"/>
                    <a:pt x="4" y="9"/>
                  </a:cubicBezTo>
                  <a:cubicBezTo>
                    <a:pt x="9"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6"/>
            <p:cNvSpPr/>
            <p:nvPr/>
          </p:nvSpPr>
          <p:spPr>
            <a:xfrm>
              <a:off x="4004202" y="3150003"/>
              <a:ext cx="9320" cy="5366"/>
            </a:xfrm>
            <a:custGeom>
              <a:avLst/>
              <a:gdLst/>
              <a:ahLst/>
              <a:cxnLst/>
              <a:rect l="l" t="t" r="r" b="b"/>
              <a:pathLst>
                <a:path w="33" h="19" extrusionOk="0">
                  <a:moveTo>
                    <a:pt x="33" y="1"/>
                  </a:moveTo>
                  <a:lnTo>
                    <a:pt x="3" y="1"/>
                  </a:lnTo>
                  <a:cubicBezTo>
                    <a:pt x="1" y="14"/>
                    <a:pt x="11" y="18"/>
                    <a:pt x="33"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6"/>
            <p:cNvSpPr/>
            <p:nvPr/>
          </p:nvSpPr>
          <p:spPr>
            <a:xfrm>
              <a:off x="3768949" y="3150003"/>
              <a:ext cx="6213" cy="3389"/>
            </a:xfrm>
            <a:custGeom>
              <a:avLst/>
              <a:gdLst/>
              <a:ahLst/>
              <a:cxnLst/>
              <a:rect l="l" t="t" r="r" b="b"/>
              <a:pathLst>
                <a:path w="22" h="12" extrusionOk="0">
                  <a:moveTo>
                    <a:pt x="16" y="1"/>
                  </a:moveTo>
                  <a:cubicBezTo>
                    <a:pt x="13" y="1"/>
                    <a:pt x="1" y="5"/>
                    <a:pt x="7" y="9"/>
                  </a:cubicBezTo>
                  <a:cubicBezTo>
                    <a:pt x="9" y="12"/>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6"/>
            <p:cNvSpPr/>
            <p:nvPr/>
          </p:nvSpPr>
          <p:spPr>
            <a:xfrm>
              <a:off x="4804005" y="3147744"/>
              <a:ext cx="6213" cy="3389"/>
            </a:xfrm>
            <a:custGeom>
              <a:avLst/>
              <a:gdLst/>
              <a:ahLst/>
              <a:cxnLst/>
              <a:rect l="l" t="t" r="r" b="b"/>
              <a:pathLst>
                <a:path w="22" h="12" extrusionOk="0">
                  <a:moveTo>
                    <a:pt x="17" y="2"/>
                  </a:moveTo>
                  <a:cubicBezTo>
                    <a:pt x="13" y="0"/>
                    <a:pt x="0" y="7"/>
                    <a:pt x="7" y="9"/>
                  </a:cubicBezTo>
                  <a:cubicBezTo>
                    <a:pt x="9" y="11"/>
                    <a:pt x="21"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6"/>
            <p:cNvSpPr/>
            <p:nvPr/>
          </p:nvSpPr>
          <p:spPr>
            <a:xfrm>
              <a:off x="3794367" y="3142378"/>
              <a:ext cx="6213" cy="3107"/>
            </a:xfrm>
            <a:custGeom>
              <a:avLst/>
              <a:gdLst/>
              <a:ahLst/>
              <a:cxnLst/>
              <a:rect l="l" t="t" r="r" b="b"/>
              <a:pathLst>
                <a:path w="22" h="11" extrusionOk="0">
                  <a:moveTo>
                    <a:pt x="7" y="9"/>
                  </a:moveTo>
                  <a:cubicBezTo>
                    <a:pt x="9" y="11"/>
                    <a:pt x="22" y="4"/>
                    <a:pt x="18" y="0"/>
                  </a:cubicBezTo>
                  <a:cubicBezTo>
                    <a:pt x="13" y="0"/>
                    <a:pt x="1" y="4"/>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6"/>
            <p:cNvSpPr/>
            <p:nvPr/>
          </p:nvSpPr>
          <p:spPr>
            <a:xfrm>
              <a:off x="3849438" y="3138706"/>
              <a:ext cx="6213" cy="3954"/>
            </a:xfrm>
            <a:custGeom>
              <a:avLst/>
              <a:gdLst/>
              <a:ahLst/>
              <a:cxnLst/>
              <a:rect l="l" t="t" r="r" b="b"/>
              <a:pathLst>
                <a:path w="22" h="14" extrusionOk="0">
                  <a:moveTo>
                    <a:pt x="22" y="0"/>
                  </a:moveTo>
                  <a:lnTo>
                    <a:pt x="0" y="0"/>
                  </a:lnTo>
                  <a:lnTo>
                    <a:pt x="0"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6"/>
            <p:cNvSpPr/>
            <p:nvPr/>
          </p:nvSpPr>
          <p:spPr>
            <a:xfrm>
              <a:off x="5360930" y="3136165"/>
              <a:ext cx="3389" cy="5083"/>
            </a:xfrm>
            <a:custGeom>
              <a:avLst/>
              <a:gdLst/>
              <a:ahLst/>
              <a:cxnLst/>
              <a:rect l="l" t="t" r="r" b="b"/>
              <a:pathLst>
                <a:path w="12" h="18" extrusionOk="0">
                  <a:moveTo>
                    <a:pt x="11" y="9"/>
                  </a:moveTo>
                  <a:cubicBezTo>
                    <a:pt x="11" y="5"/>
                    <a:pt x="3" y="1"/>
                    <a:pt x="1" y="9"/>
                  </a:cubicBezTo>
                  <a:cubicBezTo>
                    <a:pt x="1"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6"/>
            <p:cNvSpPr/>
            <p:nvPr/>
          </p:nvSpPr>
          <p:spPr>
            <a:xfrm>
              <a:off x="4405233" y="3136165"/>
              <a:ext cx="3389" cy="5083"/>
            </a:xfrm>
            <a:custGeom>
              <a:avLst/>
              <a:gdLst/>
              <a:ahLst/>
              <a:cxnLst/>
              <a:rect l="l" t="t" r="r" b="b"/>
              <a:pathLst>
                <a:path w="12" h="18" extrusionOk="0">
                  <a:moveTo>
                    <a:pt x="11" y="9"/>
                  </a:moveTo>
                  <a:cubicBezTo>
                    <a:pt x="11" y="5"/>
                    <a:pt x="3" y="1"/>
                    <a:pt x="1" y="9"/>
                  </a:cubicBezTo>
                  <a:cubicBezTo>
                    <a:pt x="1"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6"/>
            <p:cNvSpPr/>
            <p:nvPr/>
          </p:nvSpPr>
          <p:spPr>
            <a:xfrm>
              <a:off x="4918101" y="3132493"/>
              <a:ext cx="8755" cy="6496"/>
            </a:xfrm>
            <a:custGeom>
              <a:avLst/>
              <a:gdLst/>
              <a:ahLst/>
              <a:cxnLst/>
              <a:rect l="l" t="t" r="r" b="b"/>
              <a:pathLst>
                <a:path w="31" h="23" extrusionOk="0">
                  <a:moveTo>
                    <a:pt x="31" y="7"/>
                  </a:moveTo>
                  <a:cubicBezTo>
                    <a:pt x="22" y="7"/>
                    <a:pt x="20" y="3"/>
                    <a:pt x="12" y="1"/>
                  </a:cubicBezTo>
                  <a:cubicBezTo>
                    <a:pt x="12" y="7"/>
                    <a:pt x="3" y="9"/>
                    <a:pt x="1" y="16"/>
                  </a:cubicBezTo>
                  <a:cubicBezTo>
                    <a:pt x="12" y="16"/>
                    <a:pt x="14" y="20"/>
                    <a:pt x="22" y="22"/>
                  </a:cubicBezTo>
                  <a:cubicBezTo>
                    <a:pt x="22" y="16"/>
                    <a:pt x="29" y="14"/>
                    <a:pt x="3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6"/>
            <p:cNvSpPr/>
            <p:nvPr/>
          </p:nvSpPr>
          <p:spPr>
            <a:xfrm>
              <a:off x="4659973" y="3132493"/>
              <a:ext cx="14121" cy="11297"/>
            </a:xfrm>
            <a:custGeom>
              <a:avLst/>
              <a:gdLst/>
              <a:ahLst/>
              <a:cxnLst/>
              <a:rect l="l" t="t" r="r" b="b"/>
              <a:pathLst>
                <a:path w="50" h="40" extrusionOk="0">
                  <a:moveTo>
                    <a:pt x="47" y="16"/>
                  </a:moveTo>
                  <a:cubicBezTo>
                    <a:pt x="50" y="12"/>
                    <a:pt x="32" y="1"/>
                    <a:pt x="28" y="1"/>
                  </a:cubicBezTo>
                  <a:cubicBezTo>
                    <a:pt x="0" y="7"/>
                    <a:pt x="32" y="39"/>
                    <a:pt x="47"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6"/>
            <p:cNvSpPr/>
            <p:nvPr/>
          </p:nvSpPr>
          <p:spPr>
            <a:xfrm>
              <a:off x="4819538" y="3118655"/>
              <a:ext cx="5931" cy="5083"/>
            </a:xfrm>
            <a:custGeom>
              <a:avLst/>
              <a:gdLst/>
              <a:ahLst/>
              <a:cxnLst/>
              <a:rect l="l" t="t" r="r" b="b"/>
              <a:pathLst>
                <a:path w="21" h="18" extrusionOk="0">
                  <a:moveTo>
                    <a:pt x="20" y="9"/>
                  </a:moveTo>
                  <a:cubicBezTo>
                    <a:pt x="18" y="1"/>
                    <a:pt x="9" y="5"/>
                    <a:pt x="1" y="9"/>
                  </a:cubicBezTo>
                  <a:cubicBezTo>
                    <a:pt x="1" y="16"/>
                    <a:pt x="18"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6"/>
            <p:cNvSpPr/>
            <p:nvPr/>
          </p:nvSpPr>
          <p:spPr>
            <a:xfrm>
              <a:off x="5068911" y="3105946"/>
              <a:ext cx="9320" cy="11861"/>
            </a:xfrm>
            <a:custGeom>
              <a:avLst/>
              <a:gdLst/>
              <a:ahLst/>
              <a:cxnLst/>
              <a:rect l="l" t="t" r="r" b="b"/>
              <a:pathLst>
                <a:path w="33" h="42" extrusionOk="0">
                  <a:moveTo>
                    <a:pt x="17" y="39"/>
                  </a:moveTo>
                  <a:cubicBezTo>
                    <a:pt x="19" y="31"/>
                    <a:pt x="32" y="26"/>
                    <a:pt x="28" y="11"/>
                  </a:cubicBezTo>
                  <a:cubicBezTo>
                    <a:pt x="0" y="1"/>
                    <a:pt x="0" y="41"/>
                    <a:pt x="17"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6"/>
            <p:cNvSpPr/>
            <p:nvPr/>
          </p:nvSpPr>
          <p:spPr>
            <a:xfrm>
              <a:off x="4891554" y="3112724"/>
              <a:ext cx="6496" cy="3107"/>
            </a:xfrm>
            <a:custGeom>
              <a:avLst/>
              <a:gdLst/>
              <a:ahLst/>
              <a:cxnLst/>
              <a:rect l="l" t="t" r="r" b="b"/>
              <a:pathLst>
                <a:path w="23" h="11" extrusionOk="0">
                  <a:moveTo>
                    <a:pt x="16" y="2"/>
                  </a:moveTo>
                  <a:cubicBezTo>
                    <a:pt x="13" y="0"/>
                    <a:pt x="1" y="4"/>
                    <a:pt x="5" y="9"/>
                  </a:cubicBezTo>
                  <a:cubicBezTo>
                    <a:pt x="9" y="11"/>
                    <a:pt x="22"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6"/>
            <p:cNvSpPr/>
            <p:nvPr/>
          </p:nvSpPr>
          <p:spPr>
            <a:xfrm>
              <a:off x="3714443" y="3105946"/>
              <a:ext cx="19769" cy="12991"/>
            </a:xfrm>
            <a:custGeom>
              <a:avLst/>
              <a:gdLst/>
              <a:ahLst/>
              <a:cxnLst/>
              <a:rect l="l" t="t" r="r" b="b"/>
              <a:pathLst>
                <a:path w="70" h="46" extrusionOk="0">
                  <a:moveTo>
                    <a:pt x="9" y="26"/>
                  </a:moveTo>
                  <a:cubicBezTo>
                    <a:pt x="27" y="46"/>
                    <a:pt x="69" y="26"/>
                    <a:pt x="69" y="11"/>
                  </a:cubicBezTo>
                  <a:cubicBezTo>
                    <a:pt x="50" y="16"/>
                    <a:pt x="1" y="1"/>
                    <a:pt x="9"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6"/>
            <p:cNvSpPr/>
            <p:nvPr/>
          </p:nvSpPr>
          <p:spPr>
            <a:xfrm>
              <a:off x="3748333" y="3102840"/>
              <a:ext cx="5931" cy="5931"/>
            </a:xfrm>
            <a:custGeom>
              <a:avLst/>
              <a:gdLst/>
              <a:ahLst/>
              <a:cxnLst/>
              <a:rect l="l" t="t" r="r" b="b"/>
              <a:pathLst>
                <a:path w="21" h="21" extrusionOk="0">
                  <a:moveTo>
                    <a:pt x="20" y="9"/>
                  </a:moveTo>
                  <a:cubicBezTo>
                    <a:pt x="20" y="3"/>
                    <a:pt x="3" y="1"/>
                    <a:pt x="1" y="9"/>
                  </a:cubicBezTo>
                  <a:cubicBezTo>
                    <a:pt x="11" y="7"/>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6"/>
            <p:cNvSpPr/>
            <p:nvPr/>
          </p:nvSpPr>
          <p:spPr>
            <a:xfrm>
              <a:off x="5187244" y="3096909"/>
              <a:ext cx="6496" cy="3389"/>
            </a:xfrm>
            <a:custGeom>
              <a:avLst/>
              <a:gdLst/>
              <a:ahLst/>
              <a:cxnLst/>
              <a:rect l="l" t="t" r="r" b="b"/>
              <a:pathLst>
                <a:path w="23" h="12" extrusionOk="0">
                  <a:moveTo>
                    <a:pt x="18" y="3"/>
                  </a:moveTo>
                  <a:cubicBezTo>
                    <a:pt x="14" y="0"/>
                    <a:pt x="1" y="7"/>
                    <a:pt x="7" y="9"/>
                  </a:cubicBezTo>
                  <a:cubicBezTo>
                    <a:pt x="10"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6"/>
            <p:cNvSpPr/>
            <p:nvPr/>
          </p:nvSpPr>
          <p:spPr>
            <a:xfrm>
              <a:off x="5154766" y="3095779"/>
              <a:ext cx="9320" cy="4519"/>
            </a:xfrm>
            <a:custGeom>
              <a:avLst/>
              <a:gdLst/>
              <a:ahLst/>
              <a:cxnLst/>
              <a:rect l="l" t="t" r="r" b="b"/>
              <a:pathLst>
                <a:path w="33" h="16" extrusionOk="0">
                  <a:moveTo>
                    <a:pt x="32" y="13"/>
                  </a:moveTo>
                  <a:lnTo>
                    <a:pt x="32" y="0"/>
                  </a:lnTo>
                  <a:lnTo>
                    <a:pt x="2" y="0"/>
                  </a:lnTo>
                  <a:cubicBezTo>
                    <a:pt x="0" y="11"/>
                    <a:pt x="13" y="15"/>
                    <a:pt x="3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6"/>
            <p:cNvSpPr/>
            <p:nvPr/>
          </p:nvSpPr>
          <p:spPr>
            <a:xfrm>
              <a:off x="4823774" y="3093238"/>
              <a:ext cx="6496" cy="3389"/>
            </a:xfrm>
            <a:custGeom>
              <a:avLst/>
              <a:gdLst/>
              <a:ahLst/>
              <a:cxnLst/>
              <a:rect l="l" t="t" r="r" b="b"/>
              <a:pathLst>
                <a:path w="23" h="12" extrusionOk="0">
                  <a:moveTo>
                    <a:pt x="16" y="1"/>
                  </a:moveTo>
                  <a:cubicBezTo>
                    <a:pt x="14" y="1"/>
                    <a:pt x="1" y="5"/>
                    <a:pt x="7" y="9"/>
                  </a:cubicBezTo>
                  <a:cubicBezTo>
                    <a:pt x="9" y="11"/>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6"/>
            <p:cNvSpPr/>
            <p:nvPr/>
          </p:nvSpPr>
          <p:spPr>
            <a:xfrm>
              <a:off x="4839589" y="3085330"/>
              <a:ext cx="9320" cy="10732"/>
            </a:xfrm>
            <a:custGeom>
              <a:avLst/>
              <a:gdLst/>
              <a:ahLst/>
              <a:cxnLst/>
              <a:rect l="l" t="t" r="r" b="b"/>
              <a:pathLst>
                <a:path w="33" h="38" extrusionOk="0">
                  <a:moveTo>
                    <a:pt x="30" y="29"/>
                  </a:moveTo>
                  <a:cubicBezTo>
                    <a:pt x="33" y="14"/>
                    <a:pt x="28" y="3"/>
                    <a:pt x="11" y="1"/>
                  </a:cubicBezTo>
                  <a:cubicBezTo>
                    <a:pt x="13" y="14"/>
                    <a:pt x="0" y="37"/>
                    <a:pt x="30"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6"/>
            <p:cNvSpPr/>
            <p:nvPr/>
          </p:nvSpPr>
          <p:spPr>
            <a:xfrm>
              <a:off x="4300174" y="3077422"/>
              <a:ext cx="23158" cy="16098"/>
            </a:xfrm>
            <a:custGeom>
              <a:avLst/>
              <a:gdLst/>
              <a:ahLst/>
              <a:cxnLst/>
              <a:rect l="l" t="t" r="r" b="b"/>
              <a:pathLst>
                <a:path w="82" h="57" extrusionOk="0">
                  <a:moveTo>
                    <a:pt x="54" y="57"/>
                  </a:moveTo>
                  <a:cubicBezTo>
                    <a:pt x="81" y="31"/>
                    <a:pt x="32" y="9"/>
                    <a:pt x="2" y="1"/>
                  </a:cubicBezTo>
                  <a:cubicBezTo>
                    <a:pt x="0" y="35"/>
                    <a:pt x="21" y="50"/>
                    <a:pt x="54"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6"/>
            <p:cNvSpPr/>
            <p:nvPr/>
          </p:nvSpPr>
          <p:spPr>
            <a:xfrm>
              <a:off x="4804005" y="3085330"/>
              <a:ext cx="6213" cy="3389"/>
            </a:xfrm>
            <a:custGeom>
              <a:avLst/>
              <a:gdLst/>
              <a:ahLst/>
              <a:cxnLst/>
              <a:rect l="l" t="t" r="r" b="b"/>
              <a:pathLst>
                <a:path w="22" h="12" extrusionOk="0">
                  <a:moveTo>
                    <a:pt x="17" y="1"/>
                  </a:moveTo>
                  <a:cubicBezTo>
                    <a:pt x="13" y="1"/>
                    <a:pt x="0" y="5"/>
                    <a:pt x="7" y="9"/>
                  </a:cubicBezTo>
                  <a:cubicBezTo>
                    <a:pt x="9" y="11"/>
                    <a:pt x="21" y="5"/>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6"/>
            <p:cNvSpPr/>
            <p:nvPr/>
          </p:nvSpPr>
          <p:spPr>
            <a:xfrm>
              <a:off x="3725457" y="3083636"/>
              <a:ext cx="5648" cy="1977"/>
            </a:xfrm>
            <a:custGeom>
              <a:avLst/>
              <a:gdLst/>
              <a:ahLst/>
              <a:cxnLst/>
              <a:rect l="l" t="t" r="r" b="b"/>
              <a:pathLst>
                <a:path w="20" h="7" extrusionOk="0">
                  <a:moveTo>
                    <a:pt x="0" y="7"/>
                  </a:moveTo>
                  <a:cubicBezTo>
                    <a:pt x="9" y="7"/>
                    <a:pt x="20" y="7"/>
                    <a:pt x="20" y="0"/>
                  </a:cubicBezTo>
                  <a:cubicBezTo>
                    <a:pt x="13" y="2"/>
                    <a:pt x="0"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6"/>
            <p:cNvSpPr/>
            <p:nvPr/>
          </p:nvSpPr>
          <p:spPr>
            <a:xfrm>
              <a:off x="4929680" y="3069797"/>
              <a:ext cx="14121" cy="12991"/>
            </a:xfrm>
            <a:custGeom>
              <a:avLst/>
              <a:gdLst/>
              <a:ahLst/>
              <a:cxnLst/>
              <a:rect l="l" t="t" r="r" b="b"/>
              <a:pathLst>
                <a:path w="50" h="46" extrusionOk="0">
                  <a:moveTo>
                    <a:pt x="1" y="9"/>
                  </a:moveTo>
                  <a:lnTo>
                    <a:pt x="1" y="21"/>
                  </a:lnTo>
                  <a:cubicBezTo>
                    <a:pt x="20" y="45"/>
                    <a:pt x="50"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6"/>
            <p:cNvSpPr/>
            <p:nvPr/>
          </p:nvSpPr>
          <p:spPr>
            <a:xfrm>
              <a:off x="4499560" y="3075163"/>
              <a:ext cx="5931" cy="3389"/>
            </a:xfrm>
            <a:custGeom>
              <a:avLst/>
              <a:gdLst/>
              <a:ahLst/>
              <a:cxnLst/>
              <a:rect l="l" t="t" r="r" b="b"/>
              <a:pathLst>
                <a:path w="21" h="12" extrusionOk="0">
                  <a:moveTo>
                    <a:pt x="16" y="2"/>
                  </a:moveTo>
                  <a:cubicBezTo>
                    <a:pt x="14" y="0"/>
                    <a:pt x="1" y="7"/>
                    <a:pt x="5" y="9"/>
                  </a:cubicBezTo>
                  <a:cubicBezTo>
                    <a:pt x="9"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6"/>
            <p:cNvSpPr/>
            <p:nvPr/>
          </p:nvSpPr>
          <p:spPr>
            <a:xfrm>
              <a:off x="3696933" y="3072056"/>
              <a:ext cx="9320" cy="7060"/>
            </a:xfrm>
            <a:custGeom>
              <a:avLst/>
              <a:gdLst/>
              <a:ahLst/>
              <a:cxnLst/>
              <a:rect l="l" t="t" r="r" b="b"/>
              <a:pathLst>
                <a:path w="33" h="25" extrusionOk="0">
                  <a:moveTo>
                    <a:pt x="22" y="20"/>
                  </a:moveTo>
                  <a:cubicBezTo>
                    <a:pt x="22" y="11"/>
                    <a:pt x="26" y="5"/>
                    <a:pt x="33" y="1"/>
                  </a:cubicBezTo>
                  <a:lnTo>
                    <a:pt x="3" y="1"/>
                  </a:lnTo>
                  <a:cubicBezTo>
                    <a:pt x="3" y="11"/>
                    <a:pt x="1"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6"/>
            <p:cNvSpPr/>
            <p:nvPr/>
          </p:nvSpPr>
          <p:spPr>
            <a:xfrm>
              <a:off x="4823774" y="3073186"/>
              <a:ext cx="6496" cy="3389"/>
            </a:xfrm>
            <a:custGeom>
              <a:avLst/>
              <a:gdLst/>
              <a:ahLst/>
              <a:cxnLst/>
              <a:rect l="l" t="t" r="r" b="b"/>
              <a:pathLst>
                <a:path w="23" h="12" extrusionOk="0">
                  <a:moveTo>
                    <a:pt x="16" y="3"/>
                  </a:moveTo>
                  <a:cubicBezTo>
                    <a:pt x="14" y="1"/>
                    <a:pt x="1" y="7"/>
                    <a:pt x="7"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6"/>
            <p:cNvSpPr/>
            <p:nvPr/>
          </p:nvSpPr>
          <p:spPr>
            <a:xfrm>
              <a:off x="3934163" y="3071492"/>
              <a:ext cx="6213" cy="5648"/>
            </a:xfrm>
            <a:custGeom>
              <a:avLst/>
              <a:gdLst/>
              <a:ahLst/>
              <a:cxnLst/>
              <a:rect l="l" t="t" r="r" b="b"/>
              <a:pathLst>
                <a:path w="22" h="20" extrusionOk="0">
                  <a:moveTo>
                    <a:pt x="22" y="9"/>
                  </a:moveTo>
                  <a:cubicBezTo>
                    <a:pt x="22" y="3"/>
                    <a:pt x="2" y="0"/>
                    <a:pt x="0" y="9"/>
                  </a:cubicBezTo>
                  <a:cubicBezTo>
                    <a:pt x="13" y="9"/>
                    <a:pt x="15"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6"/>
            <p:cNvSpPr/>
            <p:nvPr/>
          </p:nvSpPr>
          <p:spPr>
            <a:xfrm>
              <a:off x="3900273" y="3072056"/>
              <a:ext cx="5648" cy="3954"/>
            </a:xfrm>
            <a:custGeom>
              <a:avLst/>
              <a:gdLst/>
              <a:ahLst/>
              <a:cxnLst/>
              <a:rect l="l" t="t" r="r" b="b"/>
              <a:pathLst>
                <a:path w="20" h="14" extrusionOk="0">
                  <a:moveTo>
                    <a:pt x="0" y="13"/>
                  </a:moveTo>
                  <a:lnTo>
                    <a:pt x="20" y="13"/>
                  </a:lnTo>
                  <a:lnTo>
                    <a:pt x="2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6"/>
            <p:cNvSpPr/>
            <p:nvPr/>
          </p:nvSpPr>
          <p:spPr>
            <a:xfrm>
              <a:off x="3707947" y="3069797"/>
              <a:ext cx="9320" cy="6778"/>
            </a:xfrm>
            <a:custGeom>
              <a:avLst/>
              <a:gdLst/>
              <a:ahLst/>
              <a:cxnLst/>
              <a:rect l="l" t="t" r="r" b="b"/>
              <a:pathLst>
                <a:path w="33" h="24" extrusionOk="0">
                  <a:moveTo>
                    <a:pt x="32" y="21"/>
                  </a:moveTo>
                  <a:lnTo>
                    <a:pt x="32" y="0"/>
                  </a:lnTo>
                  <a:lnTo>
                    <a:pt x="2" y="0"/>
                  </a:lnTo>
                  <a:cubicBezTo>
                    <a:pt x="0" y="17"/>
                    <a:pt x="11" y="24"/>
                    <a:pt x="32"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6"/>
            <p:cNvSpPr/>
            <p:nvPr/>
          </p:nvSpPr>
          <p:spPr>
            <a:xfrm>
              <a:off x="4973172" y="3065561"/>
              <a:ext cx="6496" cy="3107"/>
            </a:xfrm>
            <a:custGeom>
              <a:avLst/>
              <a:gdLst/>
              <a:ahLst/>
              <a:cxnLst/>
              <a:rect l="l" t="t" r="r" b="b"/>
              <a:pathLst>
                <a:path w="23" h="11" extrusionOk="0">
                  <a:moveTo>
                    <a:pt x="16" y="2"/>
                  </a:moveTo>
                  <a:cubicBezTo>
                    <a:pt x="14" y="0"/>
                    <a:pt x="1" y="6"/>
                    <a:pt x="7" y="9"/>
                  </a:cubicBezTo>
                  <a:cubicBezTo>
                    <a:pt x="9" y="11"/>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6"/>
            <p:cNvSpPr/>
            <p:nvPr/>
          </p:nvSpPr>
          <p:spPr>
            <a:xfrm>
              <a:off x="3703146" y="3061890"/>
              <a:ext cx="8755" cy="6213"/>
            </a:xfrm>
            <a:custGeom>
              <a:avLst/>
              <a:gdLst/>
              <a:ahLst/>
              <a:cxnLst/>
              <a:rect l="l" t="t" r="r" b="b"/>
              <a:pathLst>
                <a:path w="31" h="22" extrusionOk="0">
                  <a:moveTo>
                    <a:pt x="19" y="22"/>
                  </a:moveTo>
                  <a:cubicBezTo>
                    <a:pt x="19" y="15"/>
                    <a:pt x="28" y="13"/>
                    <a:pt x="30" y="9"/>
                  </a:cubicBezTo>
                  <a:cubicBezTo>
                    <a:pt x="19" y="9"/>
                    <a:pt x="17" y="2"/>
                    <a:pt x="11" y="0"/>
                  </a:cubicBezTo>
                  <a:cubicBezTo>
                    <a:pt x="11" y="9"/>
                    <a:pt x="2" y="9"/>
                    <a:pt x="0" y="15"/>
                  </a:cubicBezTo>
                  <a:cubicBezTo>
                    <a:pt x="11" y="15"/>
                    <a:pt x="13" y="22"/>
                    <a:pt x="1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6"/>
            <p:cNvSpPr/>
            <p:nvPr/>
          </p:nvSpPr>
          <p:spPr>
            <a:xfrm>
              <a:off x="4875739" y="3061890"/>
              <a:ext cx="3389" cy="4519"/>
            </a:xfrm>
            <a:custGeom>
              <a:avLst/>
              <a:gdLst/>
              <a:ahLst/>
              <a:cxnLst/>
              <a:rect l="l" t="t" r="r" b="b"/>
              <a:pathLst>
                <a:path w="12" h="16" extrusionOk="0">
                  <a:moveTo>
                    <a:pt x="1" y="9"/>
                  </a:moveTo>
                  <a:cubicBezTo>
                    <a:pt x="1" y="13"/>
                    <a:pt x="10" y="15"/>
                    <a:pt x="12" y="9"/>
                  </a:cubicBezTo>
                  <a:cubicBezTo>
                    <a:pt x="12" y="5"/>
                    <a:pt x="3"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6"/>
            <p:cNvSpPr/>
            <p:nvPr/>
          </p:nvSpPr>
          <p:spPr>
            <a:xfrm>
              <a:off x="3987822" y="3055112"/>
              <a:ext cx="8755" cy="9885"/>
            </a:xfrm>
            <a:custGeom>
              <a:avLst/>
              <a:gdLst/>
              <a:ahLst/>
              <a:cxnLst/>
              <a:rect l="l" t="t" r="r" b="b"/>
              <a:pathLst>
                <a:path w="31" h="35" extrusionOk="0">
                  <a:moveTo>
                    <a:pt x="20" y="33"/>
                  </a:moveTo>
                  <a:cubicBezTo>
                    <a:pt x="20" y="29"/>
                    <a:pt x="22" y="24"/>
                    <a:pt x="31" y="24"/>
                  </a:cubicBezTo>
                  <a:lnTo>
                    <a:pt x="31" y="11"/>
                  </a:lnTo>
                  <a:cubicBezTo>
                    <a:pt x="5" y="1"/>
                    <a:pt x="1" y="35"/>
                    <a:pt x="20"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6"/>
            <p:cNvSpPr/>
            <p:nvPr/>
          </p:nvSpPr>
          <p:spPr>
            <a:xfrm>
              <a:off x="4924314" y="3055676"/>
              <a:ext cx="2542" cy="5083"/>
            </a:xfrm>
            <a:custGeom>
              <a:avLst/>
              <a:gdLst/>
              <a:ahLst/>
              <a:cxnLst/>
              <a:rect l="l" t="t" r="r" b="b"/>
              <a:pathLst>
                <a:path w="9" h="18" extrusionOk="0">
                  <a:moveTo>
                    <a:pt x="9" y="9"/>
                  </a:moveTo>
                  <a:cubicBezTo>
                    <a:pt x="9" y="5"/>
                    <a:pt x="2" y="1"/>
                    <a:pt x="0" y="9"/>
                  </a:cubicBezTo>
                  <a:cubicBezTo>
                    <a:pt x="0"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6"/>
            <p:cNvSpPr/>
            <p:nvPr/>
          </p:nvSpPr>
          <p:spPr>
            <a:xfrm>
              <a:off x="4397890" y="3055676"/>
              <a:ext cx="6496" cy="3389"/>
            </a:xfrm>
            <a:custGeom>
              <a:avLst/>
              <a:gdLst/>
              <a:ahLst/>
              <a:cxnLst/>
              <a:rect l="l" t="t" r="r" b="b"/>
              <a:pathLst>
                <a:path w="23" h="12" extrusionOk="0">
                  <a:moveTo>
                    <a:pt x="16" y="3"/>
                  </a:moveTo>
                  <a:cubicBezTo>
                    <a:pt x="14" y="1"/>
                    <a:pt x="1" y="5"/>
                    <a:pt x="7" y="9"/>
                  </a:cubicBezTo>
                  <a:cubicBezTo>
                    <a:pt x="10" y="12"/>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6"/>
            <p:cNvSpPr/>
            <p:nvPr/>
          </p:nvSpPr>
          <p:spPr>
            <a:xfrm>
              <a:off x="4667880" y="3048616"/>
              <a:ext cx="5648" cy="1977"/>
            </a:xfrm>
            <a:custGeom>
              <a:avLst/>
              <a:gdLst/>
              <a:ahLst/>
              <a:cxnLst/>
              <a:rect l="l" t="t" r="r" b="b"/>
              <a:pathLst>
                <a:path w="20" h="7" extrusionOk="0">
                  <a:moveTo>
                    <a:pt x="19" y="0"/>
                  </a:moveTo>
                  <a:cubicBezTo>
                    <a:pt x="11" y="2"/>
                    <a:pt x="0" y="0"/>
                    <a:pt x="0" y="7"/>
                  </a:cubicBezTo>
                  <a:cubicBezTo>
                    <a:pt x="7" y="4"/>
                    <a:pt x="19" y="7"/>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6"/>
            <p:cNvSpPr/>
            <p:nvPr/>
          </p:nvSpPr>
          <p:spPr>
            <a:xfrm>
              <a:off x="4734813" y="3042403"/>
              <a:ext cx="8755" cy="5083"/>
            </a:xfrm>
            <a:custGeom>
              <a:avLst/>
              <a:gdLst/>
              <a:ahLst/>
              <a:cxnLst/>
              <a:rect l="l" t="t" r="r" b="b"/>
              <a:pathLst>
                <a:path w="31" h="18" extrusionOk="0">
                  <a:moveTo>
                    <a:pt x="31" y="16"/>
                  </a:moveTo>
                  <a:lnTo>
                    <a:pt x="31" y="1"/>
                  </a:lnTo>
                  <a:lnTo>
                    <a:pt x="1" y="1"/>
                  </a:lnTo>
                  <a:cubicBezTo>
                    <a:pt x="1" y="14"/>
                    <a:pt x="12" y="18"/>
                    <a:pt x="31"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6"/>
            <p:cNvSpPr/>
            <p:nvPr/>
          </p:nvSpPr>
          <p:spPr>
            <a:xfrm>
              <a:off x="4303563" y="3044380"/>
              <a:ext cx="5931" cy="2542"/>
            </a:xfrm>
            <a:custGeom>
              <a:avLst/>
              <a:gdLst/>
              <a:ahLst/>
              <a:cxnLst/>
              <a:rect l="l" t="t" r="r" b="b"/>
              <a:pathLst>
                <a:path w="21" h="9" extrusionOk="0">
                  <a:moveTo>
                    <a:pt x="1" y="9"/>
                  </a:moveTo>
                  <a:cubicBezTo>
                    <a:pt x="9" y="7"/>
                    <a:pt x="20" y="7"/>
                    <a:pt x="20" y="0"/>
                  </a:cubicBezTo>
                  <a:cubicBezTo>
                    <a:pt x="14" y="2"/>
                    <a:pt x="1"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6"/>
            <p:cNvSpPr/>
            <p:nvPr/>
          </p:nvSpPr>
          <p:spPr>
            <a:xfrm>
              <a:off x="4943519" y="3036472"/>
              <a:ext cx="3389" cy="4519"/>
            </a:xfrm>
            <a:custGeom>
              <a:avLst/>
              <a:gdLst/>
              <a:ahLst/>
              <a:cxnLst/>
              <a:rect l="l" t="t" r="r" b="b"/>
              <a:pathLst>
                <a:path w="12" h="16" extrusionOk="0">
                  <a:moveTo>
                    <a:pt x="12" y="9"/>
                  </a:moveTo>
                  <a:cubicBezTo>
                    <a:pt x="12" y="5"/>
                    <a:pt x="3" y="0"/>
                    <a:pt x="1" y="9"/>
                  </a:cubicBezTo>
                  <a:cubicBezTo>
                    <a:pt x="1" y="11"/>
                    <a:pt x="9" y="15"/>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6"/>
            <p:cNvSpPr/>
            <p:nvPr/>
          </p:nvSpPr>
          <p:spPr>
            <a:xfrm>
              <a:off x="4460304" y="3033930"/>
              <a:ext cx="5648" cy="3389"/>
            </a:xfrm>
            <a:custGeom>
              <a:avLst/>
              <a:gdLst/>
              <a:ahLst/>
              <a:cxnLst/>
              <a:rect l="l" t="t" r="r" b="b"/>
              <a:pathLst>
                <a:path w="20" h="12" extrusionOk="0">
                  <a:moveTo>
                    <a:pt x="16" y="3"/>
                  </a:moveTo>
                  <a:cubicBezTo>
                    <a:pt x="13" y="1"/>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6"/>
            <p:cNvSpPr/>
            <p:nvPr/>
          </p:nvSpPr>
          <p:spPr>
            <a:xfrm>
              <a:off x="3694674" y="3028000"/>
              <a:ext cx="8755" cy="11579"/>
            </a:xfrm>
            <a:custGeom>
              <a:avLst/>
              <a:gdLst/>
              <a:ahLst/>
              <a:cxnLst/>
              <a:rect l="l" t="t" r="r" b="b"/>
              <a:pathLst>
                <a:path w="31" h="41" extrusionOk="0">
                  <a:moveTo>
                    <a:pt x="30" y="11"/>
                  </a:move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6"/>
            <p:cNvSpPr/>
            <p:nvPr/>
          </p:nvSpPr>
          <p:spPr>
            <a:xfrm>
              <a:off x="5235819" y="3032236"/>
              <a:ext cx="5648" cy="3107"/>
            </a:xfrm>
            <a:custGeom>
              <a:avLst/>
              <a:gdLst/>
              <a:ahLst/>
              <a:cxnLst/>
              <a:rect l="l" t="t" r="r" b="b"/>
              <a:pathLst>
                <a:path w="20" h="11" extrusionOk="0">
                  <a:moveTo>
                    <a:pt x="15" y="2"/>
                  </a:moveTo>
                  <a:cubicBezTo>
                    <a:pt x="13" y="0"/>
                    <a:pt x="0" y="5"/>
                    <a:pt x="5" y="9"/>
                  </a:cubicBezTo>
                  <a:cubicBezTo>
                    <a:pt x="9" y="11"/>
                    <a:pt x="20"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6"/>
            <p:cNvSpPr/>
            <p:nvPr/>
          </p:nvSpPr>
          <p:spPr>
            <a:xfrm>
              <a:off x="3768949" y="3028565"/>
              <a:ext cx="6213" cy="3389"/>
            </a:xfrm>
            <a:custGeom>
              <a:avLst/>
              <a:gdLst/>
              <a:ahLst/>
              <a:cxnLst/>
              <a:rect l="l" t="t" r="r" b="b"/>
              <a:pathLst>
                <a:path w="22" h="12" extrusionOk="0">
                  <a:moveTo>
                    <a:pt x="16" y="0"/>
                  </a:moveTo>
                  <a:cubicBezTo>
                    <a:pt x="13" y="0"/>
                    <a:pt x="1" y="5"/>
                    <a:pt x="7" y="9"/>
                  </a:cubicBezTo>
                  <a:cubicBezTo>
                    <a:pt x="9" y="11"/>
                    <a:pt x="22"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6"/>
            <p:cNvSpPr/>
            <p:nvPr/>
          </p:nvSpPr>
          <p:spPr>
            <a:xfrm>
              <a:off x="4443924" y="3020657"/>
              <a:ext cx="12426" cy="8755"/>
            </a:xfrm>
            <a:custGeom>
              <a:avLst/>
              <a:gdLst/>
              <a:ahLst/>
              <a:cxnLst/>
              <a:rect l="l" t="t" r="r" b="b"/>
              <a:pathLst>
                <a:path w="44" h="31" extrusionOk="0">
                  <a:moveTo>
                    <a:pt x="44" y="28"/>
                  </a:moveTo>
                  <a:lnTo>
                    <a:pt x="44" y="1"/>
                  </a:lnTo>
                  <a:cubicBezTo>
                    <a:pt x="24" y="1"/>
                    <a:pt x="22" y="9"/>
                    <a:pt x="3" y="9"/>
                  </a:cubicBezTo>
                  <a:cubicBezTo>
                    <a:pt x="1" y="26"/>
                    <a:pt x="18" y="31"/>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6"/>
            <p:cNvSpPr/>
            <p:nvPr/>
          </p:nvSpPr>
          <p:spPr>
            <a:xfrm>
              <a:off x="4975149" y="3018962"/>
              <a:ext cx="6213" cy="6778"/>
            </a:xfrm>
            <a:custGeom>
              <a:avLst/>
              <a:gdLst/>
              <a:ahLst/>
              <a:cxnLst/>
              <a:rect l="l" t="t" r="r" b="b"/>
              <a:pathLst>
                <a:path w="22" h="24" extrusionOk="0">
                  <a:moveTo>
                    <a:pt x="19" y="22"/>
                  </a:moveTo>
                  <a:cubicBezTo>
                    <a:pt x="17" y="13"/>
                    <a:pt x="22" y="2"/>
                    <a:pt x="9" y="0"/>
                  </a:cubicBezTo>
                  <a:cubicBezTo>
                    <a:pt x="9" y="4"/>
                    <a:pt x="9" y="9"/>
                    <a:pt x="0" y="7"/>
                  </a:cubicBezTo>
                  <a:cubicBezTo>
                    <a:pt x="0" y="15"/>
                    <a:pt x="2" y="24"/>
                    <a:pt x="1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6"/>
            <p:cNvSpPr/>
            <p:nvPr/>
          </p:nvSpPr>
          <p:spPr>
            <a:xfrm>
              <a:off x="3690438" y="3022634"/>
              <a:ext cx="5648" cy="3107"/>
            </a:xfrm>
            <a:custGeom>
              <a:avLst/>
              <a:gdLst/>
              <a:ahLst/>
              <a:cxnLst/>
              <a:rect l="l" t="t" r="r" b="b"/>
              <a:pathLst>
                <a:path w="20" h="11" extrusionOk="0">
                  <a:moveTo>
                    <a:pt x="15" y="2"/>
                  </a:moveTo>
                  <a:cubicBezTo>
                    <a:pt x="13" y="0"/>
                    <a:pt x="0" y="4"/>
                    <a:pt x="4" y="9"/>
                  </a:cubicBezTo>
                  <a:cubicBezTo>
                    <a:pt x="9"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6"/>
            <p:cNvSpPr/>
            <p:nvPr/>
          </p:nvSpPr>
          <p:spPr>
            <a:xfrm>
              <a:off x="4362871" y="3018962"/>
              <a:ext cx="3389" cy="4519"/>
            </a:xfrm>
            <a:custGeom>
              <a:avLst/>
              <a:gdLst/>
              <a:ahLst/>
              <a:cxnLst/>
              <a:rect l="l" t="t" r="r" b="b"/>
              <a:pathLst>
                <a:path w="12" h="16" extrusionOk="0">
                  <a:moveTo>
                    <a:pt x="11" y="7"/>
                  </a:moveTo>
                  <a:cubicBezTo>
                    <a:pt x="11" y="4"/>
                    <a:pt x="3" y="0"/>
                    <a:pt x="1" y="7"/>
                  </a:cubicBezTo>
                  <a:cubicBezTo>
                    <a:pt x="1"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6"/>
            <p:cNvSpPr/>
            <p:nvPr/>
          </p:nvSpPr>
          <p:spPr>
            <a:xfrm>
              <a:off x="4193703" y="3016986"/>
              <a:ext cx="6213" cy="2259"/>
            </a:xfrm>
            <a:custGeom>
              <a:avLst/>
              <a:gdLst/>
              <a:ahLst/>
              <a:cxnLst/>
              <a:rect l="l" t="t" r="r" b="b"/>
              <a:pathLst>
                <a:path w="22" h="8" extrusionOk="0">
                  <a:moveTo>
                    <a:pt x="21" y="1"/>
                  </a:moveTo>
                  <a:cubicBezTo>
                    <a:pt x="13" y="3"/>
                    <a:pt x="0" y="1"/>
                    <a:pt x="0" y="7"/>
                  </a:cubicBezTo>
                  <a:cubicBezTo>
                    <a:pt x="9" y="5"/>
                    <a:pt x="19" y="7"/>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6"/>
            <p:cNvSpPr/>
            <p:nvPr/>
          </p:nvSpPr>
          <p:spPr>
            <a:xfrm>
              <a:off x="4519612" y="3014726"/>
              <a:ext cx="5648" cy="3107"/>
            </a:xfrm>
            <a:custGeom>
              <a:avLst/>
              <a:gdLst/>
              <a:ahLst/>
              <a:cxnLst/>
              <a:rect l="l" t="t" r="r" b="b"/>
              <a:pathLst>
                <a:path w="20" h="11" extrusionOk="0">
                  <a:moveTo>
                    <a:pt x="5" y="9"/>
                  </a:moveTo>
                  <a:cubicBezTo>
                    <a:pt x="7" y="11"/>
                    <a:pt x="20" y="4"/>
                    <a:pt x="15" y="2"/>
                  </a:cubicBezTo>
                  <a:cubicBezTo>
                    <a:pt x="11" y="0"/>
                    <a:pt x="0" y="4"/>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6"/>
            <p:cNvSpPr/>
            <p:nvPr/>
          </p:nvSpPr>
          <p:spPr>
            <a:xfrm>
              <a:off x="4073959" y="3014726"/>
              <a:ext cx="5648" cy="3107"/>
            </a:xfrm>
            <a:custGeom>
              <a:avLst/>
              <a:gdLst/>
              <a:ahLst/>
              <a:cxnLst/>
              <a:rect l="l" t="t" r="r" b="b"/>
              <a:pathLst>
                <a:path w="20" h="11" extrusionOk="0">
                  <a:moveTo>
                    <a:pt x="15" y="2"/>
                  </a:moveTo>
                  <a:cubicBezTo>
                    <a:pt x="13" y="0"/>
                    <a:pt x="0" y="4"/>
                    <a:pt x="4" y="9"/>
                  </a:cubicBezTo>
                  <a:cubicBezTo>
                    <a:pt x="9"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6"/>
            <p:cNvSpPr/>
            <p:nvPr/>
          </p:nvSpPr>
          <p:spPr>
            <a:xfrm>
              <a:off x="3681965" y="3010490"/>
              <a:ext cx="5648" cy="3107"/>
            </a:xfrm>
            <a:custGeom>
              <a:avLst/>
              <a:gdLst/>
              <a:ahLst/>
              <a:cxnLst/>
              <a:rect l="l" t="t" r="r" b="b"/>
              <a:pathLst>
                <a:path w="20" h="11" extrusionOk="0">
                  <a:moveTo>
                    <a:pt x="15" y="2"/>
                  </a:moveTo>
                  <a:cubicBezTo>
                    <a:pt x="13" y="0"/>
                    <a:pt x="0" y="7"/>
                    <a:pt x="4" y="9"/>
                  </a:cubicBezTo>
                  <a:cubicBezTo>
                    <a:pt x="9"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6"/>
            <p:cNvSpPr/>
            <p:nvPr/>
          </p:nvSpPr>
          <p:spPr>
            <a:xfrm>
              <a:off x="4985881" y="3007383"/>
              <a:ext cx="6496" cy="3954"/>
            </a:xfrm>
            <a:custGeom>
              <a:avLst/>
              <a:gdLst/>
              <a:ahLst/>
              <a:cxnLst/>
              <a:rect l="l" t="t" r="r" b="b"/>
              <a:pathLst>
                <a:path w="23"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6"/>
            <p:cNvSpPr/>
            <p:nvPr/>
          </p:nvSpPr>
          <p:spPr>
            <a:xfrm>
              <a:off x="4513681" y="2999476"/>
              <a:ext cx="11014" cy="8755"/>
            </a:xfrm>
            <a:custGeom>
              <a:avLst/>
              <a:gdLst/>
              <a:ahLst/>
              <a:cxnLst/>
              <a:rect l="l" t="t" r="r" b="b"/>
              <a:pathLst>
                <a:path w="39" h="31" extrusionOk="0">
                  <a:moveTo>
                    <a:pt x="15" y="1"/>
                  </a:moveTo>
                  <a:cubicBezTo>
                    <a:pt x="0" y="11"/>
                    <a:pt x="4" y="31"/>
                    <a:pt x="36" y="28"/>
                  </a:cubicBezTo>
                  <a:cubicBezTo>
                    <a:pt x="39" y="11"/>
                    <a:pt x="34"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6"/>
            <p:cNvSpPr/>
            <p:nvPr/>
          </p:nvSpPr>
          <p:spPr>
            <a:xfrm>
              <a:off x="4048541" y="3004842"/>
              <a:ext cx="5648" cy="3389"/>
            </a:xfrm>
            <a:custGeom>
              <a:avLst/>
              <a:gdLst/>
              <a:ahLst/>
              <a:cxnLst/>
              <a:rect l="l" t="t" r="r" b="b"/>
              <a:pathLst>
                <a:path w="20" h="12" extrusionOk="0">
                  <a:moveTo>
                    <a:pt x="4" y="9"/>
                  </a:moveTo>
                  <a:cubicBezTo>
                    <a:pt x="9" y="12"/>
                    <a:pt x="19" y="5"/>
                    <a:pt x="15" y="1"/>
                  </a:cubicBezTo>
                  <a:cubicBezTo>
                    <a:pt x="13" y="1"/>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6"/>
            <p:cNvSpPr/>
            <p:nvPr/>
          </p:nvSpPr>
          <p:spPr>
            <a:xfrm>
              <a:off x="3772056" y="3002582"/>
              <a:ext cx="6213" cy="3389"/>
            </a:xfrm>
            <a:custGeom>
              <a:avLst/>
              <a:gdLst/>
              <a:ahLst/>
              <a:cxnLst/>
              <a:rect l="l" t="t" r="r" b="b"/>
              <a:pathLst>
                <a:path w="22" h="12" extrusionOk="0">
                  <a:moveTo>
                    <a:pt x="5" y="9"/>
                  </a:moveTo>
                  <a:cubicBezTo>
                    <a:pt x="9" y="11"/>
                    <a:pt x="22" y="7"/>
                    <a:pt x="15" y="2"/>
                  </a:cubicBezTo>
                  <a:cubicBezTo>
                    <a:pt x="13"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6"/>
            <p:cNvSpPr/>
            <p:nvPr/>
          </p:nvSpPr>
          <p:spPr>
            <a:xfrm>
              <a:off x="4690756" y="2991568"/>
              <a:ext cx="14686" cy="12426"/>
            </a:xfrm>
            <a:custGeom>
              <a:avLst/>
              <a:gdLst/>
              <a:ahLst/>
              <a:cxnLst/>
              <a:rect l="l" t="t" r="r" b="b"/>
              <a:pathLst>
                <a:path w="52" h="44" extrusionOk="0">
                  <a:moveTo>
                    <a:pt x="37" y="41"/>
                  </a:moveTo>
                  <a:cubicBezTo>
                    <a:pt x="46" y="33"/>
                    <a:pt x="52" y="24"/>
                    <a:pt x="48" y="7"/>
                  </a:cubicBezTo>
                  <a:cubicBezTo>
                    <a:pt x="35" y="7"/>
                    <a:pt x="26" y="3"/>
                    <a:pt x="18" y="1"/>
                  </a:cubicBezTo>
                  <a:cubicBezTo>
                    <a:pt x="1" y="11"/>
                    <a:pt x="5" y="44"/>
                    <a:pt x="37"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6"/>
            <p:cNvSpPr/>
            <p:nvPr/>
          </p:nvSpPr>
          <p:spPr>
            <a:xfrm>
              <a:off x="3787589" y="2994675"/>
              <a:ext cx="8755" cy="11861"/>
            </a:xfrm>
            <a:custGeom>
              <a:avLst/>
              <a:gdLst/>
              <a:ahLst/>
              <a:cxnLst/>
              <a:rect l="l" t="t" r="r" b="b"/>
              <a:pathLst>
                <a:path w="31" h="42" extrusionOk="0">
                  <a:moveTo>
                    <a:pt x="31" y="30"/>
                  </a:moveTo>
                  <a:lnTo>
                    <a:pt x="31" y="9"/>
                  </a:lnTo>
                  <a:cubicBezTo>
                    <a:pt x="1" y="0"/>
                    <a:pt x="1" y="41"/>
                    <a:pt x="31"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6"/>
            <p:cNvSpPr/>
            <p:nvPr/>
          </p:nvSpPr>
          <p:spPr>
            <a:xfrm>
              <a:off x="5345962" y="2998911"/>
              <a:ext cx="5648" cy="3389"/>
            </a:xfrm>
            <a:custGeom>
              <a:avLst/>
              <a:gdLst/>
              <a:ahLst/>
              <a:cxnLst/>
              <a:rect l="l" t="t" r="r" b="b"/>
              <a:pathLst>
                <a:path w="20" h="12" extrusionOk="0">
                  <a:moveTo>
                    <a:pt x="15" y="3"/>
                  </a:moveTo>
                  <a:cubicBezTo>
                    <a:pt x="11" y="0"/>
                    <a:pt x="0" y="5"/>
                    <a:pt x="4" y="9"/>
                  </a:cubicBezTo>
                  <a:cubicBezTo>
                    <a:pt x="6"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6"/>
            <p:cNvSpPr/>
            <p:nvPr/>
          </p:nvSpPr>
          <p:spPr>
            <a:xfrm>
              <a:off x="3753134" y="2995240"/>
              <a:ext cx="9602" cy="7060"/>
            </a:xfrm>
            <a:custGeom>
              <a:avLst/>
              <a:gdLst/>
              <a:ahLst/>
              <a:cxnLst/>
              <a:rect l="l" t="t" r="r" b="b"/>
              <a:pathLst>
                <a:path w="34" h="25" extrusionOk="0">
                  <a:moveTo>
                    <a:pt x="33" y="22"/>
                  </a:moveTo>
                  <a:lnTo>
                    <a:pt x="33" y="1"/>
                  </a:lnTo>
                  <a:lnTo>
                    <a:pt x="3" y="1"/>
                  </a:lnTo>
                  <a:cubicBezTo>
                    <a:pt x="1" y="16"/>
                    <a:pt x="12" y="24"/>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6"/>
            <p:cNvSpPr/>
            <p:nvPr/>
          </p:nvSpPr>
          <p:spPr>
            <a:xfrm>
              <a:off x="3762454" y="2989874"/>
              <a:ext cx="8473" cy="5648"/>
            </a:xfrm>
            <a:custGeom>
              <a:avLst/>
              <a:gdLst/>
              <a:ahLst/>
              <a:cxnLst/>
              <a:rect l="l" t="t" r="r" b="b"/>
              <a:pathLst>
                <a:path w="30" h="20" extrusionOk="0">
                  <a:moveTo>
                    <a:pt x="30" y="7"/>
                  </a:moveTo>
                  <a:cubicBezTo>
                    <a:pt x="19" y="7"/>
                    <a:pt x="17" y="0"/>
                    <a:pt x="9" y="0"/>
                  </a:cubicBezTo>
                  <a:cubicBezTo>
                    <a:pt x="9" y="7"/>
                    <a:pt x="2" y="7"/>
                    <a:pt x="0" y="13"/>
                  </a:cubicBezTo>
                  <a:cubicBezTo>
                    <a:pt x="9" y="13"/>
                    <a:pt x="11" y="20"/>
                    <a:pt x="19" y="20"/>
                  </a:cubicBezTo>
                  <a:cubicBezTo>
                    <a:pt x="19" y="13"/>
                    <a:pt x="28" y="11"/>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6"/>
            <p:cNvSpPr/>
            <p:nvPr/>
          </p:nvSpPr>
          <p:spPr>
            <a:xfrm>
              <a:off x="5186679" y="2984508"/>
              <a:ext cx="11297" cy="11014"/>
            </a:xfrm>
            <a:custGeom>
              <a:avLst/>
              <a:gdLst/>
              <a:ahLst/>
              <a:cxnLst/>
              <a:rect l="l" t="t" r="r" b="b"/>
              <a:pathLst>
                <a:path w="40" h="39" extrusionOk="0">
                  <a:moveTo>
                    <a:pt x="1" y="4"/>
                  </a:moveTo>
                  <a:lnTo>
                    <a:pt x="1" y="32"/>
                  </a:lnTo>
                  <a:cubicBezTo>
                    <a:pt x="39" y="39"/>
                    <a:pt x="39" y="0"/>
                    <a:pt x="1"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6"/>
            <p:cNvSpPr/>
            <p:nvPr/>
          </p:nvSpPr>
          <p:spPr>
            <a:xfrm>
              <a:off x="4928551" y="2981966"/>
              <a:ext cx="14686" cy="11861"/>
            </a:xfrm>
            <a:custGeom>
              <a:avLst/>
              <a:gdLst/>
              <a:ahLst/>
              <a:cxnLst/>
              <a:rect l="l" t="t" r="r" b="b"/>
              <a:pathLst>
                <a:path w="52" h="42" extrusionOk="0">
                  <a:moveTo>
                    <a:pt x="45" y="1"/>
                  </a:moveTo>
                  <a:lnTo>
                    <a:pt x="5" y="1"/>
                  </a:lnTo>
                  <a:cubicBezTo>
                    <a:pt x="0" y="24"/>
                    <a:pt x="22" y="28"/>
                    <a:pt x="35" y="41"/>
                  </a:cubicBezTo>
                  <a:cubicBezTo>
                    <a:pt x="35" y="24"/>
                    <a:pt x="52" y="20"/>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6"/>
            <p:cNvSpPr/>
            <p:nvPr/>
          </p:nvSpPr>
          <p:spPr>
            <a:xfrm>
              <a:off x="3865253" y="2986767"/>
              <a:ext cx="5648" cy="3389"/>
            </a:xfrm>
            <a:custGeom>
              <a:avLst/>
              <a:gdLst/>
              <a:ahLst/>
              <a:cxnLst/>
              <a:rect l="l" t="t" r="r" b="b"/>
              <a:pathLst>
                <a:path w="20" h="12" extrusionOk="0">
                  <a:moveTo>
                    <a:pt x="15" y="3"/>
                  </a:moveTo>
                  <a:cubicBezTo>
                    <a:pt x="13" y="1"/>
                    <a:pt x="0" y="7"/>
                    <a:pt x="4" y="11"/>
                  </a:cubicBezTo>
                  <a:cubicBezTo>
                    <a:pt x="9"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6"/>
            <p:cNvSpPr/>
            <p:nvPr/>
          </p:nvSpPr>
          <p:spPr>
            <a:xfrm>
              <a:off x="4755994" y="2978859"/>
              <a:ext cx="6496" cy="3389"/>
            </a:xfrm>
            <a:custGeom>
              <a:avLst/>
              <a:gdLst/>
              <a:ahLst/>
              <a:cxnLst/>
              <a:rect l="l" t="t" r="r" b="b"/>
              <a:pathLst>
                <a:path w="23" h="12" extrusionOk="0">
                  <a:moveTo>
                    <a:pt x="7" y="12"/>
                  </a:moveTo>
                  <a:cubicBezTo>
                    <a:pt x="9" y="12"/>
                    <a:pt x="22" y="7"/>
                    <a:pt x="16" y="3"/>
                  </a:cubicBezTo>
                  <a:cubicBezTo>
                    <a:pt x="14" y="1"/>
                    <a:pt x="1" y="7"/>
                    <a:pt x="7" y="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6"/>
            <p:cNvSpPr/>
            <p:nvPr/>
          </p:nvSpPr>
          <p:spPr>
            <a:xfrm>
              <a:off x="3870619" y="2974058"/>
              <a:ext cx="12426" cy="7060"/>
            </a:xfrm>
            <a:custGeom>
              <a:avLst/>
              <a:gdLst/>
              <a:ahLst/>
              <a:cxnLst/>
              <a:rect l="l" t="t" r="r" b="b"/>
              <a:pathLst>
                <a:path w="44" h="25" extrusionOk="0">
                  <a:moveTo>
                    <a:pt x="37" y="20"/>
                  </a:moveTo>
                  <a:cubicBezTo>
                    <a:pt x="43" y="3"/>
                    <a:pt x="15" y="7"/>
                    <a:pt x="7" y="1"/>
                  </a:cubicBezTo>
                  <a:cubicBezTo>
                    <a:pt x="0" y="18"/>
                    <a:pt x="11" y="24"/>
                    <a:pt x="37"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6"/>
            <p:cNvSpPr/>
            <p:nvPr/>
          </p:nvSpPr>
          <p:spPr>
            <a:xfrm>
              <a:off x="3829951" y="2973494"/>
              <a:ext cx="3389" cy="4519"/>
            </a:xfrm>
            <a:custGeom>
              <a:avLst/>
              <a:gdLst/>
              <a:ahLst/>
              <a:cxnLst/>
              <a:rect l="l" t="t" r="r" b="b"/>
              <a:pathLst>
                <a:path w="12" h="16" extrusionOk="0">
                  <a:moveTo>
                    <a:pt x="9" y="9"/>
                  </a:moveTo>
                  <a:cubicBezTo>
                    <a:pt x="12" y="5"/>
                    <a:pt x="3" y="1"/>
                    <a:pt x="1" y="9"/>
                  </a:cubicBezTo>
                  <a:cubicBezTo>
                    <a:pt x="1" y="13"/>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6"/>
            <p:cNvSpPr/>
            <p:nvPr/>
          </p:nvSpPr>
          <p:spPr>
            <a:xfrm>
              <a:off x="4963570" y="2965586"/>
              <a:ext cx="3389" cy="5083"/>
            </a:xfrm>
            <a:custGeom>
              <a:avLst/>
              <a:gdLst/>
              <a:ahLst/>
              <a:cxnLst/>
              <a:rect l="l" t="t" r="r" b="b"/>
              <a:pathLst>
                <a:path w="12" h="18" extrusionOk="0">
                  <a:moveTo>
                    <a:pt x="11" y="9"/>
                  </a:moveTo>
                  <a:cubicBezTo>
                    <a:pt x="11" y="5"/>
                    <a:pt x="3"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6"/>
            <p:cNvSpPr/>
            <p:nvPr/>
          </p:nvSpPr>
          <p:spPr>
            <a:xfrm>
              <a:off x="4605466" y="2966151"/>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6"/>
            <p:cNvSpPr/>
            <p:nvPr/>
          </p:nvSpPr>
          <p:spPr>
            <a:xfrm>
              <a:off x="3673493" y="2956549"/>
              <a:ext cx="16380" cy="13556"/>
            </a:xfrm>
            <a:custGeom>
              <a:avLst/>
              <a:gdLst/>
              <a:ahLst/>
              <a:cxnLst/>
              <a:rect l="l" t="t" r="r" b="b"/>
              <a:pathLst>
                <a:path w="58" h="48" extrusionOk="0">
                  <a:moveTo>
                    <a:pt x="56" y="35"/>
                  </a:moveTo>
                  <a:cubicBezTo>
                    <a:pt x="58" y="1"/>
                    <a:pt x="0" y="16"/>
                    <a:pt x="4" y="41"/>
                  </a:cubicBezTo>
                  <a:cubicBezTo>
                    <a:pt x="34" y="48"/>
                    <a:pt x="30" y="31"/>
                    <a:pt x="5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6"/>
            <p:cNvSpPr/>
            <p:nvPr/>
          </p:nvSpPr>
          <p:spPr>
            <a:xfrm>
              <a:off x="4815302" y="2963327"/>
              <a:ext cx="6496" cy="3671"/>
            </a:xfrm>
            <a:custGeom>
              <a:avLst/>
              <a:gdLst/>
              <a:ahLst/>
              <a:cxnLst/>
              <a:rect l="l" t="t" r="r" b="b"/>
              <a:pathLst>
                <a:path w="23" h="13" extrusionOk="0">
                  <a:moveTo>
                    <a:pt x="16" y="2"/>
                  </a:moveTo>
                  <a:cubicBezTo>
                    <a:pt x="14" y="0"/>
                    <a:pt x="1" y="7"/>
                    <a:pt x="7" y="11"/>
                  </a:cubicBezTo>
                  <a:cubicBezTo>
                    <a:pt x="9" y="13"/>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6"/>
            <p:cNvSpPr/>
            <p:nvPr/>
          </p:nvSpPr>
          <p:spPr>
            <a:xfrm>
              <a:off x="4578354" y="2955984"/>
              <a:ext cx="12426" cy="10449"/>
            </a:xfrm>
            <a:custGeom>
              <a:avLst/>
              <a:gdLst/>
              <a:ahLst/>
              <a:cxnLst/>
              <a:rect l="l" t="t" r="r" b="b"/>
              <a:pathLst>
                <a:path w="44" h="37" extrusionOk="0">
                  <a:moveTo>
                    <a:pt x="26" y="37"/>
                  </a:moveTo>
                  <a:cubicBezTo>
                    <a:pt x="41" y="26"/>
                    <a:pt x="43" y="3"/>
                    <a:pt x="17" y="0"/>
                  </a:cubicBezTo>
                  <a:cubicBezTo>
                    <a:pt x="2" y="11"/>
                    <a:pt x="0" y="35"/>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6"/>
            <p:cNvSpPr/>
            <p:nvPr/>
          </p:nvSpPr>
          <p:spPr>
            <a:xfrm>
              <a:off x="4052778" y="2952312"/>
              <a:ext cx="14121" cy="6213"/>
            </a:xfrm>
            <a:custGeom>
              <a:avLst/>
              <a:gdLst/>
              <a:ahLst/>
              <a:cxnLst/>
              <a:rect l="l" t="t" r="r" b="b"/>
              <a:pathLst>
                <a:path w="50" h="22" extrusionOk="0">
                  <a:moveTo>
                    <a:pt x="11" y="22"/>
                  </a:moveTo>
                  <a:cubicBezTo>
                    <a:pt x="32" y="22"/>
                    <a:pt x="47" y="20"/>
                    <a:pt x="49" y="7"/>
                  </a:cubicBezTo>
                  <a:cubicBezTo>
                    <a:pt x="32" y="9"/>
                    <a:pt x="0" y="1"/>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6"/>
            <p:cNvSpPr/>
            <p:nvPr/>
          </p:nvSpPr>
          <p:spPr>
            <a:xfrm>
              <a:off x="3670386" y="2955419"/>
              <a:ext cx="6213" cy="3954"/>
            </a:xfrm>
            <a:custGeom>
              <a:avLst/>
              <a:gdLst/>
              <a:ahLst/>
              <a:cxnLst/>
              <a:rect l="l" t="t" r="r" b="b"/>
              <a:pathLst>
                <a:path w="22" h="14" extrusionOk="0">
                  <a:moveTo>
                    <a:pt x="15" y="2"/>
                  </a:moveTo>
                  <a:cubicBezTo>
                    <a:pt x="13" y="0"/>
                    <a:pt x="0" y="7"/>
                    <a:pt x="7" y="11"/>
                  </a:cubicBezTo>
                  <a:cubicBezTo>
                    <a:pt x="9" y="13"/>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6"/>
            <p:cNvSpPr/>
            <p:nvPr/>
          </p:nvSpPr>
          <p:spPr>
            <a:xfrm>
              <a:off x="5317438" y="2953442"/>
              <a:ext cx="6213" cy="3389"/>
            </a:xfrm>
            <a:custGeom>
              <a:avLst/>
              <a:gdLst/>
              <a:ahLst/>
              <a:cxnLst/>
              <a:rect l="l" t="t" r="r" b="b"/>
              <a:pathLst>
                <a:path w="22" h="12" extrusionOk="0">
                  <a:moveTo>
                    <a:pt x="15" y="3"/>
                  </a:moveTo>
                  <a:cubicBezTo>
                    <a:pt x="13" y="1"/>
                    <a:pt x="0" y="7"/>
                    <a:pt x="5" y="9"/>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6"/>
            <p:cNvSpPr/>
            <p:nvPr/>
          </p:nvSpPr>
          <p:spPr>
            <a:xfrm>
              <a:off x="5078514" y="2949206"/>
              <a:ext cx="3954" cy="8190"/>
            </a:xfrm>
            <a:custGeom>
              <a:avLst/>
              <a:gdLst/>
              <a:ahLst/>
              <a:cxnLst/>
              <a:rect l="l" t="t" r="r" b="b"/>
              <a:pathLst>
                <a:path w="14" h="29" extrusionOk="0">
                  <a:moveTo>
                    <a:pt x="13" y="18"/>
                  </a:moveTo>
                  <a:cubicBezTo>
                    <a:pt x="13" y="12"/>
                    <a:pt x="5" y="1"/>
                    <a:pt x="3" y="12"/>
                  </a:cubicBezTo>
                  <a:cubicBezTo>
                    <a:pt x="0" y="18"/>
                    <a:pt x="11" y="29"/>
                    <a:pt x="13"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6"/>
            <p:cNvSpPr/>
            <p:nvPr/>
          </p:nvSpPr>
          <p:spPr>
            <a:xfrm>
              <a:off x="4509445" y="2950618"/>
              <a:ext cx="6213" cy="1977"/>
            </a:xfrm>
            <a:custGeom>
              <a:avLst/>
              <a:gdLst/>
              <a:ahLst/>
              <a:cxnLst/>
              <a:rect l="l" t="t" r="r" b="b"/>
              <a:pathLst>
                <a:path w="22" h="7" extrusionOk="0">
                  <a:moveTo>
                    <a:pt x="21" y="0"/>
                  </a:moveTo>
                  <a:cubicBezTo>
                    <a:pt x="13" y="0"/>
                    <a:pt x="2" y="0"/>
                    <a:pt x="0" y="7"/>
                  </a:cubicBezTo>
                  <a:cubicBezTo>
                    <a:pt x="9" y="4"/>
                    <a:pt x="21" y="7"/>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6"/>
            <p:cNvSpPr/>
            <p:nvPr/>
          </p:nvSpPr>
          <p:spPr>
            <a:xfrm>
              <a:off x="4555761" y="2945817"/>
              <a:ext cx="6496" cy="3107"/>
            </a:xfrm>
            <a:custGeom>
              <a:avLst/>
              <a:gdLst/>
              <a:ahLst/>
              <a:cxnLst/>
              <a:rect l="l" t="t" r="r" b="b"/>
              <a:pathLst>
                <a:path w="23" h="11" extrusionOk="0">
                  <a:moveTo>
                    <a:pt x="16" y="2"/>
                  </a:moveTo>
                  <a:cubicBezTo>
                    <a:pt x="14" y="0"/>
                    <a:pt x="1" y="6"/>
                    <a:pt x="7" y="9"/>
                  </a:cubicBezTo>
                  <a:cubicBezTo>
                    <a:pt x="10" y="11"/>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6"/>
            <p:cNvSpPr/>
            <p:nvPr/>
          </p:nvSpPr>
          <p:spPr>
            <a:xfrm>
              <a:off x="3750875" y="2942710"/>
              <a:ext cx="6213" cy="6778"/>
            </a:xfrm>
            <a:custGeom>
              <a:avLst/>
              <a:gdLst/>
              <a:ahLst/>
              <a:cxnLst/>
              <a:rect l="l" t="t" r="r" b="b"/>
              <a:pathLst>
                <a:path w="22" h="24" extrusionOk="0">
                  <a:moveTo>
                    <a:pt x="22" y="20"/>
                  </a:moveTo>
                  <a:cubicBezTo>
                    <a:pt x="20" y="13"/>
                    <a:pt x="22" y="0"/>
                    <a:pt x="11" y="0"/>
                  </a:cubicBezTo>
                  <a:cubicBezTo>
                    <a:pt x="9" y="5"/>
                    <a:pt x="9" y="9"/>
                    <a:pt x="0" y="7"/>
                  </a:cubicBezTo>
                  <a:cubicBezTo>
                    <a:pt x="2" y="15"/>
                    <a:pt x="5"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6"/>
            <p:cNvSpPr/>
            <p:nvPr/>
          </p:nvSpPr>
          <p:spPr>
            <a:xfrm>
              <a:off x="3722915" y="2946382"/>
              <a:ext cx="5931" cy="1977"/>
            </a:xfrm>
            <a:custGeom>
              <a:avLst/>
              <a:gdLst/>
              <a:ahLst/>
              <a:cxnLst/>
              <a:rect l="l" t="t" r="r" b="b"/>
              <a:pathLst>
                <a:path w="21" h="7" extrusionOk="0">
                  <a:moveTo>
                    <a:pt x="20" y="0"/>
                  </a:moveTo>
                  <a:cubicBezTo>
                    <a:pt x="12" y="2"/>
                    <a:pt x="1" y="0"/>
                    <a:pt x="1" y="7"/>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6"/>
            <p:cNvSpPr/>
            <p:nvPr/>
          </p:nvSpPr>
          <p:spPr>
            <a:xfrm>
              <a:off x="3705970" y="2937909"/>
              <a:ext cx="12426" cy="8755"/>
            </a:xfrm>
            <a:custGeom>
              <a:avLst/>
              <a:gdLst/>
              <a:ahLst/>
              <a:cxnLst/>
              <a:rect l="l" t="t" r="r" b="b"/>
              <a:pathLst>
                <a:path w="44" h="31" extrusionOk="0">
                  <a:moveTo>
                    <a:pt x="39" y="2"/>
                  </a:moveTo>
                  <a:cubicBezTo>
                    <a:pt x="18" y="0"/>
                    <a:pt x="3" y="4"/>
                    <a:pt x="1" y="17"/>
                  </a:cubicBezTo>
                  <a:cubicBezTo>
                    <a:pt x="14" y="17"/>
                    <a:pt x="18" y="28"/>
                    <a:pt x="31" y="30"/>
                  </a:cubicBezTo>
                  <a:cubicBezTo>
                    <a:pt x="33" y="22"/>
                    <a:pt x="44" y="17"/>
                    <a:pt x="39"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6"/>
            <p:cNvSpPr/>
            <p:nvPr/>
          </p:nvSpPr>
          <p:spPr>
            <a:xfrm>
              <a:off x="4321920" y="2937909"/>
              <a:ext cx="6213" cy="3107"/>
            </a:xfrm>
            <a:custGeom>
              <a:avLst/>
              <a:gdLst/>
              <a:ahLst/>
              <a:cxnLst/>
              <a:rect l="l" t="t" r="r" b="b"/>
              <a:pathLst>
                <a:path w="22" h="11" extrusionOk="0">
                  <a:moveTo>
                    <a:pt x="7" y="9"/>
                  </a:moveTo>
                  <a:cubicBezTo>
                    <a:pt x="9" y="11"/>
                    <a:pt x="22" y="7"/>
                    <a:pt x="15" y="2"/>
                  </a:cubicBezTo>
                  <a:cubicBezTo>
                    <a:pt x="13" y="0"/>
                    <a:pt x="0"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6"/>
            <p:cNvSpPr/>
            <p:nvPr/>
          </p:nvSpPr>
          <p:spPr>
            <a:xfrm>
              <a:off x="5105626" y="2934238"/>
              <a:ext cx="6496" cy="3389"/>
            </a:xfrm>
            <a:custGeom>
              <a:avLst/>
              <a:gdLst/>
              <a:ahLst/>
              <a:cxnLst/>
              <a:rect l="l" t="t" r="r" b="b"/>
              <a:pathLst>
                <a:path w="23" h="12"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6"/>
            <p:cNvSpPr/>
            <p:nvPr/>
          </p:nvSpPr>
          <p:spPr>
            <a:xfrm>
              <a:off x="3862147" y="2928872"/>
              <a:ext cx="11014" cy="8755"/>
            </a:xfrm>
            <a:custGeom>
              <a:avLst/>
              <a:gdLst/>
              <a:ahLst/>
              <a:cxnLst/>
              <a:rect l="l" t="t" r="r" b="b"/>
              <a:pathLst>
                <a:path w="39" h="31" extrusionOk="0">
                  <a:moveTo>
                    <a:pt x="37" y="28"/>
                  </a:moveTo>
                  <a:cubicBezTo>
                    <a:pt x="39" y="13"/>
                    <a:pt x="33" y="2"/>
                    <a:pt x="15" y="0"/>
                  </a:cubicBezTo>
                  <a:cubicBezTo>
                    <a:pt x="0" y="11"/>
                    <a:pt x="5" y="30"/>
                    <a:pt x="37"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6"/>
            <p:cNvSpPr/>
            <p:nvPr/>
          </p:nvSpPr>
          <p:spPr>
            <a:xfrm>
              <a:off x="4711937" y="2925765"/>
              <a:ext cx="3954" cy="8190"/>
            </a:xfrm>
            <a:custGeom>
              <a:avLst/>
              <a:gdLst/>
              <a:ahLst/>
              <a:cxnLst/>
              <a:rect l="l" t="t" r="r" b="b"/>
              <a:pathLst>
                <a:path w="14" h="29" extrusionOk="0">
                  <a:moveTo>
                    <a:pt x="13" y="17"/>
                  </a:moveTo>
                  <a:cubicBezTo>
                    <a:pt x="13" y="11"/>
                    <a:pt x="5" y="0"/>
                    <a:pt x="3" y="11"/>
                  </a:cubicBezTo>
                  <a:cubicBezTo>
                    <a:pt x="1" y="17"/>
                    <a:pt x="11" y="28"/>
                    <a:pt x="13" y="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6"/>
            <p:cNvSpPr/>
            <p:nvPr/>
          </p:nvSpPr>
          <p:spPr>
            <a:xfrm>
              <a:off x="5220004" y="2918423"/>
              <a:ext cx="3389" cy="5083"/>
            </a:xfrm>
            <a:custGeom>
              <a:avLst/>
              <a:gdLst/>
              <a:ahLst/>
              <a:cxnLst/>
              <a:rect l="l" t="t" r="r" b="b"/>
              <a:pathLst>
                <a:path w="12" h="18" extrusionOk="0">
                  <a:moveTo>
                    <a:pt x="11" y="9"/>
                  </a:moveTo>
                  <a:cubicBezTo>
                    <a:pt x="11" y="5"/>
                    <a:pt x="3" y="1"/>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6"/>
            <p:cNvSpPr/>
            <p:nvPr/>
          </p:nvSpPr>
          <p:spPr>
            <a:xfrm>
              <a:off x="3991493" y="2910515"/>
              <a:ext cx="22029" cy="16662"/>
            </a:xfrm>
            <a:custGeom>
              <a:avLst/>
              <a:gdLst/>
              <a:ahLst/>
              <a:cxnLst/>
              <a:rect l="l" t="t" r="r" b="b"/>
              <a:pathLst>
                <a:path w="78" h="59" extrusionOk="0">
                  <a:moveTo>
                    <a:pt x="78" y="31"/>
                  </a:moveTo>
                  <a:cubicBezTo>
                    <a:pt x="71" y="20"/>
                    <a:pt x="39" y="29"/>
                    <a:pt x="37" y="16"/>
                  </a:cubicBezTo>
                  <a:cubicBezTo>
                    <a:pt x="37" y="7"/>
                    <a:pt x="35" y="1"/>
                    <a:pt x="18" y="3"/>
                  </a:cubicBezTo>
                  <a:cubicBezTo>
                    <a:pt x="1" y="37"/>
                    <a:pt x="67" y="59"/>
                    <a:pt x="78"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6"/>
            <p:cNvSpPr/>
            <p:nvPr/>
          </p:nvSpPr>
          <p:spPr>
            <a:xfrm>
              <a:off x="4018888" y="2914751"/>
              <a:ext cx="6213" cy="4519"/>
            </a:xfrm>
            <a:custGeom>
              <a:avLst/>
              <a:gdLst/>
              <a:ahLst/>
              <a:cxnLst/>
              <a:rect l="l" t="t" r="r" b="b"/>
              <a:pathLst>
                <a:path w="22" h="16" extrusionOk="0">
                  <a:moveTo>
                    <a:pt x="0" y="16"/>
                  </a:moveTo>
                  <a:lnTo>
                    <a:pt x="22" y="16"/>
                  </a:lnTo>
                  <a:lnTo>
                    <a:pt x="2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6"/>
            <p:cNvSpPr/>
            <p:nvPr/>
          </p:nvSpPr>
          <p:spPr>
            <a:xfrm>
              <a:off x="5302187" y="2906844"/>
              <a:ext cx="11862" cy="8190"/>
            </a:xfrm>
            <a:custGeom>
              <a:avLst/>
              <a:gdLst/>
              <a:ahLst/>
              <a:cxnLst/>
              <a:rect l="l" t="t" r="r" b="b"/>
              <a:pathLst>
                <a:path w="42" h="29" extrusionOk="0">
                  <a:moveTo>
                    <a:pt x="29" y="29"/>
                  </a:moveTo>
                  <a:cubicBezTo>
                    <a:pt x="42" y="20"/>
                    <a:pt x="35" y="7"/>
                    <a:pt x="20" y="1"/>
                  </a:cubicBezTo>
                  <a:cubicBezTo>
                    <a:pt x="18" y="18"/>
                    <a:pt x="1" y="22"/>
                    <a:pt x="29"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6"/>
            <p:cNvSpPr/>
            <p:nvPr/>
          </p:nvSpPr>
          <p:spPr>
            <a:xfrm>
              <a:off x="4517917" y="2911080"/>
              <a:ext cx="6213" cy="2259"/>
            </a:xfrm>
            <a:custGeom>
              <a:avLst/>
              <a:gdLst/>
              <a:ahLst/>
              <a:cxnLst/>
              <a:rect l="l" t="t" r="r" b="b"/>
              <a:pathLst>
                <a:path w="22" h="8" extrusionOk="0">
                  <a:moveTo>
                    <a:pt x="21" y="1"/>
                  </a:moveTo>
                  <a:cubicBezTo>
                    <a:pt x="13" y="3"/>
                    <a:pt x="0" y="1"/>
                    <a:pt x="0" y="7"/>
                  </a:cubicBezTo>
                  <a:cubicBezTo>
                    <a:pt x="9" y="5"/>
                    <a:pt x="21" y="7"/>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6"/>
            <p:cNvSpPr/>
            <p:nvPr/>
          </p:nvSpPr>
          <p:spPr>
            <a:xfrm>
              <a:off x="5233843" y="2902607"/>
              <a:ext cx="9320" cy="7060"/>
            </a:xfrm>
            <a:custGeom>
              <a:avLst/>
              <a:gdLst/>
              <a:ahLst/>
              <a:cxnLst/>
              <a:rect l="l" t="t" r="r" b="b"/>
              <a:pathLst>
                <a:path w="33" h="25" extrusionOk="0">
                  <a:moveTo>
                    <a:pt x="22" y="25"/>
                  </a:moveTo>
                  <a:cubicBezTo>
                    <a:pt x="22" y="16"/>
                    <a:pt x="31" y="16"/>
                    <a:pt x="33" y="10"/>
                  </a:cubicBezTo>
                  <a:cubicBezTo>
                    <a:pt x="20" y="10"/>
                    <a:pt x="18" y="1"/>
                    <a:pt x="3" y="3"/>
                  </a:cubicBezTo>
                  <a:cubicBezTo>
                    <a:pt x="1" y="14"/>
                    <a:pt x="9" y="20"/>
                    <a:pt x="22"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6"/>
            <p:cNvSpPr/>
            <p:nvPr/>
          </p:nvSpPr>
          <p:spPr>
            <a:xfrm>
              <a:off x="4706007" y="2898371"/>
              <a:ext cx="16380" cy="11861"/>
            </a:xfrm>
            <a:custGeom>
              <a:avLst/>
              <a:gdLst/>
              <a:ahLst/>
              <a:cxnLst/>
              <a:rect l="l" t="t" r="r" b="b"/>
              <a:pathLst>
                <a:path w="58" h="42" extrusionOk="0">
                  <a:moveTo>
                    <a:pt x="34" y="25"/>
                  </a:moveTo>
                  <a:cubicBezTo>
                    <a:pt x="58" y="1"/>
                    <a:pt x="0" y="42"/>
                    <a:pt x="34"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6"/>
            <p:cNvSpPr/>
            <p:nvPr/>
          </p:nvSpPr>
          <p:spPr>
            <a:xfrm>
              <a:off x="3799168" y="2896677"/>
              <a:ext cx="14968" cy="14121"/>
            </a:xfrm>
            <a:custGeom>
              <a:avLst/>
              <a:gdLst/>
              <a:ahLst/>
              <a:cxnLst/>
              <a:rect l="l" t="t" r="r" b="b"/>
              <a:pathLst>
                <a:path w="53" h="50" extrusionOk="0">
                  <a:moveTo>
                    <a:pt x="39" y="37"/>
                  </a:moveTo>
                  <a:cubicBezTo>
                    <a:pt x="48" y="31"/>
                    <a:pt x="52" y="20"/>
                    <a:pt x="50" y="3"/>
                  </a:cubicBezTo>
                  <a:cubicBezTo>
                    <a:pt x="35" y="5"/>
                    <a:pt x="14" y="1"/>
                    <a:pt x="9" y="9"/>
                  </a:cubicBezTo>
                  <a:cubicBezTo>
                    <a:pt x="37" y="7"/>
                    <a:pt x="1" y="50"/>
                    <a:pt x="3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6"/>
            <p:cNvSpPr/>
            <p:nvPr/>
          </p:nvSpPr>
          <p:spPr>
            <a:xfrm>
              <a:off x="4270521" y="2893570"/>
              <a:ext cx="15816" cy="13556"/>
            </a:xfrm>
            <a:custGeom>
              <a:avLst/>
              <a:gdLst/>
              <a:ahLst/>
              <a:cxnLst/>
              <a:rect l="l" t="t" r="r" b="b"/>
              <a:pathLst>
                <a:path w="56" h="48" extrusionOk="0">
                  <a:moveTo>
                    <a:pt x="39" y="42"/>
                  </a:moveTo>
                  <a:cubicBezTo>
                    <a:pt x="56" y="31"/>
                    <a:pt x="32" y="9"/>
                    <a:pt x="17" y="1"/>
                  </a:cubicBezTo>
                  <a:cubicBezTo>
                    <a:pt x="2" y="12"/>
                    <a:pt x="0" y="48"/>
                    <a:pt x="39" y="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6"/>
            <p:cNvSpPr/>
            <p:nvPr/>
          </p:nvSpPr>
          <p:spPr>
            <a:xfrm>
              <a:off x="3815548" y="2899218"/>
              <a:ext cx="3389" cy="4519"/>
            </a:xfrm>
            <a:custGeom>
              <a:avLst/>
              <a:gdLst/>
              <a:ahLst/>
              <a:cxnLst/>
              <a:rect l="l" t="t" r="r" b="b"/>
              <a:pathLst>
                <a:path w="12" h="16" extrusionOk="0">
                  <a:moveTo>
                    <a:pt x="0" y="9"/>
                  </a:moveTo>
                  <a:cubicBezTo>
                    <a:pt x="0" y="11"/>
                    <a:pt x="9" y="15"/>
                    <a:pt x="11" y="9"/>
                  </a:cubicBezTo>
                  <a:cubicBezTo>
                    <a:pt x="11" y="4"/>
                    <a:pt x="3" y="0"/>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6"/>
            <p:cNvSpPr/>
            <p:nvPr/>
          </p:nvSpPr>
          <p:spPr>
            <a:xfrm>
              <a:off x="4017476" y="2898371"/>
              <a:ext cx="5931" cy="3954"/>
            </a:xfrm>
            <a:custGeom>
              <a:avLst/>
              <a:gdLst/>
              <a:ahLst/>
              <a:cxnLst/>
              <a:rect l="l" t="t" r="r" b="b"/>
              <a:pathLst>
                <a:path w="21" h="14" extrusionOk="0">
                  <a:moveTo>
                    <a:pt x="16" y="3"/>
                  </a:moveTo>
                  <a:cubicBezTo>
                    <a:pt x="12" y="1"/>
                    <a:pt x="1" y="7"/>
                    <a:pt x="5" y="12"/>
                  </a:cubicBezTo>
                  <a:cubicBezTo>
                    <a:pt x="7" y="14"/>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6"/>
            <p:cNvSpPr/>
            <p:nvPr/>
          </p:nvSpPr>
          <p:spPr>
            <a:xfrm>
              <a:off x="3896037" y="2894982"/>
              <a:ext cx="6213" cy="3107"/>
            </a:xfrm>
            <a:custGeom>
              <a:avLst/>
              <a:gdLst/>
              <a:ahLst/>
              <a:cxnLst/>
              <a:rect l="l" t="t" r="r" b="b"/>
              <a:pathLst>
                <a:path w="22" h="11" extrusionOk="0">
                  <a:moveTo>
                    <a:pt x="15" y="2"/>
                  </a:moveTo>
                  <a:cubicBezTo>
                    <a:pt x="13" y="0"/>
                    <a:pt x="0" y="4"/>
                    <a:pt x="5"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6"/>
            <p:cNvSpPr/>
            <p:nvPr/>
          </p:nvSpPr>
          <p:spPr>
            <a:xfrm>
              <a:off x="4980515" y="2893005"/>
              <a:ext cx="8755" cy="2824"/>
            </a:xfrm>
            <a:custGeom>
              <a:avLst/>
              <a:gdLst/>
              <a:ahLst/>
              <a:cxnLst/>
              <a:rect l="l" t="t" r="r" b="b"/>
              <a:pathLst>
                <a:path w="31" h="10" extrusionOk="0">
                  <a:moveTo>
                    <a:pt x="30" y="3"/>
                  </a:moveTo>
                  <a:cubicBezTo>
                    <a:pt x="18" y="3"/>
                    <a:pt x="3" y="1"/>
                    <a:pt x="0" y="9"/>
                  </a:cubicBezTo>
                  <a:cubicBezTo>
                    <a:pt x="11" y="7"/>
                    <a:pt x="28" y="9"/>
                    <a:pt x="30"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6"/>
            <p:cNvSpPr/>
            <p:nvPr/>
          </p:nvSpPr>
          <p:spPr>
            <a:xfrm>
              <a:off x="3861017" y="2891311"/>
              <a:ext cx="5648" cy="2542"/>
            </a:xfrm>
            <a:custGeom>
              <a:avLst/>
              <a:gdLst/>
              <a:ahLst/>
              <a:cxnLst/>
              <a:rect l="l" t="t" r="r" b="b"/>
              <a:pathLst>
                <a:path w="20" h="9" extrusionOk="0">
                  <a:moveTo>
                    <a:pt x="19" y="0"/>
                  </a:moveTo>
                  <a:cubicBezTo>
                    <a:pt x="13" y="2"/>
                    <a:pt x="0" y="0"/>
                    <a:pt x="0" y="9"/>
                  </a:cubicBezTo>
                  <a:cubicBezTo>
                    <a:pt x="9" y="7"/>
                    <a:pt x="19" y="9"/>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6"/>
            <p:cNvSpPr/>
            <p:nvPr/>
          </p:nvSpPr>
          <p:spPr>
            <a:xfrm>
              <a:off x="4930810" y="2887075"/>
              <a:ext cx="6496" cy="3107"/>
            </a:xfrm>
            <a:custGeom>
              <a:avLst/>
              <a:gdLst/>
              <a:ahLst/>
              <a:cxnLst/>
              <a:rect l="l" t="t" r="r" b="b"/>
              <a:pathLst>
                <a:path w="23" h="11" extrusionOk="0">
                  <a:moveTo>
                    <a:pt x="16" y="2"/>
                  </a:moveTo>
                  <a:cubicBezTo>
                    <a:pt x="14" y="0"/>
                    <a:pt x="1" y="7"/>
                    <a:pt x="7" y="9"/>
                  </a:cubicBezTo>
                  <a:cubicBezTo>
                    <a:pt x="9" y="11"/>
                    <a:pt x="22"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6"/>
            <p:cNvSpPr/>
            <p:nvPr/>
          </p:nvSpPr>
          <p:spPr>
            <a:xfrm>
              <a:off x="3764148" y="2879732"/>
              <a:ext cx="7625" cy="8190"/>
            </a:xfrm>
            <a:custGeom>
              <a:avLst/>
              <a:gdLst/>
              <a:ahLst/>
              <a:cxnLst/>
              <a:rect l="l" t="t" r="r" b="b"/>
              <a:pathLst>
                <a:path w="27" h="29" extrusionOk="0">
                  <a:moveTo>
                    <a:pt x="24" y="28"/>
                  </a:moveTo>
                  <a:cubicBezTo>
                    <a:pt x="26" y="13"/>
                    <a:pt x="22" y="3"/>
                    <a:pt x="3" y="1"/>
                  </a:cubicBezTo>
                  <a:cubicBezTo>
                    <a:pt x="0" y="16"/>
                    <a:pt x="7" y="26"/>
                    <a:pt x="2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6"/>
            <p:cNvSpPr/>
            <p:nvPr/>
          </p:nvSpPr>
          <p:spPr>
            <a:xfrm>
              <a:off x="4729447" y="2867588"/>
              <a:ext cx="5648" cy="4519"/>
            </a:xfrm>
            <a:custGeom>
              <a:avLst/>
              <a:gdLst/>
              <a:ahLst/>
              <a:cxnLst/>
              <a:rect l="l" t="t" r="r" b="b"/>
              <a:pathLst>
                <a:path w="20" h="16" extrusionOk="0">
                  <a:moveTo>
                    <a:pt x="1" y="16"/>
                  </a:moveTo>
                  <a:lnTo>
                    <a:pt x="20" y="16"/>
                  </a:lnTo>
                  <a:lnTo>
                    <a:pt x="20"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6"/>
            <p:cNvSpPr/>
            <p:nvPr/>
          </p:nvSpPr>
          <p:spPr>
            <a:xfrm>
              <a:off x="3852545" y="2867588"/>
              <a:ext cx="5648" cy="5083"/>
            </a:xfrm>
            <a:custGeom>
              <a:avLst/>
              <a:gdLst/>
              <a:ahLst/>
              <a:cxnLst/>
              <a:rect l="l" t="t" r="r" b="b"/>
              <a:pathLst>
                <a:path w="20" h="18" extrusionOk="0">
                  <a:moveTo>
                    <a:pt x="0" y="9"/>
                  </a:moveTo>
                  <a:cubicBezTo>
                    <a:pt x="0" y="16"/>
                    <a:pt x="17" y="18"/>
                    <a:pt x="19" y="9"/>
                  </a:cubicBezTo>
                  <a:cubicBezTo>
                    <a:pt x="17" y="1"/>
                    <a:pt x="9" y="5"/>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6"/>
            <p:cNvSpPr/>
            <p:nvPr/>
          </p:nvSpPr>
          <p:spPr>
            <a:xfrm>
              <a:off x="3793237" y="2865893"/>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6"/>
            <p:cNvSpPr/>
            <p:nvPr/>
          </p:nvSpPr>
          <p:spPr>
            <a:xfrm>
              <a:off x="4365977" y="2863352"/>
              <a:ext cx="2824" cy="5083"/>
            </a:xfrm>
            <a:custGeom>
              <a:avLst/>
              <a:gdLst/>
              <a:ahLst/>
              <a:cxnLst/>
              <a:rect l="l" t="t" r="r" b="b"/>
              <a:pathLst>
                <a:path w="10" h="18" extrusionOk="0">
                  <a:moveTo>
                    <a:pt x="9" y="9"/>
                  </a:moveTo>
                  <a:cubicBezTo>
                    <a:pt x="9" y="5"/>
                    <a:pt x="0" y="1"/>
                    <a:pt x="0" y="9"/>
                  </a:cubicBezTo>
                  <a:cubicBezTo>
                    <a:pt x="0"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6"/>
            <p:cNvSpPr/>
            <p:nvPr/>
          </p:nvSpPr>
          <p:spPr>
            <a:xfrm>
              <a:off x="3765278" y="2859680"/>
              <a:ext cx="9320" cy="8755"/>
            </a:xfrm>
            <a:custGeom>
              <a:avLst/>
              <a:gdLst/>
              <a:ahLst/>
              <a:cxnLst/>
              <a:rect l="l" t="t" r="r" b="b"/>
              <a:pathLst>
                <a:path w="33" h="31" extrusionOk="0">
                  <a:moveTo>
                    <a:pt x="9" y="1"/>
                  </a:moveTo>
                  <a:cubicBezTo>
                    <a:pt x="9" y="12"/>
                    <a:pt x="5" y="18"/>
                    <a:pt x="1" y="22"/>
                  </a:cubicBezTo>
                  <a:cubicBezTo>
                    <a:pt x="11" y="22"/>
                    <a:pt x="14" y="31"/>
                    <a:pt x="29" y="29"/>
                  </a:cubicBezTo>
                  <a:cubicBezTo>
                    <a:pt x="33" y="14"/>
                    <a:pt x="26" y="3"/>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6"/>
            <p:cNvSpPr/>
            <p:nvPr/>
          </p:nvSpPr>
          <p:spPr>
            <a:xfrm>
              <a:off x="3718679" y="2863352"/>
              <a:ext cx="5931" cy="3389"/>
            </a:xfrm>
            <a:custGeom>
              <a:avLst/>
              <a:gdLst/>
              <a:ahLst/>
              <a:cxnLst/>
              <a:rect l="l" t="t" r="r" b="b"/>
              <a:pathLst>
                <a:path w="21" h="12" extrusionOk="0">
                  <a:moveTo>
                    <a:pt x="16" y="3"/>
                  </a:moveTo>
                  <a:cubicBezTo>
                    <a:pt x="12"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6"/>
            <p:cNvSpPr/>
            <p:nvPr/>
          </p:nvSpPr>
          <p:spPr>
            <a:xfrm>
              <a:off x="4497866" y="2856291"/>
              <a:ext cx="9885" cy="6213"/>
            </a:xfrm>
            <a:custGeom>
              <a:avLst/>
              <a:gdLst/>
              <a:ahLst/>
              <a:cxnLst/>
              <a:rect l="l" t="t" r="r" b="b"/>
              <a:pathLst>
                <a:path w="35" h="22" extrusionOk="0">
                  <a:moveTo>
                    <a:pt x="22" y="21"/>
                  </a:moveTo>
                  <a:cubicBezTo>
                    <a:pt x="22" y="13"/>
                    <a:pt x="35" y="11"/>
                    <a:pt x="32" y="0"/>
                  </a:cubicBezTo>
                  <a:lnTo>
                    <a:pt x="11" y="0"/>
                  </a:lnTo>
                  <a:cubicBezTo>
                    <a:pt x="0" y="11"/>
                    <a:pt x="0" y="17"/>
                    <a:pt x="22"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6"/>
            <p:cNvSpPr/>
            <p:nvPr/>
          </p:nvSpPr>
          <p:spPr>
            <a:xfrm>
              <a:off x="3784765" y="28579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6"/>
            <p:cNvSpPr/>
            <p:nvPr/>
          </p:nvSpPr>
          <p:spPr>
            <a:xfrm>
              <a:off x="3720091" y="2857986"/>
              <a:ext cx="3107" cy="4519"/>
            </a:xfrm>
            <a:custGeom>
              <a:avLst/>
              <a:gdLst/>
              <a:ahLst/>
              <a:cxnLst/>
              <a:rect l="l" t="t" r="r" b="b"/>
              <a:pathLst>
                <a:path w="11" h="16" extrusionOk="0">
                  <a:moveTo>
                    <a:pt x="11" y="7"/>
                  </a:moveTo>
                  <a:cubicBezTo>
                    <a:pt x="11" y="5"/>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6"/>
            <p:cNvSpPr/>
            <p:nvPr/>
          </p:nvSpPr>
          <p:spPr>
            <a:xfrm>
              <a:off x="3835600" y="2844712"/>
              <a:ext cx="11014" cy="11014"/>
            </a:xfrm>
            <a:custGeom>
              <a:avLst/>
              <a:gdLst/>
              <a:ahLst/>
              <a:cxnLst/>
              <a:rect l="l" t="t" r="r" b="b"/>
              <a:pathLst>
                <a:path w="39" h="39" extrusionOk="0">
                  <a:moveTo>
                    <a:pt x="0" y="7"/>
                  </a:moveTo>
                  <a:lnTo>
                    <a:pt x="0" y="35"/>
                  </a:lnTo>
                  <a:cubicBezTo>
                    <a:pt x="39" y="39"/>
                    <a:pt x="39"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6"/>
            <p:cNvSpPr/>
            <p:nvPr/>
          </p:nvSpPr>
          <p:spPr>
            <a:xfrm>
              <a:off x="3868077" y="2838499"/>
              <a:ext cx="16098" cy="11861"/>
            </a:xfrm>
            <a:custGeom>
              <a:avLst/>
              <a:gdLst/>
              <a:ahLst/>
              <a:cxnLst/>
              <a:rect l="l" t="t" r="r" b="b"/>
              <a:pathLst>
                <a:path w="57" h="42" extrusionOk="0">
                  <a:moveTo>
                    <a:pt x="46" y="42"/>
                  </a:moveTo>
                  <a:cubicBezTo>
                    <a:pt x="57" y="1"/>
                    <a:pt x="1" y="39"/>
                    <a:pt x="46" y="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6"/>
            <p:cNvSpPr/>
            <p:nvPr/>
          </p:nvSpPr>
          <p:spPr>
            <a:xfrm>
              <a:off x="4200764" y="2837934"/>
              <a:ext cx="5931" cy="3389"/>
            </a:xfrm>
            <a:custGeom>
              <a:avLst/>
              <a:gdLst/>
              <a:ahLst/>
              <a:cxnLst/>
              <a:rect l="l" t="t" r="r" b="b"/>
              <a:pathLst>
                <a:path w="21" h="12" extrusionOk="0">
                  <a:moveTo>
                    <a:pt x="16" y="3"/>
                  </a:moveTo>
                  <a:cubicBezTo>
                    <a:pt x="14" y="1"/>
                    <a:pt x="1" y="5"/>
                    <a:pt x="5" y="9"/>
                  </a:cubicBezTo>
                  <a:cubicBezTo>
                    <a:pt x="7" y="11"/>
                    <a:pt x="20"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6"/>
            <p:cNvSpPr/>
            <p:nvPr/>
          </p:nvSpPr>
          <p:spPr>
            <a:xfrm>
              <a:off x="3756805" y="2820425"/>
              <a:ext cx="2824" cy="5083"/>
            </a:xfrm>
            <a:custGeom>
              <a:avLst/>
              <a:gdLst/>
              <a:ahLst/>
              <a:cxnLst/>
              <a:rect l="l" t="t" r="r" b="b"/>
              <a:pathLst>
                <a:path w="10" h="18" extrusionOk="0">
                  <a:moveTo>
                    <a:pt x="9" y="9"/>
                  </a:moveTo>
                  <a:cubicBezTo>
                    <a:pt x="9" y="5"/>
                    <a:pt x="1" y="1"/>
                    <a:pt x="1" y="9"/>
                  </a:cubicBezTo>
                  <a:cubicBezTo>
                    <a:pt x="1"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6"/>
            <p:cNvSpPr/>
            <p:nvPr/>
          </p:nvSpPr>
          <p:spPr>
            <a:xfrm>
              <a:off x="3801710" y="2805457"/>
              <a:ext cx="21464" cy="13556"/>
            </a:xfrm>
            <a:custGeom>
              <a:avLst/>
              <a:gdLst/>
              <a:ahLst/>
              <a:cxnLst/>
              <a:rect l="l" t="t" r="r" b="b"/>
              <a:pathLst>
                <a:path w="76" h="48" extrusionOk="0">
                  <a:moveTo>
                    <a:pt x="49" y="47"/>
                  </a:moveTo>
                  <a:cubicBezTo>
                    <a:pt x="75" y="30"/>
                    <a:pt x="45" y="11"/>
                    <a:pt x="30" y="0"/>
                  </a:cubicBezTo>
                  <a:cubicBezTo>
                    <a:pt x="28" y="7"/>
                    <a:pt x="15" y="7"/>
                    <a:pt x="0" y="7"/>
                  </a:cubicBezTo>
                  <a:cubicBezTo>
                    <a:pt x="7" y="28"/>
                    <a:pt x="24" y="41"/>
                    <a:pt x="49" y="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6"/>
            <p:cNvSpPr/>
            <p:nvPr/>
          </p:nvSpPr>
          <p:spPr>
            <a:xfrm>
              <a:off x="4942389" y="2808281"/>
              <a:ext cx="5648" cy="3389"/>
            </a:xfrm>
            <a:custGeom>
              <a:avLst/>
              <a:gdLst/>
              <a:ahLst/>
              <a:cxnLst/>
              <a:rect l="l" t="t" r="r" b="b"/>
              <a:pathLst>
                <a:path w="20" h="12" extrusionOk="0">
                  <a:moveTo>
                    <a:pt x="5" y="9"/>
                  </a:moveTo>
                  <a:cubicBezTo>
                    <a:pt x="9" y="12"/>
                    <a:pt x="20" y="7"/>
                    <a:pt x="16" y="3"/>
                  </a:cubicBezTo>
                  <a:cubicBezTo>
                    <a:pt x="13" y="1"/>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6"/>
            <p:cNvSpPr/>
            <p:nvPr/>
          </p:nvSpPr>
          <p:spPr>
            <a:xfrm>
              <a:off x="4410034" y="2796984"/>
              <a:ext cx="16098" cy="11014"/>
            </a:xfrm>
            <a:custGeom>
              <a:avLst/>
              <a:gdLst/>
              <a:ahLst/>
              <a:cxnLst/>
              <a:rect l="l" t="t" r="r" b="b"/>
              <a:pathLst>
                <a:path w="57" h="39" extrusionOk="0">
                  <a:moveTo>
                    <a:pt x="33" y="22"/>
                  </a:moveTo>
                  <a:cubicBezTo>
                    <a:pt x="56" y="0"/>
                    <a:pt x="1" y="39"/>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6"/>
            <p:cNvSpPr/>
            <p:nvPr/>
          </p:nvSpPr>
          <p:spPr>
            <a:xfrm>
              <a:off x="4210648" y="2791336"/>
              <a:ext cx="3107" cy="4519"/>
            </a:xfrm>
            <a:custGeom>
              <a:avLst/>
              <a:gdLst/>
              <a:ahLst/>
              <a:cxnLst/>
              <a:rect l="l" t="t" r="r" b="b"/>
              <a:pathLst>
                <a:path w="11" h="16" extrusionOk="0">
                  <a:moveTo>
                    <a:pt x="11" y="7"/>
                  </a:moveTo>
                  <a:cubicBezTo>
                    <a:pt x="11" y="3"/>
                    <a:pt x="2" y="1"/>
                    <a:pt x="0" y="7"/>
                  </a:cubicBezTo>
                  <a:cubicBezTo>
                    <a:pt x="0" y="12"/>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6"/>
            <p:cNvSpPr/>
            <p:nvPr/>
          </p:nvSpPr>
          <p:spPr>
            <a:xfrm>
              <a:off x="4040069" y="2782863"/>
              <a:ext cx="12991" cy="10167"/>
            </a:xfrm>
            <a:custGeom>
              <a:avLst/>
              <a:gdLst/>
              <a:ahLst/>
              <a:cxnLst/>
              <a:rect l="l" t="t" r="r" b="b"/>
              <a:pathLst>
                <a:path w="46" h="36" extrusionOk="0">
                  <a:moveTo>
                    <a:pt x="34" y="24"/>
                  </a:moveTo>
                  <a:cubicBezTo>
                    <a:pt x="36" y="22"/>
                    <a:pt x="45" y="9"/>
                    <a:pt x="45" y="9"/>
                  </a:cubicBezTo>
                  <a:cubicBezTo>
                    <a:pt x="34" y="1"/>
                    <a:pt x="0" y="35"/>
                    <a:pt x="34" y="31"/>
                  </a:cubicBezTo>
                  <a:cubicBezTo>
                    <a:pt x="36" y="31"/>
                    <a:pt x="34" y="24"/>
                    <a:pt x="34"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6"/>
            <p:cNvSpPr/>
            <p:nvPr/>
          </p:nvSpPr>
          <p:spPr>
            <a:xfrm>
              <a:off x="4653195" y="2783711"/>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6"/>
            <p:cNvSpPr/>
            <p:nvPr/>
          </p:nvSpPr>
          <p:spPr>
            <a:xfrm>
              <a:off x="4269673" y="2781169"/>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6"/>
            <p:cNvSpPr/>
            <p:nvPr/>
          </p:nvSpPr>
          <p:spPr>
            <a:xfrm>
              <a:off x="4913865" y="2781169"/>
              <a:ext cx="6496" cy="3389"/>
            </a:xfrm>
            <a:custGeom>
              <a:avLst/>
              <a:gdLst/>
              <a:ahLst/>
              <a:cxnLst/>
              <a:rect l="l" t="t" r="r" b="b"/>
              <a:pathLst>
                <a:path w="23" h="12" extrusionOk="0">
                  <a:moveTo>
                    <a:pt x="16" y="3"/>
                  </a:moveTo>
                  <a:cubicBezTo>
                    <a:pt x="14" y="0"/>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6"/>
            <p:cNvSpPr/>
            <p:nvPr/>
          </p:nvSpPr>
          <p:spPr>
            <a:xfrm>
              <a:off x="3694674" y="2779474"/>
              <a:ext cx="8755" cy="2542"/>
            </a:xfrm>
            <a:custGeom>
              <a:avLst/>
              <a:gdLst/>
              <a:ahLst/>
              <a:cxnLst/>
              <a:rect l="l" t="t" r="r" b="b"/>
              <a:pathLst>
                <a:path w="31" h="9" extrusionOk="0">
                  <a:moveTo>
                    <a:pt x="30" y="2"/>
                  </a:moveTo>
                  <a:cubicBezTo>
                    <a:pt x="17" y="2"/>
                    <a:pt x="2" y="0"/>
                    <a:pt x="0" y="9"/>
                  </a:cubicBezTo>
                  <a:cubicBezTo>
                    <a:pt x="11" y="6"/>
                    <a:pt x="28" y="9"/>
                    <a:pt x="30"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6"/>
            <p:cNvSpPr/>
            <p:nvPr/>
          </p:nvSpPr>
          <p:spPr>
            <a:xfrm>
              <a:off x="4918101" y="2773826"/>
              <a:ext cx="6496" cy="7060"/>
            </a:xfrm>
            <a:custGeom>
              <a:avLst/>
              <a:gdLst/>
              <a:ahLst/>
              <a:cxnLst/>
              <a:rect l="l" t="t" r="r" b="b"/>
              <a:pathLst>
                <a:path w="23" h="25" extrusionOk="0">
                  <a:moveTo>
                    <a:pt x="22" y="22"/>
                  </a:moveTo>
                  <a:cubicBezTo>
                    <a:pt x="20" y="14"/>
                    <a:pt x="22" y="1"/>
                    <a:pt x="12" y="1"/>
                  </a:cubicBezTo>
                  <a:cubicBezTo>
                    <a:pt x="12" y="5"/>
                    <a:pt x="9" y="9"/>
                    <a:pt x="1" y="7"/>
                  </a:cubicBezTo>
                  <a:cubicBezTo>
                    <a:pt x="3" y="16"/>
                    <a:pt x="5"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6"/>
            <p:cNvSpPr/>
            <p:nvPr/>
          </p:nvSpPr>
          <p:spPr>
            <a:xfrm>
              <a:off x="4835918" y="2771002"/>
              <a:ext cx="16098" cy="11579"/>
            </a:xfrm>
            <a:custGeom>
              <a:avLst/>
              <a:gdLst/>
              <a:ahLst/>
              <a:cxnLst/>
              <a:rect l="l" t="t" r="r" b="b"/>
              <a:pathLst>
                <a:path w="57" h="41"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6"/>
            <p:cNvSpPr/>
            <p:nvPr/>
          </p:nvSpPr>
          <p:spPr>
            <a:xfrm>
              <a:off x="5052531" y="2771567"/>
              <a:ext cx="9885" cy="4519"/>
            </a:xfrm>
            <a:custGeom>
              <a:avLst/>
              <a:gdLst/>
              <a:ahLst/>
              <a:cxnLst/>
              <a:rect l="l" t="t" r="r" b="b"/>
              <a:pathLst>
                <a:path w="35" h="16" extrusionOk="0">
                  <a:moveTo>
                    <a:pt x="5" y="15"/>
                  </a:moveTo>
                  <a:lnTo>
                    <a:pt x="24" y="15"/>
                  </a:lnTo>
                  <a:cubicBezTo>
                    <a:pt x="24" y="9"/>
                    <a:pt x="32" y="7"/>
                    <a:pt x="35" y="2"/>
                  </a:cubicBezTo>
                  <a:cubicBezTo>
                    <a:pt x="20" y="2"/>
                    <a:pt x="0" y="0"/>
                    <a:pt x="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6"/>
            <p:cNvSpPr/>
            <p:nvPr/>
          </p:nvSpPr>
          <p:spPr>
            <a:xfrm>
              <a:off x="5268297" y="2763659"/>
              <a:ext cx="10167" cy="5083"/>
            </a:xfrm>
            <a:custGeom>
              <a:avLst/>
              <a:gdLst/>
              <a:ahLst/>
              <a:cxnLst/>
              <a:rect l="l" t="t" r="r" b="b"/>
              <a:pathLst>
                <a:path w="36" h="18" extrusionOk="0">
                  <a:moveTo>
                    <a:pt x="31" y="2"/>
                  </a:moveTo>
                  <a:cubicBezTo>
                    <a:pt x="14" y="0"/>
                    <a:pt x="5" y="7"/>
                    <a:pt x="1" y="15"/>
                  </a:cubicBezTo>
                  <a:cubicBezTo>
                    <a:pt x="16" y="15"/>
                    <a:pt x="35" y="17"/>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6"/>
            <p:cNvSpPr/>
            <p:nvPr/>
          </p:nvSpPr>
          <p:spPr>
            <a:xfrm>
              <a:off x="5010169" y="2765354"/>
              <a:ext cx="5648" cy="3389"/>
            </a:xfrm>
            <a:custGeom>
              <a:avLst/>
              <a:gdLst/>
              <a:ahLst/>
              <a:cxnLst/>
              <a:rect l="l" t="t" r="r" b="b"/>
              <a:pathLst>
                <a:path w="20" h="12" extrusionOk="0">
                  <a:moveTo>
                    <a:pt x="15" y="3"/>
                  </a:moveTo>
                  <a:cubicBezTo>
                    <a:pt x="13" y="1"/>
                    <a:pt x="0" y="5"/>
                    <a:pt x="5" y="9"/>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6"/>
            <p:cNvSpPr/>
            <p:nvPr/>
          </p:nvSpPr>
          <p:spPr>
            <a:xfrm>
              <a:off x="4217709" y="2765354"/>
              <a:ext cx="5931" cy="3389"/>
            </a:xfrm>
            <a:custGeom>
              <a:avLst/>
              <a:gdLst/>
              <a:ahLst/>
              <a:cxnLst/>
              <a:rect l="l" t="t" r="r" b="b"/>
              <a:pathLst>
                <a:path w="21" h="12" extrusionOk="0">
                  <a:moveTo>
                    <a:pt x="16" y="3"/>
                  </a:moveTo>
                  <a:cubicBezTo>
                    <a:pt x="14"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6"/>
            <p:cNvSpPr/>
            <p:nvPr/>
          </p:nvSpPr>
          <p:spPr>
            <a:xfrm>
              <a:off x="4777175" y="2756316"/>
              <a:ext cx="6496" cy="3954"/>
            </a:xfrm>
            <a:custGeom>
              <a:avLst/>
              <a:gdLst/>
              <a:ahLst/>
              <a:cxnLst/>
              <a:rect l="l" t="t" r="r" b="b"/>
              <a:pathLst>
                <a:path w="23" h="14" extrusionOk="0">
                  <a:moveTo>
                    <a:pt x="22" y="1"/>
                  </a:moveTo>
                  <a:lnTo>
                    <a:pt x="1" y="1"/>
                  </a:lnTo>
                  <a:lnTo>
                    <a:pt x="1"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6"/>
            <p:cNvSpPr/>
            <p:nvPr/>
          </p:nvSpPr>
          <p:spPr>
            <a:xfrm>
              <a:off x="4878845" y="2741913"/>
              <a:ext cx="11862" cy="12426"/>
            </a:xfrm>
            <a:custGeom>
              <a:avLst/>
              <a:gdLst/>
              <a:ahLst/>
              <a:cxnLst/>
              <a:rect l="l" t="t" r="r" b="b"/>
              <a:pathLst>
                <a:path w="42" h="44" extrusionOk="0">
                  <a:moveTo>
                    <a:pt x="41" y="43"/>
                  </a:moveTo>
                  <a:lnTo>
                    <a:pt x="41" y="2"/>
                  </a:lnTo>
                  <a:cubicBezTo>
                    <a:pt x="5" y="0"/>
                    <a:pt x="11" y="28"/>
                    <a:pt x="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6"/>
            <p:cNvSpPr/>
            <p:nvPr/>
          </p:nvSpPr>
          <p:spPr>
            <a:xfrm>
              <a:off x="4314013" y="2745585"/>
              <a:ext cx="16663" cy="11579"/>
            </a:xfrm>
            <a:custGeom>
              <a:avLst/>
              <a:gdLst/>
              <a:ahLst/>
              <a:cxnLst/>
              <a:rect l="l" t="t" r="r" b="b"/>
              <a:pathLst>
                <a:path w="59" h="41" extrusionOk="0">
                  <a:moveTo>
                    <a:pt x="35" y="24"/>
                  </a:moveTo>
                  <a:cubicBezTo>
                    <a:pt x="58" y="0"/>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6"/>
            <p:cNvSpPr/>
            <p:nvPr/>
          </p:nvSpPr>
          <p:spPr>
            <a:xfrm>
              <a:off x="3946872" y="2749821"/>
              <a:ext cx="6213" cy="3107"/>
            </a:xfrm>
            <a:custGeom>
              <a:avLst/>
              <a:gdLst/>
              <a:ahLst/>
              <a:cxnLst/>
              <a:rect l="l" t="t" r="r" b="b"/>
              <a:pathLst>
                <a:path w="22" h="11" extrusionOk="0">
                  <a:moveTo>
                    <a:pt x="7" y="9"/>
                  </a:moveTo>
                  <a:cubicBezTo>
                    <a:pt x="9" y="11"/>
                    <a:pt x="22" y="4"/>
                    <a:pt x="15" y="2"/>
                  </a:cubicBezTo>
                  <a:cubicBezTo>
                    <a:pt x="13" y="0"/>
                    <a:pt x="0" y="4"/>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6"/>
            <p:cNvSpPr/>
            <p:nvPr/>
          </p:nvSpPr>
          <p:spPr>
            <a:xfrm>
              <a:off x="4302434" y="2746149"/>
              <a:ext cx="5648" cy="3107"/>
            </a:xfrm>
            <a:custGeom>
              <a:avLst/>
              <a:gdLst/>
              <a:ahLst/>
              <a:cxnLst/>
              <a:rect l="l" t="t" r="r" b="b"/>
              <a:pathLst>
                <a:path w="20" h="11" extrusionOk="0">
                  <a:moveTo>
                    <a:pt x="16" y="0"/>
                  </a:moveTo>
                  <a:cubicBezTo>
                    <a:pt x="11"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6"/>
            <p:cNvSpPr/>
            <p:nvPr/>
          </p:nvSpPr>
          <p:spPr>
            <a:xfrm>
              <a:off x="5145729" y="2743608"/>
              <a:ext cx="5648" cy="3389"/>
            </a:xfrm>
            <a:custGeom>
              <a:avLst/>
              <a:gdLst/>
              <a:ahLst/>
              <a:cxnLst/>
              <a:rect l="l" t="t" r="r" b="b"/>
              <a:pathLst>
                <a:path w="20" h="12" extrusionOk="0">
                  <a:moveTo>
                    <a:pt x="4" y="9"/>
                  </a:moveTo>
                  <a:cubicBezTo>
                    <a:pt x="7" y="11"/>
                    <a:pt x="19" y="7"/>
                    <a:pt x="15" y="3"/>
                  </a:cubicBezTo>
                  <a:cubicBezTo>
                    <a:pt x="11" y="1"/>
                    <a:pt x="0" y="7"/>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6"/>
            <p:cNvSpPr/>
            <p:nvPr/>
          </p:nvSpPr>
          <p:spPr>
            <a:xfrm>
              <a:off x="4051930" y="2737677"/>
              <a:ext cx="14968" cy="8755"/>
            </a:xfrm>
            <a:custGeom>
              <a:avLst/>
              <a:gdLst/>
              <a:ahLst/>
              <a:cxnLst/>
              <a:rect l="l" t="t" r="r" b="b"/>
              <a:pathLst>
                <a:path w="53" h="31" extrusionOk="0">
                  <a:moveTo>
                    <a:pt x="3" y="11"/>
                  </a:moveTo>
                  <a:cubicBezTo>
                    <a:pt x="5" y="20"/>
                    <a:pt x="1" y="30"/>
                    <a:pt x="14" y="30"/>
                  </a:cubicBezTo>
                  <a:cubicBezTo>
                    <a:pt x="14" y="13"/>
                    <a:pt x="52" y="22"/>
                    <a:pt x="52" y="2"/>
                  </a:cubicBezTo>
                  <a:cubicBezTo>
                    <a:pt x="22" y="11"/>
                    <a:pt x="27" y="0"/>
                    <a:pt x="3"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6"/>
            <p:cNvSpPr/>
            <p:nvPr/>
          </p:nvSpPr>
          <p:spPr>
            <a:xfrm>
              <a:off x="4006179" y="2739936"/>
              <a:ext cx="6213" cy="3389"/>
            </a:xfrm>
            <a:custGeom>
              <a:avLst/>
              <a:gdLst/>
              <a:ahLst/>
              <a:cxnLst/>
              <a:rect l="l" t="t" r="r" b="b"/>
              <a:pathLst>
                <a:path w="22" h="12" extrusionOk="0">
                  <a:moveTo>
                    <a:pt x="15" y="3"/>
                  </a:moveTo>
                  <a:cubicBezTo>
                    <a:pt x="13" y="1"/>
                    <a:pt x="0" y="5"/>
                    <a:pt x="4"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6"/>
            <p:cNvSpPr/>
            <p:nvPr/>
          </p:nvSpPr>
          <p:spPr>
            <a:xfrm>
              <a:off x="4870938" y="2734006"/>
              <a:ext cx="12991" cy="6778"/>
            </a:xfrm>
            <a:custGeom>
              <a:avLst/>
              <a:gdLst/>
              <a:ahLst/>
              <a:cxnLst/>
              <a:rect l="l" t="t" r="r" b="b"/>
              <a:pathLst>
                <a:path w="46" h="24" extrusionOk="0">
                  <a:moveTo>
                    <a:pt x="39" y="15"/>
                  </a:moveTo>
                  <a:cubicBezTo>
                    <a:pt x="46" y="0"/>
                    <a:pt x="1" y="0"/>
                    <a:pt x="9" y="15"/>
                  </a:cubicBezTo>
                  <a:cubicBezTo>
                    <a:pt x="12" y="22"/>
                    <a:pt x="35" y="24"/>
                    <a:pt x="39"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6"/>
            <p:cNvSpPr/>
            <p:nvPr/>
          </p:nvSpPr>
          <p:spPr>
            <a:xfrm>
              <a:off x="4842131" y="2728640"/>
              <a:ext cx="9885" cy="12144"/>
            </a:xfrm>
            <a:custGeom>
              <a:avLst/>
              <a:gdLst/>
              <a:ahLst/>
              <a:cxnLst/>
              <a:rect l="l" t="t" r="r" b="b"/>
              <a:pathLst>
                <a:path w="35" h="43" extrusionOk="0">
                  <a:moveTo>
                    <a:pt x="21" y="43"/>
                  </a:moveTo>
                  <a:cubicBezTo>
                    <a:pt x="17" y="30"/>
                    <a:pt x="34" y="0"/>
                    <a:pt x="2" y="7"/>
                  </a:cubicBezTo>
                  <a:cubicBezTo>
                    <a:pt x="0" y="24"/>
                    <a:pt x="0" y="41"/>
                    <a:pt x="2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6"/>
            <p:cNvSpPr/>
            <p:nvPr/>
          </p:nvSpPr>
          <p:spPr>
            <a:xfrm>
              <a:off x="4489958" y="2722427"/>
              <a:ext cx="11297" cy="7060"/>
            </a:xfrm>
            <a:custGeom>
              <a:avLst/>
              <a:gdLst/>
              <a:ahLst/>
              <a:cxnLst/>
              <a:rect l="l" t="t" r="r" b="b"/>
              <a:pathLst>
                <a:path w="40" h="25" extrusionOk="0">
                  <a:moveTo>
                    <a:pt x="39" y="1"/>
                  </a:moveTo>
                  <a:cubicBezTo>
                    <a:pt x="18" y="1"/>
                    <a:pt x="3" y="3"/>
                    <a:pt x="1" y="16"/>
                  </a:cubicBezTo>
                  <a:cubicBezTo>
                    <a:pt x="20" y="14"/>
                    <a:pt x="22" y="24"/>
                    <a:pt x="3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6"/>
            <p:cNvSpPr/>
            <p:nvPr/>
          </p:nvSpPr>
          <p:spPr>
            <a:xfrm>
              <a:off x="4306670" y="2724403"/>
              <a:ext cx="2824" cy="5083"/>
            </a:xfrm>
            <a:custGeom>
              <a:avLst/>
              <a:gdLst/>
              <a:ahLst/>
              <a:cxnLst/>
              <a:rect l="l" t="t" r="r" b="b"/>
              <a:pathLst>
                <a:path w="10" h="18" extrusionOk="0">
                  <a:moveTo>
                    <a:pt x="9" y="9"/>
                  </a:moveTo>
                  <a:cubicBezTo>
                    <a:pt x="9" y="4"/>
                    <a:pt x="1" y="0"/>
                    <a:pt x="1" y="9"/>
                  </a:cubicBezTo>
                  <a:cubicBezTo>
                    <a:pt x="1" y="13"/>
                    <a:pt x="7"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6"/>
            <p:cNvSpPr/>
            <p:nvPr/>
          </p:nvSpPr>
          <p:spPr>
            <a:xfrm>
              <a:off x="4044305" y="2718755"/>
              <a:ext cx="17228" cy="10167"/>
            </a:xfrm>
            <a:custGeom>
              <a:avLst/>
              <a:gdLst/>
              <a:ahLst/>
              <a:cxnLst/>
              <a:rect l="l" t="t" r="r" b="b"/>
              <a:pathLst>
                <a:path w="61" h="36" extrusionOk="0">
                  <a:moveTo>
                    <a:pt x="60" y="1"/>
                  </a:moveTo>
                  <a:lnTo>
                    <a:pt x="11" y="1"/>
                  </a:lnTo>
                  <a:cubicBezTo>
                    <a:pt x="11" y="14"/>
                    <a:pt x="9" y="22"/>
                    <a:pt x="0" y="29"/>
                  </a:cubicBezTo>
                  <a:cubicBezTo>
                    <a:pt x="43" y="35"/>
                    <a:pt x="45" y="14"/>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6"/>
            <p:cNvSpPr/>
            <p:nvPr/>
          </p:nvSpPr>
          <p:spPr>
            <a:xfrm>
              <a:off x="4545594" y="2717061"/>
              <a:ext cx="9320" cy="5648"/>
            </a:xfrm>
            <a:custGeom>
              <a:avLst/>
              <a:gdLst/>
              <a:ahLst/>
              <a:cxnLst/>
              <a:rect l="l" t="t" r="r" b="b"/>
              <a:pathLst>
                <a:path w="33" h="20" extrusionOk="0">
                  <a:moveTo>
                    <a:pt x="33" y="0"/>
                  </a:moveTo>
                  <a:lnTo>
                    <a:pt x="13" y="0"/>
                  </a:lnTo>
                  <a:cubicBezTo>
                    <a:pt x="11" y="9"/>
                    <a:pt x="1" y="9"/>
                    <a:pt x="3" y="20"/>
                  </a:cubicBezTo>
                  <a:lnTo>
                    <a:pt x="33"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6"/>
            <p:cNvSpPr/>
            <p:nvPr/>
          </p:nvSpPr>
          <p:spPr>
            <a:xfrm>
              <a:off x="5050554" y="2712824"/>
              <a:ext cx="10167" cy="6213"/>
            </a:xfrm>
            <a:custGeom>
              <a:avLst/>
              <a:gdLst/>
              <a:ahLst/>
              <a:cxnLst/>
              <a:rect l="l" t="t" r="r" b="b"/>
              <a:pathLst>
                <a:path w="36" h="22" extrusionOk="0">
                  <a:moveTo>
                    <a:pt x="22" y="22"/>
                  </a:moveTo>
                  <a:cubicBezTo>
                    <a:pt x="22" y="13"/>
                    <a:pt x="35" y="13"/>
                    <a:pt x="31" y="0"/>
                  </a:cubicBezTo>
                  <a:lnTo>
                    <a:pt x="12" y="0"/>
                  </a:lnTo>
                  <a:cubicBezTo>
                    <a:pt x="1" y="11"/>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6"/>
            <p:cNvSpPr/>
            <p:nvPr/>
          </p:nvSpPr>
          <p:spPr>
            <a:xfrm>
              <a:off x="5097153" y="2714519"/>
              <a:ext cx="6496" cy="3389"/>
            </a:xfrm>
            <a:custGeom>
              <a:avLst/>
              <a:gdLst/>
              <a:ahLst/>
              <a:cxnLst/>
              <a:rect l="l" t="t" r="r" b="b"/>
              <a:pathLst>
                <a:path w="23" h="12" extrusionOk="0">
                  <a:moveTo>
                    <a:pt x="16" y="1"/>
                  </a:moveTo>
                  <a:cubicBezTo>
                    <a:pt x="14" y="1"/>
                    <a:pt x="1" y="5"/>
                    <a:pt x="7" y="9"/>
                  </a:cubicBezTo>
                  <a:cubicBezTo>
                    <a:pt x="9" y="12"/>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6"/>
            <p:cNvSpPr/>
            <p:nvPr/>
          </p:nvSpPr>
          <p:spPr>
            <a:xfrm>
              <a:off x="3695803" y="2714519"/>
              <a:ext cx="6213" cy="3389"/>
            </a:xfrm>
            <a:custGeom>
              <a:avLst/>
              <a:gdLst/>
              <a:ahLst/>
              <a:cxnLst/>
              <a:rect l="l" t="t" r="r" b="b"/>
              <a:pathLst>
                <a:path w="22" h="12" extrusionOk="0">
                  <a:moveTo>
                    <a:pt x="15" y="1"/>
                  </a:moveTo>
                  <a:cubicBezTo>
                    <a:pt x="13" y="1"/>
                    <a:pt x="0" y="5"/>
                    <a:pt x="7" y="9"/>
                  </a:cubicBezTo>
                  <a:cubicBezTo>
                    <a:pt x="9" y="12"/>
                    <a:pt x="22"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6"/>
            <p:cNvSpPr/>
            <p:nvPr/>
          </p:nvSpPr>
          <p:spPr>
            <a:xfrm>
              <a:off x="4661667" y="2710283"/>
              <a:ext cx="5931" cy="5931"/>
            </a:xfrm>
            <a:custGeom>
              <a:avLst/>
              <a:gdLst/>
              <a:ahLst/>
              <a:cxnLst/>
              <a:rect l="l" t="t" r="r" b="b"/>
              <a:pathLst>
                <a:path w="21" h="21" extrusionOk="0">
                  <a:moveTo>
                    <a:pt x="20" y="9"/>
                  </a:moveTo>
                  <a:cubicBezTo>
                    <a:pt x="20" y="3"/>
                    <a:pt x="3" y="1"/>
                    <a:pt x="1" y="9"/>
                  </a:cubicBezTo>
                  <a:cubicBezTo>
                    <a:pt x="11"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6"/>
            <p:cNvSpPr/>
            <p:nvPr/>
          </p:nvSpPr>
          <p:spPr>
            <a:xfrm>
              <a:off x="4555761" y="2712260"/>
              <a:ext cx="6496" cy="3107"/>
            </a:xfrm>
            <a:custGeom>
              <a:avLst/>
              <a:gdLst/>
              <a:ahLst/>
              <a:cxnLst/>
              <a:rect l="l" t="t" r="r" b="b"/>
              <a:pathLst>
                <a:path w="23" h="11" extrusionOk="0">
                  <a:moveTo>
                    <a:pt x="7" y="9"/>
                  </a:moveTo>
                  <a:cubicBezTo>
                    <a:pt x="10"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6"/>
            <p:cNvSpPr/>
            <p:nvPr/>
          </p:nvSpPr>
          <p:spPr>
            <a:xfrm>
              <a:off x="4430651" y="2704917"/>
              <a:ext cx="5648" cy="4519"/>
            </a:xfrm>
            <a:custGeom>
              <a:avLst/>
              <a:gdLst/>
              <a:ahLst/>
              <a:cxnLst/>
              <a:rect l="l" t="t" r="r" b="b"/>
              <a:pathLst>
                <a:path w="20" h="16" extrusionOk="0">
                  <a:moveTo>
                    <a:pt x="20" y="1"/>
                  </a:moveTo>
                  <a:lnTo>
                    <a:pt x="1" y="1"/>
                  </a:lnTo>
                  <a:lnTo>
                    <a:pt x="1" y="16"/>
                  </a:lnTo>
                  <a:lnTo>
                    <a:pt x="20"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6"/>
            <p:cNvSpPr/>
            <p:nvPr/>
          </p:nvSpPr>
          <p:spPr>
            <a:xfrm>
              <a:off x="4506903" y="2703222"/>
              <a:ext cx="2824" cy="4519"/>
            </a:xfrm>
            <a:custGeom>
              <a:avLst/>
              <a:gdLst/>
              <a:ahLst/>
              <a:cxnLst/>
              <a:rect l="l" t="t" r="r" b="b"/>
              <a:pathLst>
                <a:path w="10" h="16" extrusionOk="0">
                  <a:moveTo>
                    <a:pt x="0" y="7"/>
                  </a:moveTo>
                  <a:cubicBezTo>
                    <a:pt x="0" y="11"/>
                    <a:pt x="7" y="15"/>
                    <a:pt x="9" y="7"/>
                  </a:cubicBezTo>
                  <a:cubicBezTo>
                    <a:pt x="9" y="2"/>
                    <a:pt x="3"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6"/>
            <p:cNvSpPr/>
            <p:nvPr/>
          </p:nvSpPr>
          <p:spPr>
            <a:xfrm>
              <a:off x="4123382" y="2697009"/>
              <a:ext cx="2824" cy="4519"/>
            </a:xfrm>
            <a:custGeom>
              <a:avLst/>
              <a:gdLst/>
              <a:ahLst/>
              <a:cxnLst/>
              <a:rect l="l" t="t" r="r" b="b"/>
              <a:pathLst>
                <a:path w="10" h="16" extrusionOk="0">
                  <a:moveTo>
                    <a:pt x="9" y="9"/>
                  </a:moveTo>
                  <a:cubicBezTo>
                    <a:pt x="9" y="5"/>
                    <a:pt x="1" y="1"/>
                    <a:pt x="1" y="9"/>
                  </a:cubicBezTo>
                  <a:cubicBezTo>
                    <a:pt x="1" y="11"/>
                    <a:pt x="7"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6"/>
            <p:cNvSpPr/>
            <p:nvPr/>
          </p:nvSpPr>
          <p:spPr>
            <a:xfrm>
              <a:off x="4405233" y="2695315"/>
              <a:ext cx="5648" cy="4519"/>
            </a:xfrm>
            <a:custGeom>
              <a:avLst/>
              <a:gdLst/>
              <a:ahLst/>
              <a:cxnLst/>
              <a:rect l="l" t="t" r="r" b="b"/>
              <a:pathLst>
                <a:path w="20"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6"/>
            <p:cNvSpPr/>
            <p:nvPr/>
          </p:nvSpPr>
          <p:spPr>
            <a:xfrm>
              <a:off x="3814418" y="2696444"/>
              <a:ext cx="5648" cy="3389"/>
            </a:xfrm>
            <a:custGeom>
              <a:avLst/>
              <a:gdLst/>
              <a:ahLst/>
              <a:cxnLst/>
              <a:rect l="l" t="t" r="r" b="b"/>
              <a:pathLst>
                <a:path w="20" h="12" extrusionOk="0">
                  <a:moveTo>
                    <a:pt x="4" y="11"/>
                  </a:moveTo>
                  <a:cubicBezTo>
                    <a:pt x="9" y="11"/>
                    <a:pt x="19" y="7"/>
                    <a:pt x="15" y="3"/>
                  </a:cubicBezTo>
                  <a:cubicBezTo>
                    <a:pt x="13" y="1"/>
                    <a:pt x="0" y="7"/>
                    <a:pt x="4"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6"/>
            <p:cNvSpPr/>
            <p:nvPr/>
          </p:nvSpPr>
          <p:spPr>
            <a:xfrm>
              <a:off x="3700040" y="2695315"/>
              <a:ext cx="3389" cy="4519"/>
            </a:xfrm>
            <a:custGeom>
              <a:avLst/>
              <a:gdLst/>
              <a:ahLst/>
              <a:cxnLst/>
              <a:rect l="l" t="t" r="r" b="b"/>
              <a:pathLst>
                <a:path w="12" h="16" extrusionOk="0">
                  <a:moveTo>
                    <a:pt x="0" y="7"/>
                  </a:moveTo>
                  <a:cubicBezTo>
                    <a:pt x="0" y="11"/>
                    <a:pt x="9" y="15"/>
                    <a:pt x="11" y="7"/>
                  </a:cubicBezTo>
                  <a:cubicBezTo>
                    <a:pt x="11" y="5"/>
                    <a:pt x="3"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6"/>
            <p:cNvSpPr/>
            <p:nvPr/>
          </p:nvSpPr>
          <p:spPr>
            <a:xfrm>
              <a:off x="5179619" y="2692773"/>
              <a:ext cx="5648" cy="3389"/>
            </a:xfrm>
            <a:custGeom>
              <a:avLst/>
              <a:gdLst/>
              <a:ahLst/>
              <a:cxnLst/>
              <a:rect l="l" t="t" r="r" b="b"/>
              <a:pathLst>
                <a:path w="20" h="12" extrusionOk="0">
                  <a:moveTo>
                    <a:pt x="15" y="3"/>
                  </a:moveTo>
                  <a:cubicBezTo>
                    <a:pt x="11" y="1"/>
                    <a:pt x="0" y="5"/>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6"/>
            <p:cNvSpPr/>
            <p:nvPr/>
          </p:nvSpPr>
          <p:spPr>
            <a:xfrm>
              <a:off x="4720975" y="2689102"/>
              <a:ext cx="8755" cy="7060"/>
            </a:xfrm>
            <a:custGeom>
              <a:avLst/>
              <a:gdLst/>
              <a:ahLst/>
              <a:cxnLst/>
              <a:rect l="l" t="t" r="r" b="b"/>
              <a:pathLst>
                <a:path w="31" h="25" extrusionOk="0">
                  <a:moveTo>
                    <a:pt x="31" y="1"/>
                  </a:moveTo>
                  <a:lnTo>
                    <a:pt x="11" y="1"/>
                  </a:lnTo>
                  <a:cubicBezTo>
                    <a:pt x="11" y="7"/>
                    <a:pt x="3" y="9"/>
                    <a:pt x="1" y="16"/>
                  </a:cubicBezTo>
                  <a:cubicBezTo>
                    <a:pt x="14" y="16"/>
                    <a:pt x="16" y="24"/>
                    <a:pt x="31" y="22"/>
                  </a:cubicBezTo>
                  <a:cubicBezTo>
                    <a:pt x="31" y="16"/>
                    <a:pt x="31" y="7"/>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6"/>
            <p:cNvSpPr/>
            <p:nvPr/>
          </p:nvSpPr>
          <p:spPr>
            <a:xfrm>
              <a:off x="3808770" y="2689102"/>
              <a:ext cx="10167" cy="4519"/>
            </a:xfrm>
            <a:custGeom>
              <a:avLst/>
              <a:gdLst/>
              <a:ahLst/>
              <a:cxnLst/>
              <a:rect l="l" t="t" r="r" b="b"/>
              <a:pathLst>
                <a:path w="36" h="16" extrusionOk="0">
                  <a:moveTo>
                    <a:pt x="24" y="16"/>
                  </a:moveTo>
                  <a:cubicBezTo>
                    <a:pt x="24" y="9"/>
                    <a:pt x="33" y="7"/>
                    <a:pt x="35" y="1"/>
                  </a:cubicBezTo>
                  <a:cubicBezTo>
                    <a:pt x="20" y="3"/>
                    <a:pt x="1"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6"/>
            <p:cNvSpPr/>
            <p:nvPr/>
          </p:nvSpPr>
          <p:spPr>
            <a:xfrm>
              <a:off x="4502667" y="2681476"/>
              <a:ext cx="16663" cy="9885"/>
            </a:xfrm>
            <a:custGeom>
              <a:avLst/>
              <a:gdLst/>
              <a:ahLst/>
              <a:cxnLst/>
              <a:rect l="l" t="t" r="r" b="b"/>
              <a:pathLst>
                <a:path w="59" h="35" extrusionOk="0">
                  <a:moveTo>
                    <a:pt x="15" y="34"/>
                  </a:moveTo>
                  <a:lnTo>
                    <a:pt x="54" y="34"/>
                  </a:lnTo>
                  <a:cubicBezTo>
                    <a:pt x="58" y="19"/>
                    <a:pt x="37" y="19"/>
                    <a:pt x="43" y="0"/>
                  </a:cubicBezTo>
                  <a:cubicBezTo>
                    <a:pt x="0" y="4"/>
                    <a:pt x="30" y="15"/>
                    <a:pt x="15"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6"/>
            <p:cNvSpPr/>
            <p:nvPr/>
          </p:nvSpPr>
          <p:spPr>
            <a:xfrm>
              <a:off x="3698910" y="2688537"/>
              <a:ext cx="5648" cy="3954"/>
            </a:xfrm>
            <a:custGeom>
              <a:avLst/>
              <a:gdLst/>
              <a:ahLst/>
              <a:cxnLst/>
              <a:rect l="l" t="t" r="r" b="b"/>
              <a:pathLst>
                <a:path w="20" h="14" extrusionOk="0">
                  <a:moveTo>
                    <a:pt x="15" y="3"/>
                  </a:moveTo>
                  <a:cubicBezTo>
                    <a:pt x="13" y="1"/>
                    <a:pt x="0" y="7"/>
                    <a:pt x="4" y="9"/>
                  </a:cubicBezTo>
                  <a:cubicBezTo>
                    <a:pt x="7" y="14"/>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6"/>
            <p:cNvSpPr/>
            <p:nvPr/>
          </p:nvSpPr>
          <p:spPr>
            <a:xfrm>
              <a:off x="4402127" y="2679499"/>
              <a:ext cx="8755" cy="5083"/>
            </a:xfrm>
            <a:custGeom>
              <a:avLst/>
              <a:gdLst/>
              <a:ahLst/>
              <a:cxnLst/>
              <a:rect l="l" t="t" r="r" b="b"/>
              <a:pathLst>
                <a:path w="31" h="18" extrusionOk="0">
                  <a:moveTo>
                    <a:pt x="31" y="16"/>
                  </a:moveTo>
                  <a:lnTo>
                    <a:pt x="31" y="1"/>
                  </a:lnTo>
                  <a:lnTo>
                    <a:pt x="1" y="1"/>
                  </a:lnTo>
                  <a:cubicBezTo>
                    <a:pt x="1" y="13"/>
                    <a:pt x="12" y="18"/>
                    <a:pt x="31"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6"/>
            <p:cNvSpPr/>
            <p:nvPr/>
          </p:nvSpPr>
          <p:spPr>
            <a:xfrm>
              <a:off x="3924278" y="2681476"/>
              <a:ext cx="5931" cy="3107"/>
            </a:xfrm>
            <a:custGeom>
              <a:avLst/>
              <a:gdLst/>
              <a:ahLst/>
              <a:cxnLst/>
              <a:rect l="l" t="t" r="r" b="b"/>
              <a:pathLst>
                <a:path w="21" h="11" extrusionOk="0">
                  <a:moveTo>
                    <a:pt x="16" y="0"/>
                  </a:moveTo>
                  <a:cubicBezTo>
                    <a:pt x="14" y="0"/>
                    <a:pt x="1" y="4"/>
                    <a:pt x="5" y="9"/>
                  </a:cubicBezTo>
                  <a:cubicBezTo>
                    <a:pt x="10" y="11"/>
                    <a:pt x="20"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6"/>
            <p:cNvSpPr/>
            <p:nvPr/>
          </p:nvSpPr>
          <p:spPr>
            <a:xfrm>
              <a:off x="4530626" y="2678935"/>
              <a:ext cx="6213" cy="3389"/>
            </a:xfrm>
            <a:custGeom>
              <a:avLst/>
              <a:gdLst/>
              <a:ahLst/>
              <a:cxnLst/>
              <a:rect l="l" t="t" r="r" b="b"/>
              <a:pathLst>
                <a:path w="22" h="12" extrusionOk="0">
                  <a:moveTo>
                    <a:pt x="15" y="3"/>
                  </a:moveTo>
                  <a:cubicBezTo>
                    <a:pt x="13" y="1"/>
                    <a:pt x="0" y="7"/>
                    <a:pt x="6" y="9"/>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6"/>
            <p:cNvSpPr/>
            <p:nvPr/>
          </p:nvSpPr>
          <p:spPr>
            <a:xfrm>
              <a:off x="4554631" y="2675828"/>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6"/>
            <p:cNvSpPr/>
            <p:nvPr/>
          </p:nvSpPr>
          <p:spPr>
            <a:xfrm>
              <a:off x="4426414" y="2666226"/>
              <a:ext cx="24571" cy="9885"/>
            </a:xfrm>
            <a:custGeom>
              <a:avLst/>
              <a:gdLst/>
              <a:ahLst/>
              <a:cxnLst/>
              <a:rect l="l" t="t" r="r" b="b"/>
              <a:pathLst>
                <a:path w="87" h="35" extrusionOk="0">
                  <a:moveTo>
                    <a:pt x="35" y="35"/>
                  </a:moveTo>
                  <a:cubicBezTo>
                    <a:pt x="86" y="5"/>
                    <a:pt x="1" y="1"/>
                    <a:pt x="3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6"/>
            <p:cNvSpPr/>
            <p:nvPr/>
          </p:nvSpPr>
          <p:spPr>
            <a:xfrm>
              <a:off x="4566210" y="2671592"/>
              <a:ext cx="5648" cy="2259"/>
            </a:xfrm>
            <a:custGeom>
              <a:avLst/>
              <a:gdLst/>
              <a:ahLst/>
              <a:cxnLst/>
              <a:rect l="l" t="t" r="r" b="b"/>
              <a:pathLst>
                <a:path w="20" h="8" extrusionOk="0">
                  <a:moveTo>
                    <a:pt x="20" y="1"/>
                  </a:moveTo>
                  <a:cubicBezTo>
                    <a:pt x="11" y="3"/>
                    <a:pt x="0" y="1"/>
                    <a:pt x="0" y="7"/>
                  </a:cubicBezTo>
                  <a:cubicBezTo>
                    <a:pt x="7"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6"/>
            <p:cNvSpPr/>
            <p:nvPr/>
          </p:nvSpPr>
          <p:spPr>
            <a:xfrm>
              <a:off x="4345926" y="2669897"/>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6"/>
            <p:cNvSpPr/>
            <p:nvPr/>
          </p:nvSpPr>
          <p:spPr>
            <a:xfrm>
              <a:off x="3928514" y="2669897"/>
              <a:ext cx="3389" cy="4519"/>
            </a:xfrm>
            <a:custGeom>
              <a:avLst/>
              <a:gdLst/>
              <a:ahLst/>
              <a:cxnLst/>
              <a:rect l="l" t="t" r="r" b="b"/>
              <a:pathLst>
                <a:path w="12" h="16" extrusionOk="0">
                  <a:moveTo>
                    <a:pt x="12" y="7"/>
                  </a:moveTo>
                  <a:cubicBezTo>
                    <a:pt x="12" y="3"/>
                    <a:pt x="3" y="0"/>
                    <a:pt x="1" y="7"/>
                  </a:cubicBezTo>
                  <a:cubicBezTo>
                    <a:pt x="1" y="11"/>
                    <a:pt x="10" y="15"/>
                    <a:pt x="1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6"/>
            <p:cNvSpPr/>
            <p:nvPr/>
          </p:nvSpPr>
          <p:spPr>
            <a:xfrm>
              <a:off x="5341726" y="2665661"/>
              <a:ext cx="2542" cy="4519"/>
            </a:xfrm>
            <a:custGeom>
              <a:avLst/>
              <a:gdLst/>
              <a:ahLst/>
              <a:cxnLst/>
              <a:rect l="l" t="t" r="r" b="b"/>
              <a:pathLst>
                <a:path w="9" h="16" extrusionOk="0">
                  <a:moveTo>
                    <a:pt x="9" y="9"/>
                  </a:moveTo>
                  <a:cubicBezTo>
                    <a:pt x="9" y="5"/>
                    <a:pt x="2" y="0"/>
                    <a:pt x="0" y="9"/>
                  </a:cubicBezTo>
                  <a:cubicBezTo>
                    <a:pt x="0" y="11"/>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6"/>
            <p:cNvSpPr/>
            <p:nvPr/>
          </p:nvSpPr>
          <p:spPr>
            <a:xfrm>
              <a:off x="3861017" y="2656059"/>
              <a:ext cx="5648" cy="7908"/>
            </a:xfrm>
            <a:custGeom>
              <a:avLst/>
              <a:gdLst/>
              <a:ahLst/>
              <a:cxnLst/>
              <a:rect l="l" t="t" r="r" b="b"/>
              <a:pathLst>
                <a:path w="20" h="28" extrusionOk="0">
                  <a:moveTo>
                    <a:pt x="19" y="0"/>
                  </a:moveTo>
                  <a:lnTo>
                    <a:pt x="0" y="0"/>
                  </a:lnTo>
                  <a:lnTo>
                    <a:pt x="0" y="28"/>
                  </a:lnTo>
                  <a:lnTo>
                    <a:pt x="19" y="2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6"/>
            <p:cNvSpPr/>
            <p:nvPr/>
          </p:nvSpPr>
          <p:spPr>
            <a:xfrm>
              <a:off x="5347091" y="2657753"/>
              <a:ext cx="8755" cy="2824"/>
            </a:xfrm>
            <a:custGeom>
              <a:avLst/>
              <a:gdLst/>
              <a:ahLst/>
              <a:cxnLst/>
              <a:rect l="l" t="t" r="r" b="b"/>
              <a:pathLst>
                <a:path w="31" h="10" extrusionOk="0">
                  <a:moveTo>
                    <a:pt x="30" y="1"/>
                  </a:moveTo>
                  <a:cubicBezTo>
                    <a:pt x="20" y="3"/>
                    <a:pt x="2" y="1"/>
                    <a:pt x="0" y="9"/>
                  </a:cubicBezTo>
                  <a:cubicBezTo>
                    <a:pt x="13" y="7"/>
                    <a:pt x="28" y="9"/>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6"/>
            <p:cNvSpPr/>
            <p:nvPr/>
          </p:nvSpPr>
          <p:spPr>
            <a:xfrm>
              <a:off x="5352457" y="2652388"/>
              <a:ext cx="6496" cy="1977"/>
            </a:xfrm>
            <a:custGeom>
              <a:avLst/>
              <a:gdLst/>
              <a:ahLst/>
              <a:cxnLst/>
              <a:rect l="l" t="t" r="r" b="b"/>
              <a:pathLst>
                <a:path w="23" h="7" extrusionOk="0">
                  <a:moveTo>
                    <a:pt x="22" y="0"/>
                  </a:moveTo>
                  <a:cubicBezTo>
                    <a:pt x="13" y="0"/>
                    <a:pt x="1" y="0"/>
                    <a:pt x="1"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6"/>
            <p:cNvSpPr/>
            <p:nvPr/>
          </p:nvSpPr>
          <p:spPr>
            <a:xfrm>
              <a:off x="4753735" y="2651823"/>
              <a:ext cx="5648" cy="3107"/>
            </a:xfrm>
            <a:custGeom>
              <a:avLst/>
              <a:gdLst/>
              <a:ahLst/>
              <a:cxnLst/>
              <a:rect l="l" t="t" r="r" b="b"/>
              <a:pathLst>
                <a:path w="20" h="11" extrusionOk="0">
                  <a:moveTo>
                    <a:pt x="15" y="2"/>
                  </a:moveTo>
                  <a:cubicBezTo>
                    <a:pt x="11" y="0"/>
                    <a:pt x="0" y="4"/>
                    <a:pt x="5" y="9"/>
                  </a:cubicBezTo>
                  <a:cubicBezTo>
                    <a:pt x="7" y="11"/>
                    <a:pt x="20"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6"/>
            <p:cNvSpPr/>
            <p:nvPr/>
          </p:nvSpPr>
          <p:spPr>
            <a:xfrm>
              <a:off x="5166910" y="2648151"/>
              <a:ext cx="9885" cy="4519"/>
            </a:xfrm>
            <a:custGeom>
              <a:avLst/>
              <a:gdLst/>
              <a:ahLst/>
              <a:cxnLst/>
              <a:rect l="l" t="t" r="r" b="b"/>
              <a:pathLst>
                <a:path w="35" h="16" extrusionOk="0">
                  <a:moveTo>
                    <a:pt x="30" y="0"/>
                  </a:moveTo>
                  <a:cubicBezTo>
                    <a:pt x="13" y="0"/>
                    <a:pt x="4" y="7"/>
                    <a:pt x="0" y="15"/>
                  </a:cubicBezTo>
                  <a:cubicBezTo>
                    <a:pt x="15" y="13"/>
                    <a:pt x="34" y="15"/>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6"/>
            <p:cNvSpPr/>
            <p:nvPr/>
          </p:nvSpPr>
          <p:spPr>
            <a:xfrm>
              <a:off x="5337489" y="2647587"/>
              <a:ext cx="5648" cy="3107"/>
            </a:xfrm>
            <a:custGeom>
              <a:avLst/>
              <a:gdLst/>
              <a:ahLst/>
              <a:cxnLst/>
              <a:rect l="l" t="t" r="r" b="b"/>
              <a:pathLst>
                <a:path w="20" h="11" extrusionOk="0">
                  <a:moveTo>
                    <a:pt x="15" y="2"/>
                  </a:moveTo>
                  <a:cubicBezTo>
                    <a:pt x="11" y="0"/>
                    <a:pt x="0" y="7"/>
                    <a:pt x="4" y="11"/>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6"/>
            <p:cNvSpPr/>
            <p:nvPr/>
          </p:nvSpPr>
          <p:spPr>
            <a:xfrm>
              <a:off x="4443359" y="2634313"/>
              <a:ext cx="15533" cy="19487"/>
            </a:xfrm>
            <a:custGeom>
              <a:avLst/>
              <a:gdLst/>
              <a:ahLst/>
              <a:cxnLst/>
              <a:rect l="l" t="t" r="r" b="b"/>
              <a:pathLst>
                <a:path w="55" h="69" extrusionOk="0">
                  <a:moveTo>
                    <a:pt x="54" y="43"/>
                  </a:moveTo>
                  <a:lnTo>
                    <a:pt x="54" y="30"/>
                  </a:lnTo>
                  <a:cubicBezTo>
                    <a:pt x="16" y="0"/>
                    <a:pt x="1" y="69"/>
                    <a:pt x="54"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6"/>
            <p:cNvSpPr/>
            <p:nvPr/>
          </p:nvSpPr>
          <p:spPr>
            <a:xfrm>
              <a:off x="4995766" y="2641938"/>
              <a:ext cx="6213" cy="3389"/>
            </a:xfrm>
            <a:custGeom>
              <a:avLst/>
              <a:gdLst/>
              <a:ahLst/>
              <a:cxnLst/>
              <a:rect l="l" t="t" r="r" b="b"/>
              <a:pathLst>
                <a:path w="22" h="12" extrusionOk="0">
                  <a:moveTo>
                    <a:pt x="17" y="3"/>
                  </a:moveTo>
                  <a:cubicBezTo>
                    <a:pt x="13" y="1"/>
                    <a:pt x="0" y="5"/>
                    <a:pt x="6" y="9"/>
                  </a:cubicBezTo>
                  <a:cubicBezTo>
                    <a:pt x="9" y="12"/>
                    <a:pt x="21" y="5"/>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6"/>
            <p:cNvSpPr/>
            <p:nvPr/>
          </p:nvSpPr>
          <p:spPr>
            <a:xfrm>
              <a:off x="5299363" y="2624428"/>
              <a:ext cx="22029" cy="18357"/>
            </a:xfrm>
            <a:custGeom>
              <a:avLst/>
              <a:gdLst/>
              <a:ahLst/>
              <a:cxnLst/>
              <a:rect l="l" t="t" r="r" b="b"/>
              <a:pathLst>
                <a:path w="78" h="65" extrusionOk="0">
                  <a:moveTo>
                    <a:pt x="0" y="65"/>
                  </a:moveTo>
                  <a:cubicBezTo>
                    <a:pt x="77" y="54"/>
                    <a:pt x="2" y="1"/>
                    <a:pt x="0" y="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6"/>
            <p:cNvSpPr/>
            <p:nvPr/>
          </p:nvSpPr>
          <p:spPr>
            <a:xfrm>
              <a:off x="3993470" y="2634313"/>
              <a:ext cx="3107" cy="4236"/>
            </a:xfrm>
            <a:custGeom>
              <a:avLst/>
              <a:gdLst/>
              <a:ahLst/>
              <a:cxnLst/>
              <a:rect l="l" t="t" r="r" b="b"/>
              <a:pathLst>
                <a:path w="11" h="15" extrusionOk="0">
                  <a:moveTo>
                    <a:pt x="11" y="9"/>
                  </a:moveTo>
                  <a:cubicBezTo>
                    <a:pt x="11" y="4"/>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6"/>
            <p:cNvSpPr/>
            <p:nvPr/>
          </p:nvSpPr>
          <p:spPr>
            <a:xfrm>
              <a:off x="4155577" y="2634313"/>
              <a:ext cx="6213" cy="3107"/>
            </a:xfrm>
            <a:custGeom>
              <a:avLst/>
              <a:gdLst/>
              <a:ahLst/>
              <a:cxnLst/>
              <a:rect l="l" t="t" r="r" b="b"/>
              <a:pathLst>
                <a:path w="22" h="11" extrusionOk="0">
                  <a:moveTo>
                    <a:pt x="15" y="2"/>
                  </a:moveTo>
                  <a:cubicBezTo>
                    <a:pt x="13" y="0"/>
                    <a:pt x="0" y="4"/>
                    <a:pt x="7" y="9"/>
                  </a:cubicBezTo>
                  <a:cubicBezTo>
                    <a:pt x="9" y="11"/>
                    <a:pt x="22"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6"/>
            <p:cNvSpPr/>
            <p:nvPr/>
          </p:nvSpPr>
          <p:spPr>
            <a:xfrm>
              <a:off x="5354434" y="2626405"/>
              <a:ext cx="9885" cy="4519"/>
            </a:xfrm>
            <a:custGeom>
              <a:avLst/>
              <a:gdLst/>
              <a:ahLst/>
              <a:cxnLst/>
              <a:rect l="l" t="t" r="r" b="b"/>
              <a:pathLst>
                <a:path w="35" h="16" extrusionOk="0">
                  <a:moveTo>
                    <a:pt x="24" y="15"/>
                  </a:moveTo>
                  <a:cubicBezTo>
                    <a:pt x="24" y="9"/>
                    <a:pt x="32" y="7"/>
                    <a:pt x="34" y="2"/>
                  </a:cubicBezTo>
                  <a:cubicBezTo>
                    <a:pt x="19" y="2"/>
                    <a:pt x="0" y="0"/>
                    <a:pt x="4"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6"/>
            <p:cNvSpPr/>
            <p:nvPr/>
          </p:nvSpPr>
          <p:spPr>
            <a:xfrm>
              <a:off x="5143752" y="2624428"/>
              <a:ext cx="3389" cy="4519"/>
            </a:xfrm>
            <a:custGeom>
              <a:avLst/>
              <a:gdLst/>
              <a:ahLst/>
              <a:cxnLst/>
              <a:rect l="l" t="t" r="r" b="b"/>
              <a:pathLst>
                <a:path w="12" h="16" extrusionOk="0">
                  <a:moveTo>
                    <a:pt x="11" y="7"/>
                  </a:moveTo>
                  <a:cubicBezTo>
                    <a:pt x="11" y="5"/>
                    <a:pt x="3" y="1"/>
                    <a:pt x="1" y="7"/>
                  </a:cubicBezTo>
                  <a:cubicBezTo>
                    <a:pt x="1"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6"/>
            <p:cNvSpPr/>
            <p:nvPr/>
          </p:nvSpPr>
          <p:spPr>
            <a:xfrm>
              <a:off x="4938153" y="2622734"/>
              <a:ext cx="5648" cy="3954"/>
            </a:xfrm>
            <a:custGeom>
              <a:avLst/>
              <a:gdLst/>
              <a:ahLst/>
              <a:cxnLst/>
              <a:rect l="l" t="t" r="r" b="b"/>
              <a:pathLst>
                <a:path w="20"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6"/>
            <p:cNvSpPr/>
            <p:nvPr/>
          </p:nvSpPr>
          <p:spPr>
            <a:xfrm>
              <a:off x="4815302" y="2618498"/>
              <a:ext cx="6496" cy="3389"/>
            </a:xfrm>
            <a:custGeom>
              <a:avLst/>
              <a:gdLst/>
              <a:ahLst/>
              <a:cxnLst/>
              <a:rect l="l" t="t" r="r" b="b"/>
              <a:pathLst>
                <a:path w="23" h="12" extrusionOk="0">
                  <a:moveTo>
                    <a:pt x="16" y="2"/>
                  </a:moveTo>
                  <a:cubicBezTo>
                    <a:pt x="14" y="0"/>
                    <a:pt x="1" y="5"/>
                    <a:pt x="7" y="9"/>
                  </a:cubicBezTo>
                  <a:cubicBezTo>
                    <a:pt x="9" y="11"/>
                    <a:pt x="22" y="5"/>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6"/>
            <p:cNvSpPr/>
            <p:nvPr/>
          </p:nvSpPr>
          <p:spPr>
            <a:xfrm>
              <a:off x="4589651" y="2615956"/>
              <a:ext cx="6496" cy="3389"/>
            </a:xfrm>
            <a:custGeom>
              <a:avLst/>
              <a:gdLst/>
              <a:ahLst/>
              <a:cxnLst/>
              <a:rect l="l" t="t" r="r" b="b"/>
              <a:pathLst>
                <a:path w="23" h="12" extrusionOk="0">
                  <a:moveTo>
                    <a:pt x="7" y="11"/>
                  </a:moveTo>
                  <a:cubicBezTo>
                    <a:pt x="9" y="11"/>
                    <a:pt x="22" y="7"/>
                    <a:pt x="16" y="3"/>
                  </a:cubicBezTo>
                  <a:cubicBezTo>
                    <a:pt x="14" y="1"/>
                    <a:pt x="1"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6"/>
            <p:cNvSpPr/>
            <p:nvPr/>
          </p:nvSpPr>
          <p:spPr>
            <a:xfrm>
              <a:off x="4334629" y="2614262"/>
              <a:ext cx="6213" cy="5083"/>
            </a:xfrm>
            <a:custGeom>
              <a:avLst/>
              <a:gdLst/>
              <a:ahLst/>
              <a:cxnLst/>
              <a:rect l="l" t="t" r="r" b="b"/>
              <a:pathLst>
                <a:path w="22" h="18" extrusionOk="0">
                  <a:moveTo>
                    <a:pt x="22" y="9"/>
                  </a:moveTo>
                  <a:cubicBezTo>
                    <a:pt x="19" y="0"/>
                    <a:pt x="11" y="5"/>
                    <a:pt x="0" y="9"/>
                  </a:cubicBezTo>
                  <a:cubicBezTo>
                    <a:pt x="0" y="17"/>
                    <a:pt x="19" y="17"/>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6"/>
            <p:cNvSpPr/>
            <p:nvPr/>
          </p:nvSpPr>
          <p:spPr>
            <a:xfrm>
              <a:off x="4500972" y="2610590"/>
              <a:ext cx="6213" cy="5083"/>
            </a:xfrm>
            <a:custGeom>
              <a:avLst/>
              <a:gdLst/>
              <a:ahLst/>
              <a:cxnLst/>
              <a:rect l="l" t="t" r="r" b="b"/>
              <a:pathLst>
                <a:path w="22" h="18" extrusionOk="0">
                  <a:moveTo>
                    <a:pt x="21" y="9"/>
                  </a:moveTo>
                  <a:cubicBezTo>
                    <a:pt x="21" y="3"/>
                    <a:pt x="2" y="0"/>
                    <a:pt x="0" y="9"/>
                  </a:cubicBezTo>
                  <a:cubicBezTo>
                    <a:pt x="13" y="9"/>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6"/>
            <p:cNvSpPr/>
            <p:nvPr/>
          </p:nvSpPr>
          <p:spPr>
            <a:xfrm>
              <a:off x="4545594" y="2603247"/>
              <a:ext cx="14686" cy="12991"/>
            </a:xfrm>
            <a:custGeom>
              <a:avLst/>
              <a:gdLst/>
              <a:ahLst/>
              <a:cxnLst/>
              <a:rect l="l" t="t" r="r" b="b"/>
              <a:pathLst>
                <a:path w="52" h="46" extrusionOk="0">
                  <a:moveTo>
                    <a:pt x="52" y="14"/>
                  </a:moveTo>
                  <a:cubicBezTo>
                    <a:pt x="20" y="18"/>
                    <a:pt x="22" y="1"/>
                    <a:pt x="3" y="14"/>
                  </a:cubicBezTo>
                  <a:cubicBezTo>
                    <a:pt x="1" y="46"/>
                    <a:pt x="50" y="33"/>
                    <a:pt x="52"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a:off x="5039823" y="2605224"/>
              <a:ext cx="8755" cy="6213"/>
            </a:xfrm>
            <a:custGeom>
              <a:avLst/>
              <a:gdLst/>
              <a:ahLst/>
              <a:cxnLst/>
              <a:rect l="l" t="t" r="r" b="b"/>
              <a:pathLst>
                <a:path w="31" h="22" extrusionOk="0">
                  <a:moveTo>
                    <a:pt x="30" y="0"/>
                  </a:moveTo>
                  <a:lnTo>
                    <a:pt x="0" y="0"/>
                  </a:lnTo>
                  <a:lnTo>
                    <a:pt x="0" y="22"/>
                  </a:lnTo>
                  <a:lnTo>
                    <a:pt x="30"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4585415" y="2605224"/>
              <a:ext cx="6496" cy="6778"/>
            </a:xfrm>
            <a:custGeom>
              <a:avLst/>
              <a:gdLst/>
              <a:ahLst/>
              <a:cxnLst/>
              <a:rect l="l" t="t" r="r" b="b"/>
              <a:pathLst>
                <a:path w="23" h="24" extrusionOk="0">
                  <a:moveTo>
                    <a:pt x="22" y="22"/>
                  </a:moveTo>
                  <a:lnTo>
                    <a:pt x="22" y="7"/>
                  </a:lnTo>
                  <a:cubicBezTo>
                    <a:pt x="12" y="7"/>
                    <a:pt x="9" y="2"/>
                    <a:pt x="1" y="0"/>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6"/>
            <p:cNvSpPr/>
            <p:nvPr/>
          </p:nvSpPr>
          <p:spPr>
            <a:xfrm>
              <a:off x="4252728" y="2593080"/>
              <a:ext cx="5931" cy="5083"/>
            </a:xfrm>
            <a:custGeom>
              <a:avLst/>
              <a:gdLst/>
              <a:ahLst/>
              <a:cxnLst/>
              <a:rect l="l" t="t" r="r" b="b"/>
              <a:pathLst>
                <a:path w="21" h="18" extrusionOk="0">
                  <a:moveTo>
                    <a:pt x="20" y="9"/>
                  </a:moveTo>
                  <a:cubicBezTo>
                    <a:pt x="20" y="0"/>
                    <a:pt x="3" y="0"/>
                    <a:pt x="1" y="9"/>
                  </a:cubicBezTo>
                  <a:cubicBezTo>
                    <a:pt x="12" y="7"/>
                    <a:pt x="16"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6"/>
            <p:cNvSpPr/>
            <p:nvPr/>
          </p:nvSpPr>
          <p:spPr>
            <a:xfrm>
              <a:off x="4347338" y="2583478"/>
              <a:ext cx="15251" cy="12144"/>
            </a:xfrm>
            <a:custGeom>
              <a:avLst/>
              <a:gdLst/>
              <a:ahLst/>
              <a:cxnLst/>
              <a:rect l="l" t="t" r="r" b="b"/>
              <a:pathLst>
                <a:path w="54" h="43" extrusionOk="0">
                  <a:moveTo>
                    <a:pt x="45" y="43"/>
                  </a:moveTo>
                  <a:cubicBezTo>
                    <a:pt x="54" y="0"/>
                    <a:pt x="0" y="39"/>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5103366" y="2585173"/>
              <a:ext cx="10450" cy="8190"/>
            </a:xfrm>
            <a:custGeom>
              <a:avLst/>
              <a:gdLst/>
              <a:ahLst/>
              <a:cxnLst/>
              <a:rect l="l" t="t" r="r" b="b"/>
              <a:pathLst>
                <a:path w="37" h="29" extrusionOk="0">
                  <a:moveTo>
                    <a:pt x="35" y="28"/>
                  </a:moveTo>
                  <a:cubicBezTo>
                    <a:pt x="37" y="13"/>
                    <a:pt x="32" y="3"/>
                    <a:pt x="15" y="1"/>
                  </a:cubicBezTo>
                  <a:cubicBezTo>
                    <a:pt x="11" y="11"/>
                    <a:pt x="0" y="16"/>
                    <a:pt x="5"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3845767" y="2582631"/>
              <a:ext cx="16663" cy="11861"/>
            </a:xfrm>
            <a:custGeom>
              <a:avLst/>
              <a:gdLst/>
              <a:ahLst/>
              <a:cxnLst/>
              <a:rect l="l" t="t" r="r" b="b"/>
              <a:pathLst>
                <a:path w="59" h="42" extrusionOk="0">
                  <a:moveTo>
                    <a:pt x="35" y="25"/>
                  </a:moveTo>
                  <a:cubicBezTo>
                    <a:pt x="58" y="1"/>
                    <a:pt x="1" y="42"/>
                    <a:pt x="35"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4290855" y="2585173"/>
              <a:ext cx="5931" cy="2824"/>
            </a:xfrm>
            <a:custGeom>
              <a:avLst/>
              <a:gdLst/>
              <a:ahLst/>
              <a:cxnLst/>
              <a:rect l="l" t="t" r="r" b="b"/>
              <a:pathLst>
                <a:path w="21" h="10" extrusionOk="0">
                  <a:moveTo>
                    <a:pt x="16" y="1"/>
                  </a:moveTo>
                  <a:cubicBezTo>
                    <a:pt x="14" y="1"/>
                    <a:pt x="1" y="5"/>
                    <a:pt x="5" y="9"/>
                  </a:cubicBezTo>
                  <a:cubicBezTo>
                    <a:pt x="9" y="9"/>
                    <a:pt x="20"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3945459" y="2579807"/>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6"/>
            <p:cNvSpPr/>
            <p:nvPr/>
          </p:nvSpPr>
          <p:spPr>
            <a:xfrm>
              <a:off x="3938399" y="2579242"/>
              <a:ext cx="6213" cy="3107"/>
            </a:xfrm>
            <a:custGeom>
              <a:avLst/>
              <a:gdLst/>
              <a:ahLst/>
              <a:cxnLst/>
              <a:rect l="l" t="t" r="r" b="b"/>
              <a:pathLst>
                <a:path w="22" h="11" extrusionOk="0">
                  <a:moveTo>
                    <a:pt x="15" y="2"/>
                  </a:moveTo>
                  <a:cubicBezTo>
                    <a:pt x="13" y="0"/>
                    <a:pt x="0" y="4"/>
                    <a:pt x="7" y="9"/>
                  </a:cubicBezTo>
                  <a:cubicBezTo>
                    <a:pt x="9" y="11"/>
                    <a:pt x="22"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6"/>
            <p:cNvSpPr/>
            <p:nvPr/>
          </p:nvSpPr>
          <p:spPr>
            <a:xfrm>
              <a:off x="4026513" y="3730084"/>
              <a:ext cx="9602" cy="4519"/>
            </a:xfrm>
            <a:custGeom>
              <a:avLst/>
              <a:gdLst/>
              <a:ahLst/>
              <a:cxnLst/>
              <a:rect l="l" t="t" r="r" b="b"/>
              <a:pathLst>
                <a:path w="34" h="16" extrusionOk="0">
                  <a:moveTo>
                    <a:pt x="33" y="1"/>
                  </a:moveTo>
                  <a:lnTo>
                    <a:pt x="3" y="1"/>
                  </a:lnTo>
                  <a:cubicBezTo>
                    <a:pt x="1" y="12"/>
                    <a:pt x="12" y="16"/>
                    <a:pt x="33"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791260" y="3729519"/>
              <a:ext cx="6496" cy="3389"/>
            </a:xfrm>
            <a:custGeom>
              <a:avLst/>
              <a:gdLst/>
              <a:ahLst/>
              <a:cxnLst/>
              <a:rect l="l" t="t" r="r" b="b"/>
              <a:pathLst>
                <a:path w="23" h="12" extrusionOk="0">
                  <a:moveTo>
                    <a:pt x="16" y="3"/>
                  </a:moveTo>
                  <a:cubicBezTo>
                    <a:pt x="14"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5519930" y="3727260"/>
              <a:ext cx="6496" cy="3107"/>
            </a:xfrm>
            <a:custGeom>
              <a:avLst/>
              <a:gdLst/>
              <a:ahLst/>
              <a:cxnLst/>
              <a:rect l="l" t="t" r="r" b="b"/>
              <a:pathLst>
                <a:path w="23" h="11" extrusionOk="0">
                  <a:moveTo>
                    <a:pt x="7" y="11"/>
                  </a:moveTo>
                  <a:cubicBezTo>
                    <a:pt x="9" y="11"/>
                    <a:pt x="22" y="7"/>
                    <a:pt x="16" y="2"/>
                  </a:cubicBezTo>
                  <a:cubicBezTo>
                    <a:pt x="14" y="0"/>
                    <a:pt x="1"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4826316" y="3727260"/>
              <a:ext cx="6213" cy="3107"/>
            </a:xfrm>
            <a:custGeom>
              <a:avLst/>
              <a:gdLst/>
              <a:ahLst/>
              <a:cxnLst/>
              <a:rect l="l" t="t" r="r" b="b"/>
              <a:pathLst>
                <a:path w="22" h="11" extrusionOk="0">
                  <a:moveTo>
                    <a:pt x="17" y="2"/>
                  </a:moveTo>
                  <a:cubicBezTo>
                    <a:pt x="13" y="0"/>
                    <a:pt x="0" y="7"/>
                    <a:pt x="7" y="11"/>
                  </a:cubicBezTo>
                  <a:cubicBezTo>
                    <a:pt x="9" y="11"/>
                    <a:pt x="22"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816678" y="3721611"/>
              <a:ext cx="6496" cy="3389"/>
            </a:xfrm>
            <a:custGeom>
              <a:avLst/>
              <a:gdLst/>
              <a:ahLst/>
              <a:cxnLst/>
              <a:rect l="l" t="t" r="r" b="b"/>
              <a:pathLst>
                <a:path w="23" h="12" extrusionOk="0">
                  <a:moveTo>
                    <a:pt x="7" y="9"/>
                  </a:moveTo>
                  <a:cubicBezTo>
                    <a:pt x="9" y="12"/>
                    <a:pt x="22" y="5"/>
                    <a:pt x="18" y="3"/>
                  </a:cubicBezTo>
                  <a:cubicBezTo>
                    <a:pt x="14" y="1"/>
                    <a:pt x="1"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871749" y="3717940"/>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5383241" y="3715681"/>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4427544" y="3715681"/>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4940694" y="3712009"/>
              <a:ext cx="8755" cy="6213"/>
            </a:xfrm>
            <a:custGeom>
              <a:avLst/>
              <a:gdLst/>
              <a:ahLst/>
              <a:cxnLst/>
              <a:rect l="l" t="t" r="r" b="b"/>
              <a:pathLst>
                <a:path w="31" h="22" extrusionOk="0">
                  <a:moveTo>
                    <a:pt x="30" y="9"/>
                  </a:moveTo>
                  <a:cubicBezTo>
                    <a:pt x="22" y="9"/>
                    <a:pt x="19" y="3"/>
                    <a:pt x="11" y="1"/>
                  </a:cubicBezTo>
                  <a:cubicBezTo>
                    <a:pt x="11" y="9"/>
                    <a:pt x="2" y="9"/>
                    <a:pt x="0" y="16"/>
                  </a:cubicBezTo>
                  <a:cubicBezTo>
                    <a:pt x="11" y="16"/>
                    <a:pt x="13" y="20"/>
                    <a:pt x="22" y="22"/>
                  </a:cubicBezTo>
                  <a:cubicBezTo>
                    <a:pt x="22" y="16"/>
                    <a:pt x="30" y="13"/>
                    <a:pt x="3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4682284" y="3712009"/>
              <a:ext cx="14121" cy="11861"/>
            </a:xfrm>
            <a:custGeom>
              <a:avLst/>
              <a:gdLst/>
              <a:ahLst/>
              <a:cxnLst/>
              <a:rect l="l" t="t" r="r" b="b"/>
              <a:pathLst>
                <a:path w="50" h="42" extrusionOk="0">
                  <a:moveTo>
                    <a:pt x="48" y="16"/>
                  </a:moveTo>
                  <a:cubicBezTo>
                    <a:pt x="50" y="11"/>
                    <a:pt x="33" y="1"/>
                    <a:pt x="28" y="1"/>
                  </a:cubicBezTo>
                  <a:cubicBezTo>
                    <a:pt x="1" y="7"/>
                    <a:pt x="33" y="41"/>
                    <a:pt x="48"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5438312" y="3701842"/>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5406399" y="3698736"/>
              <a:ext cx="5648" cy="3954"/>
            </a:xfrm>
            <a:custGeom>
              <a:avLst/>
              <a:gdLst/>
              <a:ahLst/>
              <a:cxnLst/>
              <a:rect l="l" t="t" r="r" b="b"/>
              <a:pathLst>
                <a:path w="20" h="14" extrusionOk="0">
                  <a:moveTo>
                    <a:pt x="0" y="13"/>
                  </a:moveTo>
                  <a:lnTo>
                    <a:pt x="20" y="13"/>
                  </a:lnTo>
                  <a:lnTo>
                    <a:pt x="2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4842131" y="3698171"/>
              <a:ext cx="6213" cy="5083"/>
            </a:xfrm>
            <a:custGeom>
              <a:avLst/>
              <a:gdLst/>
              <a:ahLst/>
              <a:cxnLst/>
              <a:rect l="l" t="t" r="r" b="b"/>
              <a:pathLst>
                <a:path w="22" h="18" extrusionOk="0">
                  <a:moveTo>
                    <a:pt x="21" y="9"/>
                  </a:moveTo>
                  <a:cubicBezTo>
                    <a:pt x="19" y="0"/>
                    <a:pt x="9" y="5"/>
                    <a:pt x="0" y="9"/>
                  </a:cubicBezTo>
                  <a:cubicBezTo>
                    <a:pt x="0" y="15"/>
                    <a:pt x="17" y="17"/>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5436053" y="3695629"/>
              <a:ext cx="5648" cy="3389"/>
            </a:xfrm>
            <a:custGeom>
              <a:avLst/>
              <a:gdLst/>
              <a:ahLst/>
              <a:cxnLst/>
              <a:rect l="l" t="t" r="r" b="b"/>
              <a:pathLst>
                <a:path w="20" h="12" extrusionOk="0">
                  <a:moveTo>
                    <a:pt x="15" y="3"/>
                  </a:moveTo>
                  <a:cubicBezTo>
                    <a:pt x="11" y="1"/>
                    <a:pt x="0" y="7"/>
                    <a:pt x="4" y="11"/>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5091222" y="3685462"/>
              <a:ext cx="8755" cy="11861"/>
            </a:xfrm>
            <a:custGeom>
              <a:avLst/>
              <a:gdLst/>
              <a:ahLst/>
              <a:cxnLst/>
              <a:rect l="l" t="t" r="r" b="b"/>
              <a:pathLst>
                <a:path w="31" h="42" extrusionOk="0">
                  <a:moveTo>
                    <a:pt x="18" y="39"/>
                  </a:moveTo>
                  <a:cubicBezTo>
                    <a:pt x="20" y="30"/>
                    <a:pt x="30" y="26"/>
                    <a:pt x="26" y="11"/>
                  </a:cubicBezTo>
                  <a:cubicBezTo>
                    <a:pt x="0" y="0"/>
                    <a:pt x="0" y="41"/>
                    <a:pt x="18"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4913865" y="3691958"/>
              <a:ext cx="6496" cy="3389"/>
            </a:xfrm>
            <a:custGeom>
              <a:avLst/>
              <a:gdLst/>
              <a:ahLst/>
              <a:cxnLst/>
              <a:rect l="l" t="t" r="r" b="b"/>
              <a:pathLst>
                <a:path w="23" h="12" extrusionOk="0">
                  <a:moveTo>
                    <a:pt x="16" y="3"/>
                  </a:moveTo>
                  <a:cubicBezTo>
                    <a:pt x="14" y="1"/>
                    <a:pt x="1" y="5"/>
                    <a:pt x="5"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3737036" y="3685462"/>
              <a:ext cx="19487" cy="12991"/>
            </a:xfrm>
            <a:custGeom>
              <a:avLst/>
              <a:gdLst/>
              <a:ahLst/>
              <a:cxnLst/>
              <a:rect l="l" t="t" r="r" b="b"/>
              <a:pathLst>
                <a:path w="69" h="46" extrusionOk="0">
                  <a:moveTo>
                    <a:pt x="9" y="26"/>
                  </a:moveTo>
                  <a:cubicBezTo>
                    <a:pt x="26" y="45"/>
                    <a:pt x="69" y="26"/>
                    <a:pt x="69" y="11"/>
                  </a:cubicBezTo>
                  <a:cubicBezTo>
                    <a:pt x="49" y="15"/>
                    <a:pt x="0" y="0"/>
                    <a:pt x="9"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5527273" y="3677555"/>
              <a:ext cx="11297" cy="11297"/>
            </a:xfrm>
            <a:custGeom>
              <a:avLst/>
              <a:gdLst/>
              <a:ahLst/>
              <a:cxnLst/>
              <a:rect l="l" t="t" r="r" b="b"/>
              <a:pathLst>
                <a:path w="40" h="40" extrusionOk="0">
                  <a:moveTo>
                    <a:pt x="1" y="33"/>
                  </a:moveTo>
                  <a:cubicBezTo>
                    <a:pt x="39" y="39"/>
                    <a:pt x="39" y="1"/>
                    <a:pt x="1"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3770644" y="3682356"/>
              <a:ext cx="5931" cy="5648"/>
            </a:xfrm>
            <a:custGeom>
              <a:avLst/>
              <a:gdLst/>
              <a:ahLst/>
              <a:cxnLst/>
              <a:rect l="l" t="t" r="r" b="b"/>
              <a:pathLst>
                <a:path w="21" h="20" extrusionOk="0">
                  <a:moveTo>
                    <a:pt x="20" y="9"/>
                  </a:moveTo>
                  <a:cubicBezTo>
                    <a:pt x="20" y="3"/>
                    <a:pt x="3" y="1"/>
                    <a:pt x="1" y="9"/>
                  </a:cubicBezTo>
                  <a:cubicBezTo>
                    <a:pt x="12"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5209837" y="3676425"/>
              <a:ext cx="6213" cy="3107"/>
            </a:xfrm>
            <a:custGeom>
              <a:avLst/>
              <a:gdLst/>
              <a:ahLst/>
              <a:cxnLst/>
              <a:rect l="l" t="t" r="r" b="b"/>
              <a:pathLst>
                <a:path w="22" h="11" extrusionOk="0">
                  <a:moveTo>
                    <a:pt x="17" y="2"/>
                  </a:moveTo>
                  <a:cubicBezTo>
                    <a:pt x="13" y="0"/>
                    <a:pt x="0" y="5"/>
                    <a:pt x="7" y="9"/>
                  </a:cubicBezTo>
                  <a:cubicBezTo>
                    <a:pt x="9" y="11"/>
                    <a:pt x="22" y="7"/>
                    <a:pt x="17"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5177077" y="3675013"/>
              <a:ext cx="9320" cy="4519"/>
            </a:xfrm>
            <a:custGeom>
              <a:avLst/>
              <a:gdLst/>
              <a:ahLst/>
              <a:cxnLst/>
              <a:rect l="l" t="t" r="r" b="b"/>
              <a:pathLst>
                <a:path w="33" h="16" extrusionOk="0">
                  <a:moveTo>
                    <a:pt x="33" y="14"/>
                  </a:moveTo>
                  <a:lnTo>
                    <a:pt x="33" y="1"/>
                  </a:lnTo>
                  <a:lnTo>
                    <a:pt x="3" y="1"/>
                  </a:lnTo>
                  <a:cubicBezTo>
                    <a:pt x="1" y="12"/>
                    <a:pt x="13" y="16"/>
                    <a:pt x="33"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4846367" y="3672754"/>
              <a:ext cx="6213" cy="3389"/>
            </a:xfrm>
            <a:custGeom>
              <a:avLst/>
              <a:gdLst/>
              <a:ahLst/>
              <a:cxnLst/>
              <a:rect l="l" t="t" r="r" b="b"/>
              <a:pathLst>
                <a:path w="22" h="12" extrusionOk="0">
                  <a:moveTo>
                    <a:pt x="15" y="0"/>
                  </a:moveTo>
                  <a:cubicBezTo>
                    <a:pt x="13" y="0"/>
                    <a:pt x="0" y="5"/>
                    <a:pt x="6" y="9"/>
                  </a:cubicBezTo>
                  <a:cubicBezTo>
                    <a:pt x="9" y="11"/>
                    <a:pt x="21"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4861900" y="3664846"/>
              <a:ext cx="9320" cy="10449"/>
            </a:xfrm>
            <a:custGeom>
              <a:avLst/>
              <a:gdLst/>
              <a:ahLst/>
              <a:cxnLst/>
              <a:rect l="l" t="t" r="r" b="b"/>
              <a:pathLst>
                <a:path w="33" h="37" extrusionOk="0">
                  <a:moveTo>
                    <a:pt x="31" y="28"/>
                  </a:moveTo>
                  <a:cubicBezTo>
                    <a:pt x="33" y="13"/>
                    <a:pt x="29" y="3"/>
                    <a:pt x="9" y="1"/>
                  </a:cubicBezTo>
                  <a:cubicBezTo>
                    <a:pt x="14" y="13"/>
                    <a:pt x="1" y="37"/>
                    <a:pt x="31"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4322485" y="3656938"/>
              <a:ext cx="23158" cy="16098"/>
            </a:xfrm>
            <a:custGeom>
              <a:avLst/>
              <a:gdLst/>
              <a:ahLst/>
              <a:cxnLst/>
              <a:rect l="l" t="t" r="r" b="b"/>
              <a:pathLst>
                <a:path w="82" h="57" extrusionOk="0">
                  <a:moveTo>
                    <a:pt x="54" y="56"/>
                  </a:moveTo>
                  <a:cubicBezTo>
                    <a:pt x="82" y="31"/>
                    <a:pt x="32" y="9"/>
                    <a:pt x="2" y="1"/>
                  </a:cubicBezTo>
                  <a:cubicBezTo>
                    <a:pt x="0" y="35"/>
                    <a:pt x="22" y="50"/>
                    <a:pt x="54"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4826316" y="3664846"/>
              <a:ext cx="6213" cy="3389"/>
            </a:xfrm>
            <a:custGeom>
              <a:avLst/>
              <a:gdLst/>
              <a:ahLst/>
              <a:cxnLst/>
              <a:rect l="l" t="t" r="r" b="b"/>
              <a:pathLst>
                <a:path w="22" h="12" extrusionOk="0">
                  <a:moveTo>
                    <a:pt x="17" y="1"/>
                  </a:moveTo>
                  <a:cubicBezTo>
                    <a:pt x="13" y="1"/>
                    <a:pt x="0" y="5"/>
                    <a:pt x="7" y="9"/>
                  </a:cubicBezTo>
                  <a:cubicBezTo>
                    <a:pt x="9" y="11"/>
                    <a:pt x="22" y="5"/>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3747768" y="3663151"/>
              <a:ext cx="5648" cy="1977"/>
            </a:xfrm>
            <a:custGeom>
              <a:avLst/>
              <a:gdLst/>
              <a:ahLst/>
              <a:cxnLst/>
              <a:rect l="l" t="t" r="r" b="b"/>
              <a:pathLst>
                <a:path w="20" h="7" extrusionOk="0">
                  <a:moveTo>
                    <a:pt x="1" y="7"/>
                  </a:moveTo>
                  <a:cubicBezTo>
                    <a:pt x="9" y="7"/>
                    <a:pt x="20" y="7"/>
                    <a:pt x="20" y="0"/>
                  </a:cubicBezTo>
                  <a:cubicBezTo>
                    <a:pt x="13" y="2"/>
                    <a:pt x="1"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5570765" y="3654679"/>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4951991" y="3649031"/>
              <a:ext cx="14403" cy="12991"/>
            </a:xfrm>
            <a:custGeom>
              <a:avLst/>
              <a:gdLst/>
              <a:ahLst/>
              <a:cxnLst/>
              <a:rect l="l" t="t" r="r" b="b"/>
              <a:pathLst>
                <a:path w="51" h="46" extrusionOk="0">
                  <a:moveTo>
                    <a:pt x="1" y="9"/>
                  </a:moveTo>
                  <a:lnTo>
                    <a:pt x="1" y="22"/>
                  </a:lnTo>
                  <a:cubicBezTo>
                    <a:pt x="20" y="46"/>
                    <a:pt x="50" y="1"/>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4522154" y="3654679"/>
              <a:ext cx="6213" cy="3107"/>
            </a:xfrm>
            <a:custGeom>
              <a:avLst/>
              <a:gdLst/>
              <a:ahLst/>
              <a:cxnLst/>
              <a:rect l="l" t="t" r="r" b="b"/>
              <a:pathLst>
                <a:path w="22" h="11" extrusionOk="0">
                  <a:moveTo>
                    <a:pt x="15" y="2"/>
                  </a:moveTo>
                  <a:cubicBezTo>
                    <a:pt x="13" y="0"/>
                    <a:pt x="0" y="7"/>
                    <a:pt x="4" y="9"/>
                  </a:cubicBezTo>
                  <a:cubicBezTo>
                    <a:pt x="9" y="11"/>
                    <a:pt x="21"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3719244" y="3651572"/>
              <a:ext cx="9602" cy="6778"/>
            </a:xfrm>
            <a:custGeom>
              <a:avLst/>
              <a:gdLst/>
              <a:ahLst/>
              <a:cxnLst/>
              <a:rect l="l" t="t" r="r" b="b"/>
              <a:pathLst>
                <a:path w="34" h="24" extrusionOk="0">
                  <a:moveTo>
                    <a:pt x="22" y="20"/>
                  </a:moveTo>
                  <a:cubicBezTo>
                    <a:pt x="22" y="11"/>
                    <a:pt x="27" y="5"/>
                    <a:pt x="33" y="0"/>
                  </a:cubicBezTo>
                  <a:lnTo>
                    <a:pt x="3" y="0"/>
                  </a:lnTo>
                  <a:cubicBezTo>
                    <a:pt x="3" y="11"/>
                    <a:pt x="1" y="24"/>
                    <a:pt x="22"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4846367" y="3652702"/>
              <a:ext cx="6213" cy="3389"/>
            </a:xfrm>
            <a:custGeom>
              <a:avLst/>
              <a:gdLst/>
              <a:ahLst/>
              <a:cxnLst/>
              <a:rect l="l" t="t" r="r" b="b"/>
              <a:pathLst>
                <a:path w="22" h="12" extrusionOk="0">
                  <a:moveTo>
                    <a:pt x="15" y="3"/>
                  </a:moveTo>
                  <a:cubicBezTo>
                    <a:pt x="13" y="1"/>
                    <a:pt x="0" y="7"/>
                    <a:pt x="6" y="9"/>
                  </a:cubicBezTo>
                  <a:cubicBezTo>
                    <a:pt x="9" y="11"/>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956474" y="3651008"/>
              <a:ext cx="6213" cy="5648"/>
            </a:xfrm>
            <a:custGeom>
              <a:avLst/>
              <a:gdLst/>
              <a:ahLst/>
              <a:cxnLst/>
              <a:rect l="l" t="t" r="r" b="b"/>
              <a:pathLst>
                <a:path w="22" h="20" extrusionOk="0">
                  <a:moveTo>
                    <a:pt x="22" y="9"/>
                  </a:moveTo>
                  <a:cubicBezTo>
                    <a:pt x="22" y="2"/>
                    <a:pt x="3" y="0"/>
                    <a:pt x="1" y="9"/>
                  </a:cubicBezTo>
                  <a:cubicBezTo>
                    <a:pt x="13" y="9"/>
                    <a:pt x="18"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922584" y="3651572"/>
              <a:ext cx="6213" cy="3954"/>
            </a:xfrm>
            <a:custGeom>
              <a:avLst/>
              <a:gdLst/>
              <a:ahLst/>
              <a:cxnLst/>
              <a:rect l="l" t="t" r="r" b="b"/>
              <a:pathLst>
                <a:path w="22"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3730258" y="3649031"/>
              <a:ext cx="9320" cy="7060"/>
            </a:xfrm>
            <a:custGeom>
              <a:avLst/>
              <a:gdLst/>
              <a:ahLst/>
              <a:cxnLst/>
              <a:rect l="l" t="t" r="r" b="b"/>
              <a:pathLst>
                <a:path w="33" h="25" extrusionOk="0">
                  <a:moveTo>
                    <a:pt x="33" y="22"/>
                  </a:moveTo>
                  <a:lnTo>
                    <a:pt x="33" y="1"/>
                  </a:lnTo>
                  <a:lnTo>
                    <a:pt x="3" y="1"/>
                  </a:lnTo>
                  <a:cubicBezTo>
                    <a:pt x="1" y="18"/>
                    <a:pt x="11" y="24"/>
                    <a:pt x="33"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4995766" y="3644794"/>
              <a:ext cx="6213" cy="3389"/>
            </a:xfrm>
            <a:custGeom>
              <a:avLst/>
              <a:gdLst/>
              <a:ahLst/>
              <a:cxnLst/>
              <a:rect l="l" t="t" r="r" b="b"/>
              <a:pathLst>
                <a:path w="22" h="12" extrusionOk="0">
                  <a:moveTo>
                    <a:pt x="15" y="3"/>
                  </a:moveTo>
                  <a:cubicBezTo>
                    <a:pt x="13" y="1"/>
                    <a:pt x="0" y="7"/>
                    <a:pt x="6" y="9"/>
                  </a:cubicBezTo>
                  <a:cubicBezTo>
                    <a:pt x="9" y="12"/>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725457" y="3641970"/>
              <a:ext cx="8755" cy="5648"/>
            </a:xfrm>
            <a:custGeom>
              <a:avLst/>
              <a:gdLst/>
              <a:ahLst/>
              <a:cxnLst/>
              <a:rect l="l" t="t" r="r" b="b"/>
              <a:pathLst>
                <a:path w="31" h="20" extrusionOk="0">
                  <a:moveTo>
                    <a:pt x="20" y="19"/>
                  </a:moveTo>
                  <a:cubicBezTo>
                    <a:pt x="20" y="13"/>
                    <a:pt x="28" y="11"/>
                    <a:pt x="30" y="7"/>
                  </a:cubicBezTo>
                  <a:cubicBezTo>
                    <a:pt x="20" y="7"/>
                    <a:pt x="18" y="0"/>
                    <a:pt x="11" y="0"/>
                  </a:cubicBezTo>
                  <a:cubicBezTo>
                    <a:pt x="11" y="7"/>
                    <a:pt x="3" y="7"/>
                    <a:pt x="0" y="13"/>
                  </a:cubicBezTo>
                  <a:cubicBezTo>
                    <a:pt x="11" y="13"/>
                    <a:pt x="13" y="19"/>
                    <a:pt x="20"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4898332" y="3641123"/>
              <a:ext cx="3107" cy="5366"/>
            </a:xfrm>
            <a:custGeom>
              <a:avLst/>
              <a:gdLst/>
              <a:ahLst/>
              <a:cxnLst/>
              <a:rect l="l" t="t" r="r" b="b"/>
              <a:pathLst>
                <a:path w="11" h="19" extrusionOk="0">
                  <a:moveTo>
                    <a:pt x="2" y="10"/>
                  </a:moveTo>
                  <a:cubicBezTo>
                    <a:pt x="0" y="14"/>
                    <a:pt x="9" y="18"/>
                    <a:pt x="11" y="10"/>
                  </a:cubicBezTo>
                  <a:cubicBezTo>
                    <a:pt x="11" y="5"/>
                    <a:pt x="2" y="1"/>
                    <a:pt x="2"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4010415" y="3634628"/>
              <a:ext cx="8755" cy="9885"/>
            </a:xfrm>
            <a:custGeom>
              <a:avLst/>
              <a:gdLst/>
              <a:ahLst/>
              <a:cxnLst/>
              <a:rect l="l" t="t" r="r" b="b"/>
              <a:pathLst>
                <a:path w="31" h="35" extrusionOk="0">
                  <a:moveTo>
                    <a:pt x="19" y="33"/>
                  </a:moveTo>
                  <a:cubicBezTo>
                    <a:pt x="19" y="28"/>
                    <a:pt x="22" y="24"/>
                    <a:pt x="30" y="26"/>
                  </a:cubicBezTo>
                  <a:lnTo>
                    <a:pt x="30" y="11"/>
                  </a:lnTo>
                  <a:cubicBezTo>
                    <a:pt x="4" y="0"/>
                    <a:pt x="0" y="35"/>
                    <a:pt x="19"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4946625" y="3635192"/>
              <a:ext cx="2824" cy="5083"/>
            </a:xfrm>
            <a:custGeom>
              <a:avLst/>
              <a:gdLst/>
              <a:ahLst/>
              <a:cxnLst/>
              <a:rect l="l" t="t" r="r" b="b"/>
              <a:pathLst>
                <a:path w="10" h="18" extrusionOk="0">
                  <a:moveTo>
                    <a:pt x="9" y="9"/>
                  </a:moveTo>
                  <a:cubicBezTo>
                    <a:pt x="9" y="5"/>
                    <a:pt x="3" y="1"/>
                    <a:pt x="1" y="9"/>
                  </a:cubicBezTo>
                  <a:cubicBezTo>
                    <a:pt x="1" y="13"/>
                    <a:pt x="9"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4420484" y="3635192"/>
              <a:ext cx="6213" cy="3389"/>
            </a:xfrm>
            <a:custGeom>
              <a:avLst/>
              <a:gdLst/>
              <a:ahLst/>
              <a:cxnLst/>
              <a:rect l="l" t="t" r="r" b="b"/>
              <a:pathLst>
                <a:path w="22" h="12" extrusionOk="0">
                  <a:moveTo>
                    <a:pt x="15" y="3"/>
                  </a:moveTo>
                  <a:cubicBezTo>
                    <a:pt x="13" y="1"/>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4690191" y="3627850"/>
              <a:ext cx="5648" cy="2259"/>
            </a:xfrm>
            <a:custGeom>
              <a:avLst/>
              <a:gdLst/>
              <a:ahLst/>
              <a:cxnLst/>
              <a:rect l="l" t="t" r="r" b="b"/>
              <a:pathLst>
                <a:path w="20" h="8" extrusionOk="0">
                  <a:moveTo>
                    <a:pt x="20" y="1"/>
                  </a:moveTo>
                  <a:cubicBezTo>
                    <a:pt x="11" y="3"/>
                    <a:pt x="0" y="1"/>
                    <a:pt x="0" y="7"/>
                  </a:cubicBezTo>
                  <a:cubicBezTo>
                    <a:pt x="7"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4757406" y="3621919"/>
              <a:ext cx="8755" cy="5083"/>
            </a:xfrm>
            <a:custGeom>
              <a:avLst/>
              <a:gdLst/>
              <a:ahLst/>
              <a:cxnLst/>
              <a:rect l="l" t="t" r="r" b="b"/>
              <a:pathLst>
                <a:path w="31" h="18" extrusionOk="0">
                  <a:moveTo>
                    <a:pt x="30" y="15"/>
                  </a:moveTo>
                  <a:lnTo>
                    <a:pt x="30" y="0"/>
                  </a:lnTo>
                  <a:lnTo>
                    <a:pt x="0" y="0"/>
                  </a:lnTo>
                  <a:cubicBezTo>
                    <a:pt x="0" y="13"/>
                    <a:pt x="11" y="18"/>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4326157" y="3623613"/>
              <a:ext cx="5648" cy="2824"/>
            </a:xfrm>
            <a:custGeom>
              <a:avLst/>
              <a:gdLst/>
              <a:ahLst/>
              <a:cxnLst/>
              <a:rect l="l" t="t" r="r" b="b"/>
              <a:pathLst>
                <a:path w="20" h="10" extrusionOk="0">
                  <a:moveTo>
                    <a:pt x="0" y="9"/>
                  </a:moveTo>
                  <a:cubicBezTo>
                    <a:pt x="9" y="7"/>
                    <a:pt x="19" y="7"/>
                    <a:pt x="19" y="1"/>
                  </a:cubicBezTo>
                  <a:cubicBezTo>
                    <a:pt x="13" y="3"/>
                    <a:pt x="0" y="1"/>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4966112" y="3615988"/>
              <a:ext cx="3107" cy="4519"/>
            </a:xfrm>
            <a:custGeom>
              <a:avLst/>
              <a:gdLst/>
              <a:ahLst/>
              <a:cxnLst/>
              <a:rect l="l" t="t" r="r" b="b"/>
              <a:pathLst>
                <a:path w="11" h="16" extrusionOk="0">
                  <a:moveTo>
                    <a:pt x="11" y="9"/>
                  </a:moveTo>
                  <a:cubicBezTo>
                    <a:pt x="11" y="4"/>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4482615" y="3613446"/>
              <a:ext cx="5931" cy="3389"/>
            </a:xfrm>
            <a:custGeom>
              <a:avLst/>
              <a:gdLst/>
              <a:ahLst/>
              <a:cxnLst/>
              <a:rect l="l" t="t" r="r" b="b"/>
              <a:pathLst>
                <a:path w="21" h="12" extrusionOk="0">
                  <a:moveTo>
                    <a:pt x="16" y="3"/>
                  </a:moveTo>
                  <a:cubicBezTo>
                    <a:pt x="14" y="0"/>
                    <a:pt x="1" y="7"/>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716985" y="3607516"/>
              <a:ext cx="8755" cy="11579"/>
            </a:xfrm>
            <a:custGeom>
              <a:avLst/>
              <a:gdLst/>
              <a:ahLst/>
              <a:cxnLst/>
              <a:rect l="l" t="t" r="r" b="b"/>
              <a:pathLst>
                <a:path w="31" h="41" extrusionOk="0">
                  <a:moveTo>
                    <a:pt x="30" y="11"/>
                  </a:move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5402163" y="3611752"/>
              <a:ext cx="5648" cy="3107"/>
            </a:xfrm>
            <a:custGeom>
              <a:avLst/>
              <a:gdLst/>
              <a:ahLst/>
              <a:cxnLst/>
              <a:rect l="l" t="t" r="r" b="b"/>
              <a:pathLst>
                <a:path w="20" h="11" extrusionOk="0">
                  <a:moveTo>
                    <a:pt x="15" y="2"/>
                  </a:moveTo>
                  <a:cubicBezTo>
                    <a:pt x="11" y="0"/>
                    <a:pt x="0" y="4"/>
                    <a:pt x="5" y="9"/>
                  </a:cubicBezTo>
                  <a:cubicBezTo>
                    <a:pt x="7" y="11"/>
                    <a:pt x="20" y="6"/>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5258130" y="3611752"/>
              <a:ext cx="5648" cy="3107"/>
            </a:xfrm>
            <a:custGeom>
              <a:avLst/>
              <a:gdLst/>
              <a:ahLst/>
              <a:cxnLst/>
              <a:rect l="l" t="t" r="r" b="b"/>
              <a:pathLst>
                <a:path w="20" h="11" extrusionOk="0">
                  <a:moveTo>
                    <a:pt x="16" y="2"/>
                  </a:moveTo>
                  <a:cubicBezTo>
                    <a:pt x="13" y="0"/>
                    <a:pt x="1" y="4"/>
                    <a:pt x="5" y="9"/>
                  </a:cubicBezTo>
                  <a:cubicBezTo>
                    <a:pt x="9" y="11"/>
                    <a:pt x="20"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791260" y="3608080"/>
              <a:ext cx="6496" cy="3107"/>
            </a:xfrm>
            <a:custGeom>
              <a:avLst/>
              <a:gdLst/>
              <a:ahLst/>
              <a:cxnLst/>
              <a:rect l="l" t="t" r="r" b="b"/>
              <a:pathLst>
                <a:path w="23" h="11" extrusionOk="0">
                  <a:moveTo>
                    <a:pt x="16" y="0"/>
                  </a:moveTo>
                  <a:cubicBezTo>
                    <a:pt x="14" y="0"/>
                    <a:pt x="1" y="4"/>
                    <a:pt x="7" y="9"/>
                  </a:cubicBezTo>
                  <a:cubicBezTo>
                    <a:pt x="9" y="11"/>
                    <a:pt x="22"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4466235" y="3600173"/>
              <a:ext cx="12426" cy="8755"/>
            </a:xfrm>
            <a:custGeom>
              <a:avLst/>
              <a:gdLst/>
              <a:ahLst/>
              <a:cxnLst/>
              <a:rect l="l" t="t" r="r" b="b"/>
              <a:pathLst>
                <a:path w="44" h="31" extrusionOk="0">
                  <a:moveTo>
                    <a:pt x="44" y="28"/>
                  </a:moveTo>
                  <a:lnTo>
                    <a:pt x="44" y="0"/>
                  </a:lnTo>
                  <a:cubicBezTo>
                    <a:pt x="25" y="0"/>
                    <a:pt x="22" y="9"/>
                    <a:pt x="3" y="9"/>
                  </a:cubicBezTo>
                  <a:cubicBezTo>
                    <a:pt x="1" y="26"/>
                    <a:pt x="18" y="30"/>
                    <a:pt x="4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4997460" y="3598196"/>
              <a:ext cx="6213" cy="7060"/>
            </a:xfrm>
            <a:custGeom>
              <a:avLst/>
              <a:gdLst/>
              <a:ahLst/>
              <a:cxnLst/>
              <a:rect l="l" t="t" r="r" b="b"/>
              <a:pathLst>
                <a:path w="22" h="25" extrusionOk="0">
                  <a:moveTo>
                    <a:pt x="20" y="22"/>
                  </a:moveTo>
                  <a:cubicBezTo>
                    <a:pt x="18" y="14"/>
                    <a:pt x="22" y="3"/>
                    <a:pt x="9" y="1"/>
                  </a:cubicBezTo>
                  <a:cubicBezTo>
                    <a:pt x="9" y="5"/>
                    <a:pt x="9" y="10"/>
                    <a:pt x="0" y="7"/>
                  </a:cubicBezTo>
                  <a:cubicBezTo>
                    <a:pt x="0" y="16"/>
                    <a:pt x="3" y="24"/>
                    <a:pt x="20"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712748" y="3601867"/>
              <a:ext cx="5648" cy="3389"/>
            </a:xfrm>
            <a:custGeom>
              <a:avLst/>
              <a:gdLst/>
              <a:ahLst/>
              <a:cxnLst/>
              <a:rect l="l" t="t" r="r" b="b"/>
              <a:pathLst>
                <a:path w="20" h="12" extrusionOk="0">
                  <a:moveTo>
                    <a:pt x="15" y="3"/>
                  </a:moveTo>
                  <a:cubicBezTo>
                    <a:pt x="13" y="1"/>
                    <a:pt x="0" y="5"/>
                    <a:pt x="5" y="9"/>
                  </a:cubicBezTo>
                  <a:cubicBezTo>
                    <a:pt x="9" y="11"/>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4385464" y="3598196"/>
              <a:ext cx="3107" cy="4519"/>
            </a:xfrm>
            <a:custGeom>
              <a:avLst/>
              <a:gdLst/>
              <a:ahLst/>
              <a:cxnLst/>
              <a:rect l="l" t="t" r="r" b="b"/>
              <a:pathLst>
                <a:path w="11" h="16" extrusionOk="0">
                  <a:moveTo>
                    <a:pt x="11" y="7"/>
                  </a:moveTo>
                  <a:cubicBezTo>
                    <a:pt x="11" y="5"/>
                    <a:pt x="2" y="1"/>
                    <a:pt x="0" y="7"/>
                  </a:cubicBezTo>
                  <a:cubicBezTo>
                    <a:pt x="0" y="12"/>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4216014" y="3596501"/>
              <a:ext cx="6213" cy="1977"/>
            </a:xfrm>
            <a:custGeom>
              <a:avLst/>
              <a:gdLst/>
              <a:ahLst/>
              <a:cxnLst/>
              <a:rect l="l" t="t" r="r" b="b"/>
              <a:pathLst>
                <a:path w="22" h="7" extrusionOk="0">
                  <a:moveTo>
                    <a:pt x="22" y="1"/>
                  </a:moveTo>
                  <a:cubicBezTo>
                    <a:pt x="13" y="3"/>
                    <a:pt x="0" y="1"/>
                    <a:pt x="0" y="7"/>
                  </a:cubicBezTo>
                  <a:cubicBezTo>
                    <a:pt x="9" y="5"/>
                    <a:pt x="20"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6"/>
            <p:cNvSpPr/>
            <p:nvPr/>
          </p:nvSpPr>
          <p:spPr>
            <a:xfrm>
              <a:off x="4541923" y="3593960"/>
              <a:ext cx="5648" cy="3389"/>
            </a:xfrm>
            <a:custGeom>
              <a:avLst/>
              <a:gdLst/>
              <a:ahLst/>
              <a:cxnLst/>
              <a:rect l="l" t="t" r="r" b="b"/>
              <a:pathLst>
                <a:path w="20" h="12" extrusionOk="0">
                  <a:moveTo>
                    <a:pt x="5" y="10"/>
                  </a:moveTo>
                  <a:cubicBezTo>
                    <a:pt x="7" y="12"/>
                    <a:pt x="20" y="5"/>
                    <a:pt x="16" y="3"/>
                  </a:cubicBezTo>
                  <a:cubicBezTo>
                    <a:pt x="11" y="1"/>
                    <a:pt x="1" y="5"/>
                    <a:pt x="5"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6"/>
            <p:cNvSpPr/>
            <p:nvPr/>
          </p:nvSpPr>
          <p:spPr>
            <a:xfrm>
              <a:off x="4096270" y="3593960"/>
              <a:ext cx="5648" cy="3389"/>
            </a:xfrm>
            <a:custGeom>
              <a:avLst/>
              <a:gdLst/>
              <a:ahLst/>
              <a:cxnLst/>
              <a:rect l="l" t="t" r="r" b="b"/>
              <a:pathLst>
                <a:path w="20" h="12" extrusionOk="0">
                  <a:moveTo>
                    <a:pt x="15" y="3"/>
                  </a:moveTo>
                  <a:cubicBezTo>
                    <a:pt x="13" y="1"/>
                    <a:pt x="0" y="5"/>
                    <a:pt x="5" y="10"/>
                  </a:cubicBezTo>
                  <a:cubicBezTo>
                    <a:pt x="9" y="12"/>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704276" y="3589723"/>
              <a:ext cx="5648" cy="3389"/>
            </a:xfrm>
            <a:custGeom>
              <a:avLst/>
              <a:gdLst/>
              <a:ahLst/>
              <a:cxnLst/>
              <a:rect l="l" t="t" r="r" b="b"/>
              <a:pathLst>
                <a:path w="20" h="12" extrusionOk="0">
                  <a:moveTo>
                    <a:pt x="15" y="3"/>
                  </a:moveTo>
                  <a:cubicBezTo>
                    <a:pt x="13" y="1"/>
                    <a:pt x="0" y="7"/>
                    <a:pt x="5" y="10"/>
                  </a:cubicBezTo>
                  <a:cubicBezTo>
                    <a:pt x="9" y="12"/>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5008192" y="3586899"/>
              <a:ext cx="6496" cy="3954"/>
            </a:xfrm>
            <a:custGeom>
              <a:avLst/>
              <a:gdLst/>
              <a:ahLst/>
              <a:cxnLst/>
              <a:rect l="l" t="t" r="r" b="b"/>
              <a:pathLst>
                <a:path w="23" h="14" extrusionOk="0">
                  <a:moveTo>
                    <a:pt x="1" y="13"/>
                  </a:moveTo>
                  <a:lnTo>
                    <a:pt x="22" y="13"/>
                  </a:lnTo>
                  <a:lnTo>
                    <a:pt x="22"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4535992" y="3578992"/>
              <a:ext cx="11014" cy="8755"/>
            </a:xfrm>
            <a:custGeom>
              <a:avLst/>
              <a:gdLst/>
              <a:ahLst/>
              <a:cxnLst/>
              <a:rect l="l" t="t" r="r" b="b"/>
              <a:pathLst>
                <a:path w="39" h="31" extrusionOk="0">
                  <a:moveTo>
                    <a:pt x="15" y="0"/>
                  </a:moveTo>
                  <a:cubicBezTo>
                    <a:pt x="0" y="11"/>
                    <a:pt x="5" y="30"/>
                    <a:pt x="37" y="28"/>
                  </a:cubicBezTo>
                  <a:cubicBezTo>
                    <a:pt x="39" y="11"/>
                    <a:pt x="35" y="3"/>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4070852" y="3584358"/>
              <a:ext cx="5648" cy="3389"/>
            </a:xfrm>
            <a:custGeom>
              <a:avLst/>
              <a:gdLst/>
              <a:ahLst/>
              <a:cxnLst/>
              <a:rect l="l" t="t" r="r" b="b"/>
              <a:pathLst>
                <a:path w="20" h="12" extrusionOk="0">
                  <a:moveTo>
                    <a:pt x="5" y="9"/>
                  </a:moveTo>
                  <a:cubicBezTo>
                    <a:pt x="9" y="11"/>
                    <a:pt x="20" y="5"/>
                    <a:pt x="15" y="1"/>
                  </a:cubicBezTo>
                  <a:cubicBezTo>
                    <a:pt x="13" y="1"/>
                    <a:pt x="0" y="5"/>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794367" y="3582098"/>
              <a:ext cx="6213" cy="3107"/>
            </a:xfrm>
            <a:custGeom>
              <a:avLst/>
              <a:gdLst/>
              <a:ahLst/>
              <a:cxnLst/>
              <a:rect l="l" t="t" r="r" b="b"/>
              <a:pathLst>
                <a:path w="22" h="11" extrusionOk="0">
                  <a:moveTo>
                    <a:pt x="5" y="9"/>
                  </a:moveTo>
                  <a:cubicBezTo>
                    <a:pt x="9" y="11"/>
                    <a:pt x="22" y="7"/>
                    <a:pt x="16" y="2"/>
                  </a:cubicBezTo>
                  <a:cubicBezTo>
                    <a:pt x="13" y="0"/>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4713632" y="3571084"/>
              <a:ext cx="14403" cy="12426"/>
            </a:xfrm>
            <a:custGeom>
              <a:avLst/>
              <a:gdLst/>
              <a:ahLst/>
              <a:cxnLst/>
              <a:rect l="l" t="t" r="r" b="b"/>
              <a:pathLst>
                <a:path w="51" h="44" extrusionOk="0">
                  <a:moveTo>
                    <a:pt x="35" y="41"/>
                  </a:moveTo>
                  <a:cubicBezTo>
                    <a:pt x="44" y="33"/>
                    <a:pt x="50" y="24"/>
                    <a:pt x="46" y="7"/>
                  </a:cubicBezTo>
                  <a:cubicBezTo>
                    <a:pt x="33" y="7"/>
                    <a:pt x="25" y="3"/>
                    <a:pt x="16" y="1"/>
                  </a:cubicBezTo>
                  <a:cubicBezTo>
                    <a:pt x="1" y="11"/>
                    <a:pt x="3" y="43"/>
                    <a:pt x="35"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810182" y="3574191"/>
              <a:ext cx="8755" cy="11579"/>
            </a:xfrm>
            <a:custGeom>
              <a:avLst/>
              <a:gdLst/>
              <a:ahLst/>
              <a:cxnLst/>
              <a:rect l="l" t="t" r="r" b="b"/>
              <a:pathLst>
                <a:path w="31" h="41" extrusionOk="0">
                  <a:moveTo>
                    <a:pt x="30" y="30"/>
                  </a:moveTo>
                  <a:lnTo>
                    <a:pt x="30" y="9"/>
                  </a:lnTo>
                  <a:cubicBezTo>
                    <a:pt x="0" y="0"/>
                    <a:pt x="0" y="41"/>
                    <a:pt x="30" y="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5368273" y="3578427"/>
              <a:ext cx="5648" cy="3107"/>
            </a:xfrm>
            <a:custGeom>
              <a:avLst/>
              <a:gdLst/>
              <a:ahLst/>
              <a:cxnLst/>
              <a:rect l="l" t="t" r="r" b="b"/>
              <a:pathLst>
                <a:path w="20" h="11" extrusionOk="0">
                  <a:moveTo>
                    <a:pt x="15" y="2"/>
                  </a:moveTo>
                  <a:cubicBezTo>
                    <a:pt x="11" y="0"/>
                    <a:pt x="0" y="5"/>
                    <a:pt x="5" y="9"/>
                  </a:cubicBezTo>
                  <a:cubicBezTo>
                    <a:pt x="7" y="11"/>
                    <a:pt x="20"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775727" y="3574755"/>
              <a:ext cx="9320" cy="6778"/>
            </a:xfrm>
            <a:custGeom>
              <a:avLst/>
              <a:gdLst/>
              <a:ahLst/>
              <a:cxnLst/>
              <a:rect l="l" t="t" r="r" b="b"/>
              <a:pathLst>
                <a:path w="33" h="24" extrusionOk="0">
                  <a:moveTo>
                    <a:pt x="32" y="22"/>
                  </a:moveTo>
                  <a:lnTo>
                    <a:pt x="32" y="0"/>
                  </a:lnTo>
                  <a:lnTo>
                    <a:pt x="2" y="0"/>
                  </a:lnTo>
                  <a:cubicBezTo>
                    <a:pt x="0" y="15"/>
                    <a:pt x="11" y="24"/>
                    <a:pt x="3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784765" y="3569390"/>
              <a:ext cx="8755" cy="5648"/>
            </a:xfrm>
            <a:custGeom>
              <a:avLst/>
              <a:gdLst/>
              <a:ahLst/>
              <a:cxnLst/>
              <a:rect l="l" t="t" r="r" b="b"/>
              <a:pathLst>
                <a:path w="31" h="20" extrusionOk="0">
                  <a:moveTo>
                    <a:pt x="30" y="7"/>
                  </a:moveTo>
                  <a:cubicBezTo>
                    <a:pt x="20" y="7"/>
                    <a:pt x="17" y="0"/>
                    <a:pt x="9" y="0"/>
                  </a:cubicBezTo>
                  <a:cubicBezTo>
                    <a:pt x="9" y="7"/>
                    <a:pt x="2" y="7"/>
                    <a:pt x="0" y="13"/>
                  </a:cubicBezTo>
                  <a:cubicBezTo>
                    <a:pt x="9" y="13"/>
                    <a:pt x="11" y="19"/>
                    <a:pt x="20" y="19"/>
                  </a:cubicBezTo>
                  <a:cubicBezTo>
                    <a:pt x="20" y="13"/>
                    <a:pt x="28" y="11"/>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5209272" y="3563741"/>
              <a:ext cx="11014" cy="11297"/>
            </a:xfrm>
            <a:custGeom>
              <a:avLst/>
              <a:gdLst/>
              <a:ahLst/>
              <a:cxnLst/>
              <a:rect l="l" t="t" r="r" b="b"/>
              <a:pathLst>
                <a:path w="39" h="40" extrusionOk="0">
                  <a:moveTo>
                    <a:pt x="0" y="5"/>
                  </a:moveTo>
                  <a:lnTo>
                    <a:pt x="0" y="33"/>
                  </a:lnTo>
                  <a:cubicBezTo>
                    <a:pt x="39" y="39"/>
                    <a:pt x="39" y="1"/>
                    <a:pt x="0" y="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4950861" y="3561482"/>
              <a:ext cx="14686" cy="11579"/>
            </a:xfrm>
            <a:custGeom>
              <a:avLst/>
              <a:gdLst/>
              <a:ahLst/>
              <a:cxnLst/>
              <a:rect l="l" t="t" r="r" b="b"/>
              <a:pathLst>
                <a:path w="52" h="41" extrusionOk="0">
                  <a:moveTo>
                    <a:pt x="45" y="0"/>
                  </a:moveTo>
                  <a:lnTo>
                    <a:pt x="5" y="0"/>
                  </a:lnTo>
                  <a:cubicBezTo>
                    <a:pt x="1" y="24"/>
                    <a:pt x="22" y="28"/>
                    <a:pt x="35" y="41"/>
                  </a:cubicBezTo>
                  <a:cubicBezTo>
                    <a:pt x="35" y="24"/>
                    <a:pt x="52" y="2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3887564" y="3566283"/>
              <a:ext cx="5648" cy="3389"/>
            </a:xfrm>
            <a:custGeom>
              <a:avLst/>
              <a:gdLst/>
              <a:ahLst/>
              <a:cxnLst/>
              <a:rect l="l" t="t" r="r" b="b"/>
              <a:pathLst>
                <a:path w="20" h="12" extrusionOk="0">
                  <a:moveTo>
                    <a:pt x="15" y="3"/>
                  </a:moveTo>
                  <a:cubicBezTo>
                    <a:pt x="13" y="0"/>
                    <a:pt x="0" y="7"/>
                    <a:pt x="5" y="11"/>
                  </a:cubicBezTo>
                  <a:cubicBezTo>
                    <a:pt x="9"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4778587" y="3558375"/>
              <a:ext cx="6213" cy="3389"/>
            </a:xfrm>
            <a:custGeom>
              <a:avLst/>
              <a:gdLst/>
              <a:ahLst/>
              <a:cxnLst/>
              <a:rect l="l" t="t" r="r" b="b"/>
              <a:pathLst>
                <a:path w="22" h="12" extrusionOk="0">
                  <a:moveTo>
                    <a:pt x="7" y="11"/>
                  </a:moveTo>
                  <a:cubicBezTo>
                    <a:pt x="9" y="11"/>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3892930" y="3553574"/>
              <a:ext cx="12426" cy="6778"/>
            </a:xfrm>
            <a:custGeom>
              <a:avLst/>
              <a:gdLst/>
              <a:ahLst/>
              <a:cxnLst/>
              <a:rect l="l" t="t" r="r" b="b"/>
              <a:pathLst>
                <a:path w="44" h="24" extrusionOk="0">
                  <a:moveTo>
                    <a:pt x="37" y="20"/>
                  </a:moveTo>
                  <a:cubicBezTo>
                    <a:pt x="43" y="3"/>
                    <a:pt x="16" y="7"/>
                    <a:pt x="7" y="0"/>
                  </a:cubicBezTo>
                  <a:cubicBezTo>
                    <a:pt x="1" y="18"/>
                    <a:pt x="11" y="24"/>
                    <a:pt x="37"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3852545" y="3553010"/>
              <a:ext cx="3107" cy="5083"/>
            </a:xfrm>
            <a:custGeom>
              <a:avLst/>
              <a:gdLst/>
              <a:ahLst/>
              <a:cxnLst/>
              <a:rect l="l" t="t" r="r" b="b"/>
              <a:pathLst>
                <a:path w="11" h="18" extrusionOk="0">
                  <a:moveTo>
                    <a:pt x="9" y="9"/>
                  </a:moveTo>
                  <a:cubicBezTo>
                    <a:pt x="11" y="5"/>
                    <a:pt x="2" y="0"/>
                    <a:pt x="0" y="9"/>
                  </a:cubicBezTo>
                  <a:cubicBezTo>
                    <a:pt x="0" y="13"/>
                    <a:pt x="9" y="17"/>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4985881" y="3545102"/>
              <a:ext cx="3389" cy="5083"/>
            </a:xfrm>
            <a:custGeom>
              <a:avLst/>
              <a:gdLst/>
              <a:ahLst/>
              <a:cxnLst/>
              <a:rect l="l" t="t" r="r" b="b"/>
              <a:pathLst>
                <a:path w="12" h="18" extrusionOk="0">
                  <a:moveTo>
                    <a:pt x="11" y="9"/>
                  </a:moveTo>
                  <a:cubicBezTo>
                    <a:pt x="11" y="5"/>
                    <a:pt x="3" y="0"/>
                    <a:pt x="1" y="9"/>
                  </a:cubicBezTo>
                  <a:cubicBezTo>
                    <a:pt x="1" y="13"/>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4627777" y="3545667"/>
              <a:ext cx="5931" cy="3954"/>
            </a:xfrm>
            <a:custGeom>
              <a:avLst/>
              <a:gdLst/>
              <a:ahLst/>
              <a:cxnLst/>
              <a:rect l="l" t="t" r="r" b="b"/>
              <a:pathLst>
                <a:path w="21" h="14" extrusionOk="0">
                  <a:moveTo>
                    <a:pt x="20" y="1"/>
                  </a:moveTo>
                  <a:lnTo>
                    <a:pt x="1" y="1"/>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95803" y="3536065"/>
              <a:ext cx="16663" cy="13556"/>
            </a:xfrm>
            <a:custGeom>
              <a:avLst/>
              <a:gdLst/>
              <a:ahLst/>
              <a:cxnLst/>
              <a:rect l="l" t="t" r="r" b="b"/>
              <a:pathLst>
                <a:path w="59" h="48" extrusionOk="0">
                  <a:moveTo>
                    <a:pt x="56" y="35"/>
                  </a:moveTo>
                  <a:cubicBezTo>
                    <a:pt x="58" y="0"/>
                    <a:pt x="0" y="15"/>
                    <a:pt x="5" y="41"/>
                  </a:cubicBezTo>
                  <a:cubicBezTo>
                    <a:pt x="35" y="47"/>
                    <a:pt x="30" y="30"/>
                    <a:pt x="5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4837895" y="3543407"/>
              <a:ext cx="6213" cy="3107"/>
            </a:xfrm>
            <a:custGeom>
              <a:avLst/>
              <a:gdLst/>
              <a:ahLst/>
              <a:cxnLst/>
              <a:rect l="l" t="t" r="r" b="b"/>
              <a:pathLst>
                <a:path w="22" h="11" extrusionOk="0">
                  <a:moveTo>
                    <a:pt x="15" y="0"/>
                  </a:moveTo>
                  <a:cubicBezTo>
                    <a:pt x="13" y="0"/>
                    <a:pt x="0" y="4"/>
                    <a:pt x="6" y="9"/>
                  </a:cubicBezTo>
                  <a:cubicBezTo>
                    <a:pt x="9" y="11"/>
                    <a:pt x="21" y="4"/>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4600665" y="3535500"/>
              <a:ext cx="11862" cy="10449"/>
            </a:xfrm>
            <a:custGeom>
              <a:avLst/>
              <a:gdLst/>
              <a:ahLst/>
              <a:cxnLst/>
              <a:rect l="l" t="t" r="r" b="b"/>
              <a:pathLst>
                <a:path w="42" h="37" extrusionOk="0">
                  <a:moveTo>
                    <a:pt x="26" y="37"/>
                  </a:moveTo>
                  <a:cubicBezTo>
                    <a:pt x="41" y="28"/>
                    <a:pt x="41" y="2"/>
                    <a:pt x="18" y="0"/>
                  </a:cubicBezTo>
                  <a:cubicBezTo>
                    <a:pt x="3" y="11"/>
                    <a:pt x="0" y="34"/>
                    <a:pt x="2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4075089" y="3531828"/>
              <a:ext cx="14121" cy="6778"/>
            </a:xfrm>
            <a:custGeom>
              <a:avLst/>
              <a:gdLst/>
              <a:ahLst/>
              <a:cxnLst/>
              <a:rect l="l" t="t" r="r" b="b"/>
              <a:pathLst>
                <a:path w="50" h="24" extrusionOk="0">
                  <a:moveTo>
                    <a:pt x="11" y="22"/>
                  </a:moveTo>
                  <a:cubicBezTo>
                    <a:pt x="32" y="24"/>
                    <a:pt x="47" y="20"/>
                    <a:pt x="50" y="7"/>
                  </a:cubicBezTo>
                  <a:cubicBezTo>
                    <a:pt x="32" y="9"/>
                    <a:pt x="0" y="0"/>
                    <a:pt x="11"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692697" y="3534935"/>
              <a:ext cx="6496" cy="3671"/>
            </a:xfrm>
            <a:custGeom>
              <a:avLst/>
              <a:gdLst/>
              <a:ahLst/>
              <a:cxnLst/>
              <a:rect l="l" t="t" r="r" b="b"/>
              <a:pathLst>
                <a:path w="23" h="13" extrusionOk="0">
                  <a:moveTo>
                    <a:pt x="16" y="2"/>
                  </a:moveTo>
                  <a:cubicBezTo>
                    <a:pt x="14" y="0"/>
                    <a:pt x="1" y="6"/>
                    <a:pt x="7" y="11"/>
                  </a:cubicBezTo>
                  <a:cubicBezTo>
                    <a:pt x="9" y="13"/>
                    <a:pt x="22" y="6"/>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5339749" y="3532958"/>
              <a:ext cx="6496" cy="3389"/>
            </a:xfrm>
            <a:custGeom>
              <a:avLst/>
              <a:gdLst/>
              <a:ahLst/>
              <a:cxnLst/>
              <a:rect l="l" t="t" r="r" b="b"/>
              <a:pathLst>
                <a:path w="23" h="12" extrusionOk="0">
                  <a:moveTo>
                    <a:pt x="16" y="3"/>
                  </a:moveTo>
                  <a:cubicBezTo>
                    <a:pt x="14" y="1"/>
                    <a:pt x="1" y="7"/>
                    <a:pt x="7" y="9"/>
                  </a:cubicBezTo>
                  <a:cubicBezTo>
                    <a:pt x="9" y="11"/>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5100824" y="3528722"/>
              <a:ext cx="3954" cy="8190"/>
            </a:xfrm>
            <a:custGeom>
              <a:avLst/>
              <a:gdLst/>
              <a:ahLst/>
              <a:cxnLst/>
              <a:rect l="l" t="t" r="r" b="b"/>
              <a:pathLst>
                <a:path w="14" h="29" extrusionOk="0">
                  <a:moveTo>
                    <a:pt x="14" y="18"/>
                  </a:moveTo>
                  <a:cubicBezTo>
                    <a:pt x="14" y="11"/>
                    <a:pt x="5" y="1"/>
                    <a:pt x="3" y="11"/>
                  </a:cubicBezTo>
                  <a:cubicBezTo>
                    <a:pt x="1" y="18"/>
                    <a:pt x="11" y="28"/>
                    <a:pt x="14"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4531756" y="3529851"/>
              <a:ext cx="6213" cy="2259"/>
            </a:xfrm>
            <a:custGeom>
              <a:avLst/>
              <a:gdLst/>
              <a:ahLst/>
              <a:cxnLst/>
              <a:rect l="l" t="t" r="r" b="b"/>
              <a:pathLst>
                <a:path w="22" h="8" extrusionOk="0">
                  <a:moveTo>
                    <a:pt x="22" y="1"/>
                  </a:moveTo>
                  <a:cubicBezTo>
                    <a:pt x="13" y="1"/>
                    <a:pt x="2" y="1"/>
                    <a:pt x="0"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4578354" y="3525050"/>
              <a:ext cx="6213" cy="3389"/>
            </a:xfrm>
            <a:custGeom>
              <a:avLst/>
              <a:gdLst/>
              <a:ahLst/>
              <a:cxnLst/>
              <a:rect l="l" t="t" r="r" b="b"/>
              <a:pathLst>
                <a:path w="22" h="12" extrusionOk="0">
                  <a:moveTo>
                    <a:pt x="15" y="3"/>
                  </a:moveTo>
                  <a:cubicBezTo>
                    <a:pt x="13" y="1"/>
                    <a:pt x="0" y="7"/>
                    <a:pt x="7" y="9"/>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3773186" y="3522226"/>
              <a:ext cx="6213" cy="6778"/>
            </a:xfrm>
            <a:custGeom>
              <a:avLst/>
              <a:gdLst/>
              <a:ahLst/>
              <a:cxnLst/>
              <a:rect l="l" t="t" r="r" b="b"/>
              <a:pathLst>
                <a:path w="22" h="24" extrusionOk="0">
                  <a:moveTo>
                    <a:pt x="22" y="19"/>
                  </a:moveTo>
                  <a:cubicBezTo>
                    <a:pt x="20" y="13"/>
                    <a:pt x="22" y="0"/>
                    <a:pt x="11" y="0"/>
                  </a:cubicBezTo>
                  <a:cubicBezTo>
                    <a:pt x="11" y="4"/>
                    <a:pt x="9" y="9"/>
                    <a:pt x="1" y="7"/>
                  </a:cubicBezTo>
                  <a:cubicBezTo>
                    <a:pt x="3" y="15"/>
                    <a:pt x="5" y="24"/>
                    <a:pt x="22"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3745509" y="3525615"/>
              <a:ext cx="5648" cy="2259"/>
            </a:xfrm>
            <a:custGeom>
              <a:avLst/>
              <a:gdLst/>
              <a:ahLst/>
              <a:cxnLst/>
              <a:rect l="l" t="t" r="r" b="b"/>
              <a:pathLst>
                <a:path w="20" h="8" extrusionOk="0">
                  <a:moveTo>
                    <a:pt x="19" y="1"/>
                  </a:moveTo>
                  <a:cubicBezTo>
                    <a:pt x="11" y="3"/>
                    <a:pt x="0" y="1"/>
                    <a:pt x="0" y="7"/>
                  </a:cubicBezTo>
                  <a:cubicBezTo>
                    <a:pt x="6" y="7"/>
                    <a:pt x="19" y="7"/>
                    <a:pt x="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728564" y="3517143"/>
              <a:ext cx="12144" cy="8755"/>
            </a:xfrm>
            <a:custGeom>
              <a:avLst/>
              <a:gdLst/>
              <a:ahLst/>
              <a:cxnLst/>
              <a:rect l="l" t="t" r="r" b="b"/>
              <a:pathLst>
                <a:path w="43" h="31" extrusionOk="0">
                  <a:moveTo>
                    <a:pt x="39" y="3"/>
                  </a:moveTo>
                  <a:cubicBezTo>
                    <a:pt x="17" y="1"/>
                    <a:pt x="2" y="5"/>
                    <a:pt x="0" y="18"/>
                  </a:cubicBezTo>
                  <a:cubicBezTo>
                    <a:pt x="13" y="18"/>
                    <a:pt x="17" y="29"/>
                    <a:pt x="30" y="31"/>
                  </a:cubicBezTo>
                  <a:cubicBezTo>
                    <a:pt x="32" y="22"/>
                    <a:pt x="43" y="18"/>
                    <a:pt x="39"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4344231" y="3517143"/>
              <a:ext cx="6213" cy="3389"/>
            </a:xfrm>
            <a:custGeom>
              <a:avLst/>
              <a:gdLst/>
              <a:ahLst/>
              <a:cxnLst/>
              <a:rect l="l" t="t" r="r" b="b"/>
              <a:pathLst>
                <a:path w="22" h="12" extrusionOk="0">
                  <a:moveTo>
                    <a:pt x="7" y="10"/>
                  </a:moveTo>
                  <a:cubicBezTo>
                    <a:pt x="9" y="12"/>
                    <a:pt x="22" y="7"/>
                    <a:pt x="15" y="3"/>
                  </a:cubicBezTo>
                  <a:cubicBezTo>
                    <a:pt x="13" y="1"/>
                    <a:pt x="0" y="7"/>
                    <a:pt x="7"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5128219" y="3513754"/>
              <a:ext cx="6213" cy="3107"/>
            </a:xfrm>
            <a:custGeom>
              <a:avLst/>
              <a:gdLst/>
              <a:ahLst/>
              <a:cxnLst/>
              <a:rect l="l" t="t" r="r" b="b"/>
              <a:pathLst>
                <a:path w="22" h="11" extrusionOk="0">
                  <a:moveTo>
                    <a:pt x="15" y="2"/>
                  </a:moveTo>
                  <a:cubicBezTo>
                    <a:pt x="13" y="0"/>
                    <a:pt x="0" y="4"/>
                    <a:pt x="6" y="9"/>
                  </a:cubicBezTo>
                  <a:cubicBezTo>
                    <a:pt x="9" y="11"/>
                    <a:pt x="21"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3884458" y="3508106"/>
              <a:ext cx="11297" cy="9320"/>
            </a:xfrm>
            <a:custGeom>
              <a:avLst/>
              <a:gdLst/>
              <a:ahLst/>
              <a:cxnLst/>
              <a:rect l="l" t="t" r="r" b="b"/>
              <a:pathLst>
                <a:path w="40" h="33" extrusionOk="0">
                  <a:moveTo>
                    <a:pt x="37" y="29"/>
                  </a:moveTo>
                  <a:cubicBezTo>
                    <a:pt x="39" y="14"/>
                    <a:pt x="33" y="3"/>
                    <a:pt x="16" y="1"/>
                  </a:cubicBezTo>
                  <a:cubicBezTo>
                    <a:pt x="1" y="12"/>
                    <a:pt x="5" y="33"/>
                    <a:pt x="37"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4734248" y="3505281"/>
              <a:ext cx="3954" cy="7908"/>
            </a:xfrm>
            <a:custGeom>
              <a:avLst/>
              <a:gdLst/>
              <a:ahLst/>
              <a:cxnLst/>
              <a:rect l="l" t="t" r="r" b="b"/>
              <a:pathLst>
                <a:path w="14" h="28" extrusionOk="0">
                  <a:moveTo>
                    <a:pt x="14" y="17"/>
                  </a:moveTo>
                  <a:cubicBezTo>
                    <a:pt x="14" y="11"/>
                    <a:pt x="5" y="0"/>
                    <a:pt x="3" y="11"/>
                  </a:cubicBezTo>
                  <a:cubicBezTo>
                    <a:pt x="1" y="17"/>
                    <a:pt x="11" y="28"/>
                    <a:pt x="14" y="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5242315" y="3497939"/>
              <a:ext cx="3389" cy="5083"/>
            </a:xfrm>
            <a:custGeom>
              <a:avLst/>
              <a:gdLst/>
              <a:ahLst/>
              <a:cxnLst/>
              <a:rect l="l" t="t" r="r" b="b"/>
              <a:pathLst>
                <a:path w="12" h="18" extrusionOk="0">
                  <a:moveTo>
                    <a:pt x="12" y="9"/>
                  </a:moveTo>
                  <a:cubicBezTo>
                    <a:pt x="12" y="5"/>
                    <a:pt x="3" y="0"/>
                    <a:pt x="1" y="9"/>
                  </a:cubicBezTo>
                  <a:cubicBezTo>
                    <a:pt x="1" y="13"/>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4013804" y="3490031"/>
              <a:ext cx="22311" cy="16662"/>
            </a:xfrm>
            <a:custGeom>
              <a:avLst/>
              <a:gdLst/>
              <a:ahLst/>
              <a:cxnLst/>
              <a:rect l="l" t="t" r="r" b="b"/>
              <a:pathLst>
                <a:path w="79" h="59" extrusionOk="0">
                  <a:moveTo>
                    <a:pt x="78" y="31"/>
                  </a:moveTo>
                  <a:cubicBezTo>
                    <a:pt x="72" y="20"/>
                    <a:pt x="40" y="28"/>
                    <a:pt x="37" y="16"/>
                  </a:cubicBezTo>
                  <a:cubicBezTo>
                    <a:pt x="37" y="7"/>
                    <a:pt x="35" y="1"/>
                    <a:pt x="18" y="3"/>
                  </a:cubicBezTo>
                  <a:cubicBezTo>
                    <a:pt x="1" y="37"/>
                    <a:pt x="67" y="58"/>
                    <a:pt x="78"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4041199" y="3494267"/>
              <a:ext cx="6213" cy="4519"/>
            </a:xfrm>
            <a:custGeom>
              <a:avLst/>
              <a:gdLst/>
              <a:ahLst/>
              <a:cxnLst/>
              <a:rect l="l" t="t" r="r" b="b"/>
              <a:pathLst>
                <a:path w="22" h="16" extrusionOk="0">
                  <a:moveTo>
                    <a:pt x="0" y="16"/>
                  </a:moveTo>
                  <a:lnTo>
                    <a:pt x="22" y="16"/>
                  </a:lnTo>
                  <a:lnTo>
                    <a:pt x="22"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5324781" y="3486360"/>
              <a:ext cx="11579" cy="8190"/>
            </a:xfrm>
            <a:custGeom>
              <a:avLst/>
              <a:gdLst/>
              <a:ahLst/>
              <a:cxnLst/>
              <a:rect l="l" t="t" r="r" b="b"/>
              <a:pathLst>
                <a:path w="41" h="29" extrusionOk="0">
                  <a:moveTo>
                    <a:pt x="28" y="29"/>
                  </a:moveTo>
                  <a:cubicBezTo>
                    <a:pt x="41" y="20"/>
                    <a:pt x="34" y="9"/>
                    <a:pt x="19" y="1"/>
                  </a:cubicBezTo>
                  <a:cubicBezTo>
                    <a:pt x="17" y="18"/>
                    <a:pt x="0" y="22"/>
                    <a:pt x="28"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4540228" y="3490596"/>
              <a:ext cx="6213" cy="2259"/>
            </a:xfrm>
            <a:custGeom>
              <a:avLst/>
              <a:gdLst/>
              <a:ahLst/>
              <a:cxnLst/>
              <a:rect l="l" t="t" r="r" b="b"/>
              <a:pathLst>
                <a:path w="22" h="8" extrusionOk="0">
                  <a:moveTo>
                    <a:pt x="22" y="1"/>
                  </a:moveTo>
                  <a:cubicBezTo>
                    <a:pt x="13" y="3"/>
                    <a:pt x="0" y="1"/>
                    <a:pt x="0"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5256436" y="3482123"/>
              <a:ext cx="9320" cy="7060"/>
            </a:xfrm>
            <a:custGeom>
              <a:avLst/>
              <a:gdLst/>
              <a:ahLst/>
              <a:cxnLst/>
              <a:rect l="l" t="t" r="r" b="b"/>
              <a:pathLst>
                <a:path w="33" h="25" extrusionOk="0">
                  <a:moveTo>
                    <a:pt x="22" y="24"/>
                  </a:moveTo>
                  <a:cubicBezTo>
                    <a:pt x="22" y="16"/>
                    <a:pt x="30" y="16"/>
                    <a:pt x="32" y="9"/>
                  </a:cubicBezTo>
                  <a:cubicBezTo>
                    <a:pt x="19" y="9"/>
                    <a:pt x="17" y="1"/>
                    <a:pt x="2" y="3"/>
                  </a:cubicBezTo>
                  <a:cubicBezTo>
                    <a:pt x="0" y="14"/>
                    <a:pt x="9" y="20"/>
                    <a:pt x="2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4728317" y="3477887"/>
              <a:ext cx="16663" cy="11861"/>
            </a:xfrm>
            <a:custGeom>
              <a:avLst/>
              <a:gdLst/>
              <a:ahLst/>
              <a:cxnLst/>
              <a:rect l="l" t="t" r="r" b="b"/>
              <a:pathLst>
                <a:path w="59" h="42" extrusionOk="0">
                  <a:moveTo>
                    <a:pt x="35" y="24"/>
                  </a:moveTo>
                  <a:cubicBezTo>
                    <a:pt x="58" y="1"/>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3821479" y="3476193"/>
              <a:ext cx="14968" cy="14121"/>
            </a:xfrm>
            <a:custGeom>
              <a:avLst/>
              <a:gdLst/>
              <a:ahLst/>
              <a:cxnLst/>
              <a:rect l="l" t="t" r="r" b="b"/>
              <a:pathLst>
                <a:path w="53" h="50" extrusionOk="0">
                  <a:moveTo>
                    <a:pt x="39" y="37"/>
                  </a:moveTo>
                  <a:cubicBezTo>
                    <a:pt x="48" y="30"/>
                    <a:pt x="52" y="20"/>
                    <a:pt x="50" y="2"/>
                  </a:cubicBezTo>
                  <a:cubicBezTo>
                    <a:pt x="35" y="5"/>
                    <a:pt x="14" y="0"/>
                    <a:pt x="9" y="9"/>
                  </a:cubicBezTo>
                  <a:cubicBezTo>
                    <a:pt x="37" y="7"/>
                    <a:pt x="1" y="50"/>
                    <a:pt x="39"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4292831" y="3473086"/>
              <a:ext cx="15816" cy="13556"/>
            </a:xfrm>
            <a:custGeom>
              <a:avLst/>
              <a:gdLst/>
              <a:ahLst/>
              <a:cxnLst/>
              <a:rect l="l" t="t" r="r" b="b"/>
              <a:pathLst>
                <a:path w="56" h="48" extrusionOk="0">
                  <a:moveTo>
                    <a:pt x="39" y="41"/>
                  </a:moveTo>
                  <a:cubicBezTo>
                    <a:pt x="56" y="31"/>
                    <a:pt x="32" y="11"/>
                    <a:pt x="17" y="1"/>
                  </a:cubicBezTo>
                  <a:cubicBezTo>
                    <a:pt x="2" y="11"/>
                    <a:pt x="0" y="48"/>
                    <a:pt x="39" y="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837859" y="3478452"/>
              <a:ext cx="3389" cy="4519"/>
            </a:xfrm>
            <a:custGeom>
              <a:avLst/>
              <a:gdLst/>
              <a:ahLst/>
              <a:cxnLst/>
              <a:rect l="l" t="t" r="r" b="b"/>
              <a:pathLst>
                <a:path w="12" h="16" extrusionOk="0">
                  <a:moveTo>
                    <a:pt x="1" y="9"/>
                  </a:moveTo>
                  <a:cubicBezTo>
                    <a:pt x="1" y="12"/>
                    <a:pt x="9" y="16"/>
                    <a:pt x="11" y="9"/>
                  </a:cubicBezTo>
                  <a:cubicBezTo>
                    <a:pt x="11" y="5"/>
                    <a:pt x="3" y="1"/>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4040069" y="3478452"/>
              <a:ext cx="5648" cy="3389"/>
            </a:xfrm>
            <a:custGeom>
              <a:avLst/>
              <a:gdLst/>
              <a:ahLst/>
              <a:cxnLst/>
              <a:rect l="l" t="t" r="r" b="b"/>
              <a:pathLst>
                <a:path w="20" h="12" extrusionOk="0">
                  <a:moveTo>
                    <a:pt x="15" y="1"/>
                  </a:moveTo>
                  <a:cubicBezTo>
                    <a:pt x="13" y="1"/>
                    <a:pt x="0" y="5"/>
                    <a:pt x="4" y="9"/>
                  </a:cubicBezTo>
                  <a:cubicBezTo>
                    <a:pt x="6" y="12"/>
                    <a:pt x="19"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918348" y="3474216"/>
              <a:ext cx="6213" cy="3389"/>
            </a:xfrm>
            <a:custGeom>
              <a:avLst/>
              <a:gdLst/>
              <a:ahLst/>
              <a:cxnLst/>
              <a:rect l="l" t="t" r="r" b="b"/>
              <a:pathLst>
                <a:path w="22" h="12" extrusionOk="0">
                  <a:moveTo>
                    <a:pt x="16" y="3"/>
                  </a:moveTo>
                  <a:cubicBezTo>
                    <a:pt x="13" y="1"/>
                    <a:pt x="1" y="5"/>
                    <a:pt x="7" y="9"/>
                  </a:cubicBezTo>
                  <a:cubicBezTo>
                    <a:pt x="9" y="12"/>
                    <a:pt x="22"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5002826" y="3472521"/>
              <a:ext cx="8755" cy="2824"/>
            </a:xfrm>
            <a:custGeom>
              <a:avLst/>
              <a:gdLst/>
              <a:ahLst/>
              <a:cxnLst/>
              <a:rect l="l" t="t" r="r" b="b"/>
              <a:pathLst>
                <a:path w="31" h="10" extrusionOk="0">
                  <a:moveTo>
                    <a:pt x="31" y="3"/>
                  </a:moveTo>
                  <a:cubicBezTo>
                    <a:pt x="18" y="3"/>
                    <a:pt x="3" y="0"/>
                    <a:pt x="1" y="9"/>
                  </a:cubicBezTo>
                  <a:cubicBezTo>
                    <a:pt x="11" y="7"/>
                    <a:pt x="29" y="9"/>
                    <a:pt x="31"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883328" y="3470827"/>
              <a:ext cx="5648" cy="2542"/>
            </a:xfrm>
            <a:custGeom>
              <a:avLst/>
              <a:gdLst/>
              <a:ahLst/>
              <a:cxnLst/>
              <a:rect l="l" t="t" r="r" b="b"/>
              <a:pathLst>
                <a:path w="20" h="9" extrusionOk="0">
                  <a:moveTo>
                    <a:pt x="20" y="0"/>
                  </a:moveTo>
                  <a:cubicBezTo>
                    <a:pt x="13" y="2"/>
                    <a:pt x="0" y="2"/>
                    <a:pt x="0" y="9"/>
                  </a:cubicBezTo>
                  <a:cubicBezTo>
                    <a:pt x="9" y="6"/>
                    <a:pt x="20" y="9"/>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4953403" y="3466590"/>
              <a:ext cx="6213" cy="3107"/>
            </a:xfrm>
            <a:custGeom>
              <a:avLst/>
              <a:gdLst/>
              <a:ahLst/>
              <a:cxnLst/>
              <a:rect l="l" t="t" r="r" b="b"/>
              <a:pathLst>
                <a:path w="22" h="11" extrusionOk="0">
                  <a:moveTo>
                    <a:pt x="15" y="2"/>
                  </a:moveTo>
                  <a:cubicBezTo>
                    <a:pt x="13" y="0"/>
                    <a:pt x="0" y="6"/>
                    <a:pt x="7" y="9"/>
                  </a:cubicBezTo>
                  <a:cubicBezTo>
                    <a:pt x="9" y="11"/>
                    <a:pt x="22" y="6"/>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786459" y="3459248"/>
              <a:ext cx="7625" cy="8190"/>
            </a:xfrm>
            <a:custGeom>
              <a:avLst/>
              <a:gdLst/>
              <a:ahLst/>
              <a:cxnLst/>
              <a:rect l="l" t="t" r="r" b="b"/>
              <a:pathLst>
                <a:path w="27" h="29" extrusionOk="0">
                  <a:moveTo>
                    <a:pt x="24" y="28"/>
                  </a:moveTo>
                  <a:cubicBezTo>
                    <a:pt x="26" y="13"/>
                    <a:pt x="22" y="2"/>
                    <a:pt x="3" y="0"/>
                  </a:cubicBezTo>
                  <a:cubicBezTo>
                    <a:pt x="1" y="15"/>
                    <a:pt x="7" y="26"/>
                    <a:pt x="24"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4751758" y="3447104"/>
              <a:ext cx="5931" cy="4519"/>
            </a:xfrm>
            <a:custGeom>
              <a:avLst/>
              <a:gdLst/>
              <a:ahLst/>
              <a:cxnLst/>
              <a:rect l="l" t="t" r="r" b="b"/>
              <a:pathLst>
                <a:path w="21" h="16" extrusionOk="0">
                  <a:moveTo>
                    <a:pt x="1" y="15"/>
                  </a:moveTo>
                  <a:lnTo>
                    <a:pt x="20" y="15"/>
                  </a:lnTo>
                  <a:lnTo>
                    <a:pt x="20"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874855" y="3447104"/>
              <a:ext cx="5648" cy="5083"/>
            </a:xfrm>
            <a:custGeom>
              <a:avLst/>
              <a:gdLst/>
              <a:ahLst/>
              <a:cxnLst/>
              <a:rect l="l" t="t" r="r" b="b"/>
              <a:pathLst>
                <a:path w="20" h="18" extrusionOk="0">
                  <a:moveTo>
                    <a:pt x="0" y="9"/>
                  </a:moveTo>
                  <a:cubicBezTo>
                    <a:pt x="0" y="15"/>
                    <a:pt x="18" y="18"/>
                    <a:pt x="20" y="9"/>
                  </a:cubicBezTo>
                  <a:cubicBezTo>
                    <a:pt x="18" y="1"/>
                    <a:pt x="9" y="5"/>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815548" y="3445409"/>
              <a:ext cx="3389" cy="4519"/>
            </a:xfrm>
            <a:custGeom>
              <a:avLst/>
              <a:gdLst/>
              <a:ahLst/>
              <a:cxnLst/>
              <a:rect l="l" t="t" r="r" b="b"/>
              <a:pathLst>
                <a:path w="12" h="16" extrusionOk="0">
                  <a:moveTo>
                    <a:pt x="11" y="7"/>
                  </a:moveTo>
                  <a:cubicBezTo>
                    <a:pt x="11" y="4"/>
                    <a:pt x="3"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6"/>
            <p:cNvSpPr/>
            <p:nvPr/>
          </p:nvSpPr>
          <p:spPr>
            <a:xfrm>
              <a:off x="4388288" y="3443432"/>
              <a:ext cx="2824" cy="4519"/>
            </a:xfrm>
            <a:custGeom>
              <a:avLst/>
              <a:gdLst/>
              <a:ahLst/>
              <a:cxnLst/>
              <a:rect l="l" t="t" r="r" b="b"/>
              <a:pathLst>
                <a:path w="10" h="16" extrusionOk="0">
                  <a:moveTo>
                    <a:pt x="9" y="7"/>
                  </a:moveTo>
                  <a:cubicBezTo>
                    <a:pt x="9" y="3"/>
                    <a:pt x="3" y="1"/>
                    <a:pt x="1" y="7"/>
                  </a:cubicBezTo>
                  <a:cubicBezTo>
                    <a:pt x="1" y="11"/>
                    <a:pt x="7" y="16"/>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6"/>
            <p:cNvSpPr/>
            <p:nvPr/>
          </p:nvSpPr>
          <p:spPr>
            <a:xfrm>
              <a:off x="3787589" y="3439761"/>
              <a:ext cx="9602" cy="8190"/>
            </a:xfrm>
            <a:custGeom>
              <a:avLst/>
              <a:gdLst/>
              <a:ahLst/>
              <a:cxnLst/>
              <a:rect l="l" t="t" r="r" b="b"/>
              <a:pathLst>
                <a:path w="34" h="29" extrusionOk="0">
                  <a:moveTo>
                    <a:pt x="10" y="1"/>
                  </a:moveTo>
                  <a:cubicBezTo>
                    <a:pt x="10" y="9"/>
                    <a:pt x="5" y="16"/>
                    <a:pt x="1" y="20"/>
                  </a:cubicBezTo>
                  <a:cubicBezTo>
                    <a:pt x="12" y="20"/>
                    <a:pt x="14" y="29"/>
                    <a:pt x="29" y="29"/>
                  </a:cubicBezTo>
                  <a:cubicBezTo>
                    <a:pt x="33" y="12"/>
                    <a:pt x="27" y="1"/>
                    <a:pt x="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6"/>
            <p:cNvSpPr/>
            <p:nvPr/>
          </p:nvSpPr>
          <p:spPr>
            <a:xfrm>
              <a:off x="3741273" y="3442868"/>
              <a:ext cx="5648" cy="3389"/>
            </a:xfrm>
            <a:custGeom>
              <a:avLst/>
              <a:gdLst/>
              <a:ahLst/>
              <a:cxnLst/>
              <a:rect l="l" t="t" r="r" b="b"/>
              <a:pathLst>
                <a:path w="20" h="12" extrusionOk="0">
                  <a:moveTo>
                    <a:pt x="15" y="3"/>
                  </a:moveTo>
                  <a:cubicBezTo>
                    <a:pt x="11" y="1"/>
                    <a:pt x="0" y="5"/>
                    <a:pt x="4" y="9"/>
                  </a:cubicBezTo>
                  <a:cubicBezTo>
                    <a:pt x="6"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6"/>
            <p:cNvSpPr/>
            <p:nvPr/>
          </p:nvSpPr>
          <p:spPr>
            <a:xfrm>
              <a:off x="4520177" y="3435525"/>
              <a:ext cx="9885" cy="6496"/>
            </a:xfrm>
            <a:custGeom>
              <a:avLst/>
              <a:gdLst/>
              <a:ahLst/>
              <a:cxnLst/>
              <a:rect l="l" t="t" r="r" b="b"/>
              <a:pathLst>
                <a:path w="35" h="23" extrusionOk="0">
                  <a:moveTo>
                    <a:pt x="22" y="22"/>
                  </a:moveTo>
                  <a:cubicBezTo>
                    <a:pt x="22" y="14"/>
                    <a:pt x="35" y="12"/>
                    <a:pt x="33" y="1"/>
                  </a:cubicBezTo>
                  <a:lnTo>
                    <a:pt x="11" y="1"/>
                  </a:lnTo>
                  <a:cubicBezTo>
                    <a:pt x="1" y="12"/>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6"/>
            <p:cNvSpPr/>
            <p:nvPr/>
          </p:nvSpPr>
          <p:spPr>
            <a:xfrm>
              <a:off x="3807075" y="3437502"/>
              <a:ext cx="3389" cy="4519"/>
            </a:xfrm>
            <a:custGeom>
              <a:avLst/>
              <a:gdLst/>
              <a:ahLst/>
              <a:cxnLst/>
              <a:rect l="l" t="t" r="r" b="b"/>
              <a:pathLst>
                <a:path w="12" h="16" extrusionOk="0">
                  <a:moveTo>
                    <a:pt x="11" y="9"/>
                  </a:moveTo>
                  <a:cubicBezTo>
                    <a:pt x="11" y="5"/>
                    <a:pt x="3" y="0"/>
                    <a:pt x="1" y="9"/>
                  </a:cubicBezTo>
                  <a:cubicBezTo>
                    <a:pt x="1"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6"/>
            <p:cNvSpPr/>
            <p:nvPr/>
          </p:nvSpPr>
          <p:spPr>
            <a:xfrm>
              <a:off x="3742402" y="3437502"/>
              <a:ext cx="3389" cy="4519"/>
            </a:xfrm>
            <a:custGeom>
              <a:avLst/>
              <a:gdLst/>
              <a:ahLst/>
              <a:cxnLst/>
              <a:rect l="l" t="t" r="r" b="b"/>
              <a:pathLst>
                <a:path w="12" h="16" extrusionOk="0">
                  <a:moveTo>
                    <a:pt x="11" y="9"/>
                  </a:moveTo>
                  <a:cubicBezTo>
                    <a:pt x="11" y="5"/>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6"/>
            <p:cNvSpPr/>
            <p:nvPr/>
          </p:nvSpPr>
          <p:spPr>
            <a:xfrm>
              <a:off x="3857910" y="3424228"/>
              <a:ext cx="11014" cy="11014"/>
            </a:xfrm>
            <a:custGeom>
              <a:avLst/>
              <a:gdLst/>
              <a:ahLst/>
              <a:cxnLst/>
              <a:rect l="l" t="t" r="r" b="b"/>
              <a:pathLst>
                <a:path w="39" h="39" extrusionOk="0">
                  <a:moveTo>
                    <a:pt x="0" y="7"/>
                  </a:moveTo>
                  <a:lnTo>
                    <a:pt x="0" y="34"/>
                  </a:lnTo>
                  <a:cubicBezTo>
                    <a:pt x="39" y="39"/>
                    <a:pt x="39" y="0"/>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6"/>
            <p:cNvSpPr/>
            <p:nvPr/>
          </p:nvSpPr>
          <p:spPr>
            <a:xfrm>
              <a:off x="3891236" y="3418580"/>
              <a:ext cx="15251" cy="11297"/>
            </a:xfrm>
            <a:custGeom>
              <a:avLst/>
              <a:gdLst/>
              <a:ahLst/>
              <a:cxnLst/>
              <a:rect l="l" t="t" r="r" b="b"/>
              <a:pathLst>
                <a:path w="54" h="40" extrusionOk="0">
                  <a:moveTo>
                    <a:pt x="43" y="39"/>
                  </a:moveTo>
                  <a:cubicBezTo>
                    <a:pt x="54" y="1"/>
                    <a:pt x="0" y="37"/>
                    <a:pt x="43"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6"/>
            <p:cNvSpPr/>
            <p:nvPr/>
          </p:nvSpPr>
          <p:spPr>
            <a:xfrm>
              <a:off x="4223357" y="3417450"/>
              <a:ext cx="5648" cy="3389"/>
            </a:xfrm>
            <a:custGeom>
              <a:avLst/>
              <a:gdLst/>
              <a:ahLst/>
              <a:cxnLst/>
              <a:rect l="l" t="t" r="r" b="b"/>
              <a:pathLst>
                <a:path w="20" h="12" extrusionOk="0">
                  <a:moveTo>
                    <a:pt x="15" y="3"/>
                  </a:moveTo>
                  <a:cubicBezTo>
                    <a:pt x="13" y="1"/>
                    <a:pt x="0" y="5"/>
                    <a:pt x="4" y="9"/>
                  </a:cubicBezTo>
                  <a:cubicBezTo>
                    <a:pt x="6"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6"/>
            <p:cNvSpPr/>
            <p:nvPr/>
          </p:nvSpPr>
          <p:spPr>
            <a:xfrm>
              <a:off x="3779116" y="3399941"/>
              <a:ext cx="2824" cy="5083"/>
            </a:xfrm>
            <a:custGeom>
              <a:avLst/>
              <a:gdLst/>
              <a:ahLst/>
              <a:cxnLst/>
              <a:rect l="l" t="t" r="r" b="b"/>
              <a:pathLst>
                <a:path w="10" h="18" extrusionOk="0">
                  <a:moveTo>
                    <a:pt x="10" y="9"/>
                  </a:moveTo>
                  <a:cubicBezTo>
                    <a:pt x="10" y="5"/>
                    <a:pt x="1" y="0"/>
                    <a:pt x="1" y="9"/>
                  </a:cubicBezTo>
                  <a:cubicBezTo>
                    <a:pt x="1" y="13"/>
                    <a:pt x="7" y="18"/>
                    <a:pt x="1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6"/>
            <p:cNvSpPr/>
            <p:nvPr/>
          </p:nvSpPr>
          <p:spPr>
            <a:xfrm>
              <a:off x="3824020" y="3384690"/>
              <a:ext cx="21464" cy="13838"/>
            </a:xfrm>
            <a:custGeom>
              <a:avLst/>
              <a:gdLst/>
              <a:ahLst/>
              <a:cxnLst/>
              <a:rect l="l" t="t" r="r" b="b"/>
              <a:pathLst>
                <a:path w="76" h="49" extrusionOk="0">
                  <a:moveTo>
                    <a:pt x="50" y="48"/>
                  </a:moveTo>
                  <a:cubicBezTo>
                    <a:pt x="75" y="31"/>
                    <a:pt x="45" y="12"/>
                    <a:pt x="30" y="1"/>
                  </a:cubicBezTo>
                  <a:cubicBezTo>
                    <a:pt x="28" y="9"/>
                    <a:pt x="15" y="7"/>
                    <a:pt x="0" y="7"/>
                  </a:cubicBezTo>
                  <a:cubicBezTo>
                    <a:pt x="7" y="29"/>
                    <a:pt x="24" y="42"/>
                    <a:pt x="50"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6"/>
            <p:cNvSpPr/>
            <p:nvPr/>
          </p:nvSpPr>
          <p:spPr>
            <a:xfrm>
              <a:off x="4964700" y="3387797"/>
              <a:ext cx="6496" cy="3389"/>
            </a:xfrm>
            <a:custGeom>
              <a:avLst/>
              <a:gdLst/>
              <a:ahLst/>
              <a:cxnLst/>
              <a:rect l="l" t="t" r="r" b="b"/>
              <a:pathLst>
                <a:path w="23" h="12" extrusionOk="0">
                  <a:moveTo>
                    <a:pt x="5" y="9"/>
                  </a:moveTo>
                  <a:cubicBezTo>
                    <a:pt x="9" y="11"/>
                    <a:pt x="22" y="7"/>
                    <a:pt x="16" y="3"/>
                  </a:cubicBezTo>
                  <a:cubicBezTo>
                    <a:pt x="14" y="1"/>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6"/>
            <p:cNvSpPr/>
            <p:nvPr/>
          </p:nvSpPr>
          <p:spPr>
            <a:xfrm>
              <a:off x="4432628" y="3376218"/>
              <a:ext cx="15816" cy="11297"/>
            </a:xfrm>
            <a:custGeom>
              <a:avLst/>
              <a:gdLst/>
              <a:ahLst/>
              <a:cxnLst/>
              <a:rect l="l" t="t" r="r" b="b"/>
              <a:pathLst>
                <a:path w="56" h="40" extrusionOk="0">
                  <a:moveTo>
                    <a:pt x="32" y="22"/>
                  </a:moveTo>
                  <a:cubicBezTo>
                    <a:pt x="56" y="1"/>
                    <a:pt x="0" y="39"/>
                    <a:pt x="3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6"/>
            <p:cNvSpPr/>
            <p:nvPr/>
          </p:nvSpPr>
          <p:spPr>
            <a:xfrm>
              <a:off x="4232959" y="3370852"/>
              <a:ext cx="3107" cy="4519"/>
            </a:xfrm>
            <a:custGeom>
              <a:avLst/>
              <a:gdLst/>
              <a:ahLst/>
              <a:cxnLst/>
              <a:rect l="l" t="t" r="r" b="b"/>
              <a:pathLst>
                <a:path w="11" h="16" extrusionOk="0">
                  <a:moveTo>
                    <a:pt x="11" y="7"/>
                  </a:moveTo>
                  <a:cubicBezTo>
                    <a:pt x="11" y="5"/>
                    <a:pt x="2" y="1"/>
                    <a:pt x="0" y="7"/>
                  </a:cubicBezTo>
                  <a:cubicBezTo>
                    <a:pt x="0" y="11"/>
                    <a:pt x="9" y="16"/>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6"/>
            <p:cNvSpPr/>
            <p:nvPr/>
          </p:nvSpPr>
          <p:spPr>
            <a:xfrm>
              <a:off x="4062380" y="3362379"/>
              <a:ext cx="12991" cy="9885"/>
            </a:xfrm>
            <a:custGeom>
              <a:avLst/>
              <a:gdLst/>
              <a:ahLst/>
              <a:cxnLst/>
              <a:rect l="l" t="t" r="r" b="b"/>
              <a:pathLst>
                <a:path w="46" h="35" extrusionOk="0">
                  <a:moveTo>
                    <a:pt x="35" y="24"/>
                  </a:moveTo>
                  <a:cubicBezTo>
                    <a:pt x="37" y="22"/>
                    <a:pt x="45" y="9"/>
                    <a:pt x="45" y="9"/>
                  </a:cubicBezTo>
                  <a:cubicBezTo>
                    <a:pt x="35" y="1"/>
                    <a:pt x="0" y="35"/>
                    <a:pt x="35" y="31"/>
                  </a:cubicBezTo>
                  <a:cubicBezTo>
                    <a:pt x="37" y="31"/>
                    <a:pt x="35" y="24"/>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6"/>
            <p:cNvSpPr/>
            <p:nvPr/>
          </p:nvSpPr>
          <p:spPr>
            <a:xfrm>
              <a:off x="4675788" y="3362944"/>
              <a:ext cx="5648" cy="4519"/>
            </a:xfrm>
            <a:custGeom>
              <a:avLst/>
              <a:gdLst/>
              <a:ahLst/>
              <a:cxnLst/>
              <a:rect l="l" t="t" r="r" b="b"/>
              <a:pathLst>
                <a:path w="20" h="16" extrusionOk="0">
                  <a:moveTo>
                    <a:pt x="19" y="1"/>
                  </a:moveTo>
                  <a:lnTo>
                    <a:pt x="0" y="1"/>
                  </a:lnTo>
                  <a:lnTo>
                    <a:pt x="0" y="16"/>
                  </a:lnTo>
                  <a:lnTo>
                    <a:pt x="19"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6"/>
            <p:cNvSpPr/>
            <p:nvPr/>
          </p:nvSpPr>
          <p:spPr>
            <a:xfrm>
              <a:off x="4292267" y="3360685"/>
              <a:ext cx="3107" cy="5083"/>
            </a:xfrm>
            <a:custGeom>
              <a:avLst/>
              <a:gdLst/>
              <a:ahLst/>
              <a:cxnLst/>
              <a:rect l="l" t="t" r="r" b="b"/>
              <a:pathLst>
                <a:path w="11" h="18" extrusionOk="0">
                  <a:moveTo>
                    <a:pt x="11" y="9"/>
                  </a:moveTo>
                  <a:cubicBezTo>
                    <a:pt x="11" y="5"/>
                    <a:pt x="2" y="0"/>
                    <a:pt x="0" y="9"/>
                  </a:cubicBezTo>
                  <a:cubicBezTo>
                    <a:pt x="0"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6"/>
            <p:cNvSpPr/>
            <p:nvPr/>
          </p:nvSpPr>
          <p:spPr>
            <a:xfrm>
              <a:off x="3674622" y="3362944"/>
              <a:ext cx="5648" cy="2259"/>
            </a:xfrm>
            <a:custGeom>
              <a:avLst/>
              <a:gdLst/>
              <a:ahLst/>
              <a:cxnLst/>
              <a:rect l="l" t="t" r="r" b="b"/>
              <a:pathLst>
                <a:path w="20" h="8" extrusionOk="0">
                  <a:moveTo>
                    <a:pt x="20" y="1"/>
                  </a:moveTo>
                  <a:cubicBezTo>
                    <a:pt x="13" y="3"/>
                    <a:pt x="0" y="1"/>
                    <a:pt x="0" y="7"/>
                  </a:cubicBezTo>
                  <a:cubicBezTo>
                    <a:pt x="9"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6"/>
            <p:cNvSpPr/>
            <p:nvPr/>
          </p:nvSpPr>
          <p:spPr>
            <a:xfrm>
              <a:off x="4936458" y="3360685"/>
              <a:ext cx="6213" cy="3107"/>
            </a:xfrm>
            <a:custGeom>
              <a:avLst/>
              <a:gdLst/>
              <a:ahLst/>
              <a:cxnLst/>
              <a:rect l="l" t="t" r="r" b="b"/>
              <a:pathLst>
                <a:path w="22" h="11" extrusionOk="0">
                  <a:moveTo>
                    <a:pt x="15" y="2"/>
                  </a:moveTo>
                  <a:cubicBezTo>
                    <a:pt x="13" y="0"/>
                    <a:pt x="0" y="5"/>
                    <a:pt x="7" y="9"/>
                  </a:cubicBezTo>
                  <a:cubicBezTo>
                    <a:pt x="9" y="11"/>
                    <a:pt x="22"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6"/>
            <p:cNvSpPr/>
            <p:nvPr/>
          </p:nvSpPr>
          <p:spPr>
            <a:xfrm>
              <a:off x="3716985" y="3358708"/>
              <a:ext cx="8755" cy="2824"/>
            </a:xfrm>
            <a:custGeom>
              <a:avLst/>
              <a:gdLst/>
              <a:ahLst/>
              <a:cxnLst/>
              <a:rect l="l" t="t" r="r" b="b"/>
              <a:pathLst>
                <a:path w="31" h="10" extrusionOk="0">
                  <a:moveTo>
                    <a:pt x="30" y="3"/>
                  </a:moveTo>
                  <a:cubicBezTo>
                    <a:pt x="18" y="3"/>
                    <a:pt x="3" y="1"/>
                    <a:pt x="0" y="9"/>
                  </a:cubicBezTo>
                  <a:cubicBezTo>
                    <a:pt x="11" y="7"/>
                    <a:pt x="28" y="9"/>
                    <a:pt x="30"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6"/>
            <p:cNvSpPr/>
            <p:nvPr/>
          </p:nvSpPr>
          <p:spPr>
            <a:xfrm>
              <a:off x="3681965" y="3358708"/>
              <a:ext cx="5648" cy="3389"/>
            </a:xfrm>
            <a:custGeom>
              <a:avLst/>
              <a:gdLst/>
              <a:ahLst/>
              <a:cxnLst/>
              <a:rect l="l" t="t" r="r" b="b"/>
              <a:pathLst>
                <a:path w="20" h="12" extrusionOk="0">
                  <a:moveTo>
                    <a:pt x="15" y="3"/>
                  </a:moveTo>
                  <a:cubicBezTo>
                    <a:pt x="11" y="1"/>
                    <a:pt x="0" y="5"/>
                    <a:pt x="4" y="9"/>
                  </a:cubicBezTo>
                  <a:cubicBezTo>
                    <a:pt x="7" y="12"/>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6"/>
            <p:cNvSpPr/>
            <p:nvPr/>
          </p:nvSpPr>
          <p:spPr>
            <a:xfrm>
              <a:off x="4940694" y="3353342"/>
              <a:ext cx="6778" cy="7060"/>
            </a:xfrm>
            <a:custGeom>
              <a:avLst/>
              <a:gdLst/>
              <a:ahLst/>
              <a:cxnLst/>
              <a:rect l="l" t="t" r="r" b="b"/>
              <a:pathLst>
                <a:path w="24" h="25" extrusionOk="0">
                  <a:moveTo>
                    <a:pt x="22" y="22"/>
                  </a:moveTo>
                  <a:cubicBezTo>
                    <a:pt x="19" y="13"/>
                    <a:pt x="24" y="1"/>
                    <a:pt x="11" y="1"/>
                  </a:cubicBezTo>
                  <a:cubicBezTo>
                    <a:pt x="11" y="5"/>
                    <a:pt x="9" y="9"/>
                    <a:pt x="0" y="7"/>
                  </a:cubicBezTo>
                  <a:cubicBezTo>
                    <a:pt x="2" y="16"/>
                    <a:pt x="4"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6"/>
            <p:cNvSpPr/>
            <p:nvPr/>
          </p:nvSpPr>
          <p:spPr>
            <a:xfrm>
              <a:off x="4858229" y="3350235"/>
              <a:ext cx="16098" cy="11861"/>
            </a:xfrm>
            <a:custGeom>
              <a:avLst/>
              <a:gdLst/>
              <a:ahLst/>
              <a:cxnLst/>
              <a:rect l="l" t="t" r="r" b="b"/>
              <a:pathLst>
                <a:path w="57" h="42" extrusionOk="0">
                  <a:moveTo>
                    <a:pt x="33" y="24"/>
                  </a:moveTo>
                  <a:cubicBezTo>
                    <a:pt x="57" y="1"/>
                    <a:pt x="1" y="42"/>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6"/>
            <p:cNvSpPr/>
            <p:nvPr/>
          </p:nvSpPr>
          <p:spPr>
            <a:xfrm>
              <a:off x="5074842" y="3350800"/>
              <a:ext cx="9885" cy="4519"/>
            </a:xfrm>
            <a:custGeom>
              <a:avLst/>
              <a:gdLst/>
              <a:ahLst/>
              <a:cxnLst/>
              <a:rect l="l" t="t" r="r" b="b"/>
              <a:pathLst>
                <a:path w="35" h="16" extrusionOk="0">
                  <a:moveTo>
                    <a:pt x="5" y="16"/>
                  </a:moveTo>
                  <a:lnTo>
                    <a:pt x="26" y="16"/>
                  </a:lnTo>
                  <a:cubicBezTo>
                    <a:pt x="26" y="10"/>
                    <a:pt x="33" y="7"/>
                    <a:pt x="35" y="3"/>
                  </a:cubicBezTo>
                  <a:cubicBezTo>
                    <a:pt x="20" y="3"/>
                    <a:pt x="1"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6"/>
            <p:cNvSpPr/>
            <p:nvPr/>
          </p:nvSpPr>
          <p:spPr>
            <a:xfrm>
              <a:off x="5290891" y="3343175"/>
              <a:ext cx="9885" cy="5083"/>
            </a:xfrm>
            <a:custGeom>
              <a:avLst/>
              <a:gdLst/>
              <a:ahLst/>
              <a:cxnLst/>
              <a:rect l="l" t="t" r="r" b="b"/>
              <a:pathLst>
                <a:path w="35" h="18" extrusionOk="0">
                  <a:moveTo>
                    <a:pt x="30" y="2"/>
                  </a:moveTo>
                  <a:cubicBezTo>
                    <a:pt x="13" y="0"/>
                    <a:pt x="4" y="7"/>
                    <a:pt x="0" y="15"/>
                  </a:cubicBezTo>
                  <a:cubicBezTo>
                    <a:pt x="15" y="15"/>
                    <a:pt x="34" y="17"/>
                    <a:pt x="30"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6"/>
            <p:cNvSpPr/>
            <p:nvPr/>
          </p:nvSpPr>
          <p:spPr>
            <a:xfrm>
              <a:off x="5032480" y="3344870"/>
              <a:ext cx="5648" cy="3389"/>
            </a:xfrm>
            <a:custGeom>
              <a:avLst/>
              <a:gdLst/>
              <a:ahLst/>
              <a:cxnLst/>
              <a:rect l="l" t="t" r="r" b="b"/>
              <a:pathLst>
                <a:path w="20" h="12" extrusionOk="0">
                  <a:moveTo>
                    <a:pt x="16" y="3"/>
                  </a:moveTo>
                  <a:cubicBezTo>
                    <a:pt x="14" y="1"/>
                    <a:pt x="1" y="5"/>
                    <a:pt x="5" y="9"/>
                  </a:cubicBezTo>
                  <a:cubicBezTo>
                    <a:pt x="9"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6"/>
            <p:cNvSpPr/>
            <p:nvPr/>
          </p:nvSpPr>
          <p:spPr>
            <a:xfrm>
              <a:off x="4240020" y="3344870"/>
              <a:ext cx="5931" cy="3389"/>
            </a:xfrm>
            <a:custGeom>
              <a:avLst/>
              <a:gdLst/>
              <a:ahLst/>
              <a:cxnLst/>
              <a:rect l="l" t="t" r="r" b="b"/>
              <a:pathLst>
                <a:path w="21" h="12" extrusionOk="0">
                  <a:moveTo>
                    <a:pt x="16" y="3"/>
                  </a:moveTo>
                  <a:cubicBezTo>
                    <a:pt x="14" y="1"/>
                    <a:pt x="1" y="5"/>
                    <a:pt x="5" y="9"/>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6"/>
            <p:cNvSpPr/>
            <p:nvPr/>
          </p:nvSpPr>
          <p:spPr>
            <a:xfrm>
              <a:off x="4799769" y="3335832"/>
              <a:ext cx="6213" cy="3954"/>
            </a:xfrm>
            <a:custGeom>
              <a:avLst/>
              <a:gdLst/>
              <a:ahLst/>
              <a:cxnLst/>
              <a:rect l="l" t="t" r="r" b="b"/>
              <a:pathLst>
                <a:path w="22" h="14" extrusionOk="0">
                  <a:moveTo>
                    <a:pt x="22" y="0"/>
                  </a:moveTo>
                  <a:lnTo>
                    <a:pt x="0" y="0"/>
                  </a:lnTo>
                  <a:lnTo>
                    <a:pt x="0" y="13"/>
                  </a:lnTo>
                  <a:lnTo>
                    <a:pt x="22"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6"/>
            <p:cNvSpPr/>
            <p:nvPr/>
          </p:nvSpPr>
          <p:spPr>
            <a:xfrm>
              <a:off x="4901156" y="3321429"/>
              <a:ext cx="11862" cy="12144"/>
            </a:xfrm>
            <a:custGeom>
              <a:avLst/>
              <a:gdLst/>
              <a:ahLst/>
              <a:cxnLst/>
              <a:rect l="l" t="t" r="r" b="b"/>
              <a:pathLst>
                <a:path w="42" h="43" extrusionOk="0">
                  <a:moveTo>
                    <a:pt x="42" y="43"/>
                  </a:moveTo>
                  <a:lnTo>
                    <a:pt x="42" y="2"/>
                  </a:lnTo>
                  <a:cubicBezTo>
                    <a:pt x="5" y="0"/>
                    <a:pt x="12" y="28"/>
                    <a:pt x="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6"/>
            <p:cNvSpPr/>
            <p:nvPr/>
          </p:nvSpPr>
          <p:spPr>
            <a:xfrm>
              <a:off x="4336324" y="3324818"/>
              <a:ext cx="16663" cy="11861"/>
            </a:xfrm>
            <a:custGeom>
              <a:avLst/>
              <a:gdLst/>
              <a:ahLst/>
              <a:cxnLst/>
              <a:rect l="l" t="t" r="r" b="b"/>
              <a:pathLst>
                <a:path w="59" h="42" extrusionOk="0">
                  <a:moveTo>
                    <a:pt x="35" y="24"/>
                  </a:moveTo>
                  <a:cubicBezTo>
                    <a:pt x="58" y="1"/>
                    <a:pt x="1" y="42"/>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6"/>
            <p:cNvSpPr/>
            <p:nvPr/>
          </p:nvSpPr>
          <p:spPr>
            <a:xfrm>
              <a:off x="3969182" y="3329054"/>
              <a:ext cx="6213" cy="3389"/>
            </a:xfrm>
            <a:custGeom>
              <a:avLst/>
              <a:gdLst/>
              <a:ahLst/>
              <a:cxnLst/>
              <a:rect l="l" t="t" r="r" b="b"/>
              <a:pathLst>
                <a:path w="22" h="12" extrusionOk="0">
                  <a:moveTo>
                    <a:pt x="7" y="9"/>
                  </a:moveTo>
                  <a:cubicBezTo>
                    <a:pt x="9" y="12"/>
                    <a:pt x="22" y="7"/>
                    <a:pt x="15" y="3"/>
                  </a:cubicBezTo>
                  <a:cubicBezTo>
                    <a:pt x="13" y="1"/>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6"/>
            <p:cNvSpPr/>
            <p:nvPr/>
          </p:nvSpPr>
          <p:spPr>
            <a:xfrm>
              <a:off x="4324745" y="3325665"/>
              <a:ext cx="5931" cy="3107"/>
            </a:xfrm>
            <a:custGeom>
              <a:avLst/>
              <a:gdLst/>
              <a:ahLst/>
              <a:cxnLst/>
              <a:rect l="l" t="t" r="r" b="b"/>
              <a:pathLst>
                <a:path w="21" h="11" extrusionOk="0">
                  <a:moveTo>
                    <a:pt x="16" y="0"/>
                  </a:moveTo>
                  <a:cubicBezTo>
                    <a:pt x="14" y="0"/>
                    <a:pt x="1" y="4"/>
                    <a:pt x="5" y="9"/>
                  </a:cubicBezTo>
                  <a:cubicBezTo>
                    <a:pt x="7" y="11"/>
                    <a:pt x="20" y="4"/>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6"/>
            <p:cNvSpPr/>
            <p:nvPr/>
          </p:nvSpPr>
          <p:spPr>
            <a:xfrm>
              <a:off x="5168040" y="3323124"/>
              <a:ext cx="5648" cy="3389"/>
            </a:xfrm>
            <a:custGeom>
              <a:avLst/>
              <a:gdLst/>
              <a:ahLst/>
              <a:cxnLst/>
              <a:rect l="l" t="t" r="r" b="b"/>
              <a:pathLst>
                <a:path w="20" h="12" extrusionOk="0">
                  <a:moveTo>
                    <a:pt x="5" y="9"/>
                  </a:moveTo>
                  <a:cubicBezTo>
                    <a:pt x="7" y="11"/>
                    <a:pt x="20" y="7"/>
                    <a:pt x="15" y="3"/>
                  </a:cubicBezTo>
                  <a:cubicBezTo>
                    <a:pt x="11" y="0"/>
                    <a:pt x="0"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6"/>
            <p:cNvSpPr/>
            <p:nvPr/>
          </p:nvSpPr>
          <p:spPr>
            <a:xfrm>
              <a:off x="4074524" y="3317758"/>
              <a:ext cx="14686" cy="8190"/>
            </a:xfrm>
            <a:custGeom>
              <a:avLst/>
              <a:gdLst/>
              <a:ahLst/>
              <a:cxnLst/>
              <a:rect l="l" t="t" r="r" b="b"/>
              <a:pathLst>
                <a:path w="52" h="29" extrusionOk="0">
                  <a:moveTo>
                    <a:pt x="2" y="9"/>
                  </a:moveTo>
                  <a:cubicBezTo>
                    <a:pt x="4" y="15"/>
                    <a:pt x="0" y="28"/>
                    <a:pt x="13" y="28"/>
                  </a:cubicBezTo>
                  <a:cubicBezTo>
                    <a:pt x="13" y="11"/>
                    <a:pt x="52" y="19"/>
                    <a:pt x="52" y="0"/>
                  </a:cubicBezTo>
                  <a:cubicBezTo>
                    <a:pt x="22" y="9"/>
                    <a:pt x="26" y="0"/>
                    <a:pt x="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6"/>
            <p:cNvSpPr/>
            <p:nvPr/>
          </p:nvSpPr>
          <p:spPr>
            <a:xfrm>
              <a:off x="4028490" y="3319452"/>
              <a:ext cx="6213" cy="3389"/>
            </a:xfrm>
            <a:custGeom>
              <a:avLst/>
              <a:gdLst/>
              <a:ahLst/>
              <a:cxnLst/>
              <a:rect l="l" t="t" r="r" b="b"/>
              <a:pathLst>
                <a:path w="22" h="12" extrusionOk="0">
                  <a:moveTo>
                    <a:pt x="15" y="3"/>
                  </a:moveTo>
                  <a:cubicBezTo>
                    <a:pt x="13" y="1"/>
                    <a:pt x="0" y="5"/>
                    <a:pt x="5"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6"/>
            <p:cNvSpPr/>
            <p:nvPr/>
          </p:nvSpPr>
          <p:spPr>
            <a:xfrm>
              <a:off x="4893531" y="3313521"/>
              <a:ext cx="12991" cy="6778"/>
            </a:xfrm>
            <a:custGeom>
              <a:avLst/>
              <a:gdLst/>
              <a:ahLst/>
              <a:cxnLst/>
              <a:rect l="l" t="t" r="r" b="b"/>
              <a:pathLst>
                <a:path w="46" h="24" extrusionOk="0">
                  <a:moveTo>
                    <a:pt x="39" y="15"/>
                  </a:moveTo>
                  <a:cubicBezTo>
                    <a:pt x="45" y="0"/>
                    <a:pt x="0" y="0"/>
                    <a:pt x="9" y="15"/>
                  </a:cubicBezTo>
                  <a:cubicBezTo>
                    <a:pt x="11" y="22"/>
                    <a:pt x="34" y="24"/>
                    <a:pt x="39"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6"/>
            <p:cNvSpPr/>
            <p:nvPr/>
          </p:nvSpPr>
          <p:spPr>
            <a:xfrm>
              <a:off x="4864442" y="3307873"/>
              <a:ext cx="9885" cy="12426"/>
            </a:xfrm>
            <a:custGeom>
              <a:avLst/>
              <a:gdLst/>
              <a:ahLst/>
              <a:cxnLst/>
              <a:rect l="l" t="t" r="r" b="b"/>
              <a:pathLst>
                <a:path w="35" h="44" extrusionOk="0">
                  <a:moveTo>
                    <a:pt x="22" y="44"/>
                  </a:moveTo>
                  <a:cubicBezTo>
                    <a:pt x="17" y="31"/>
                    <a:pt x="35" y="1"/>
                    <a:pt x="0" y="7"/>
                  </a:cubicBezTo>
                  <a:cubicBezTo>
                    <a:pt x="0" y="27"/>
                    <a:pt x="0" y="42"/>
                    <a:pt x="22"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6"/>
            <p:cNvSpPr/>
            <p:nvPr/>
          </p:nvSpPr>
          <p:spPr>
            <a:xfrm>
              <a:off x="4512269" y="3301942"/>
              <a:ext cx="11297" cy="7060"/>
            </a:xfrm>
            <a:custGeom>
              <a:avLst/>
              <a:gdLst/>
              <a:ahLst/>
              <a:cxnLst/>
              <a:rect l="l" t="t" r="r" b="b"/>
              <a:pathLst>
                <a:path w="40" h="25" extrusionOk="0">
                  <a:moveTo>
                    <a:pt x="39" y="3"/>
                  </a:moveTo>
                  <a:cubicBezTo>
                    <a:pt x="18" y="0"/>
                    <a:pt x="3" y="3"/>
                    <a:pt x="1" y="15"/>
                  </a:cubicBezTo>
                  <a:cubicBezTo>
                    <a:pt x="20" y="13"/>
                    <a:pt x="22" y="24"/>
                    <a:pt x="3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6"/>
            <p:cNvSpPr/>
            <p:nvPr/>
          </p:nvSpPr>
          <p:spPr>
            <a:xfrm>
              <a:off x="4328981" y="3303637"/>
              <a:ext cx="2824" cy="5366"/>
            </a:xfrm>
            <a:custGeom>
              <a:avLst/>
              <a:gdLst/>
              <a:ahLst/>
              <a:cxnLst/>
              <a:rect l="l" t="t" r="r" b="b"/>
              <a:pathLst>
                <a:path w="10" h="19" extrusionOk="0">
                  <a:moveTo>
                    <a:pt x="9" y="9"/>
                  </a:moveTo>
                  <a:cubicBezTo>
                    <a:pt x="9" y="5"/>
                    <a:pt x="3" y="1"/>
                    <a:pt x="1" y="9"/>
                  </a:cubicBezTo>
                  <a:cubicBezTo>
                    <a:pt x="1" y="14"/>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6"/>
            <p:cNvSpPr/>
            <p:nvPr/>
          </p:nvSpPr>
          <p:spPr>
            <a:xfrm>
              <a:off x="4066616" y="3298271"/>
              <a:ext cx="17228" cy="9885"/>
            </a:xfrm>
            <a:custGeom>
              <a:avLst/>
              <a:gdLst/>
              <a:ahLst/>
              <a:cxnLst/>
              <a:rect l="l" t="t" r="r" b="b"/>
              <a:pathLst>
                <a:path w="61" h="35" extrusionOk="0">
                  <a:moveTo>
                    <a:pt x="60" y="1"/>
                  </a:moveTo>
                  <a:lnTo>
                    <a:pt x="11" y="1"/>
                  </a:lnTo>
                  <a:cubicBezTo>
                    <a:pt x="11" y="13"/>
                    <a:pt x="9" y="22"/>
                    <a:pt x="0" y="28"/>
                  </a:cubicBezTo>
                  <a:cubicBezTo>
                    <a:pt x="43" y="35"/>
                    <a:pt x="45" y="13"/>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6"/>
            <p:cNvSpPr/>
            <p:nvPr/>
          </p:nvSpPr>
          <p:spPr>
            <a:xfrm>
              <a:off x="4567905" y="3296577"/>
              <a:ext cx="9320" cy="6213"/>
            </a:xfrm>
            <a:custGeom>
              <a:avLst/>
              <a:gdLst/>
              <a:ahLst/>
              <a:cxnLst/>
              <a:rect l="l" t="t" r="r" b="b"/>
              <a:pathLst>
                <a:path w="33" h="22" extrusionOk="0">
                  <a:moveTo>
                    <a:pt x="33" y="0"/>
                  </a:moveTo>
                  <a:lnTo>
                    <a:pt x="14" y="0"/>
                  </a:lnTo>
                  <a:cubicBezTo>
                    <a:pt x="12" y="9"/>
                    <a:pt x="1" y="9"/>
                    <a:pt x="3" y="22"/>
                  </a:cubicBezTo>
                  <a:lnTo>
                    <a:pt x="33"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6"/>
            <p:cNvSpPr/>
            <p:nvPr/>
          </p:nvSpPr>
          <p:spPr>
            <a:xfrm>
              <a:off x="5073148" y="3292340"/>
              <a:ext cx="9885" cy="6213"/>
            </a:xfrm>
            <a:custGeom>
              <a:avLst/>
              <a:gdLst/>
              <a:ahLst/>
              <a:cxnLst/>
              <a:rect l="l" t="t" r="r" b="b"/>
              <a:pathLst>
                <a:path w="35" h="22" extrusionOk="0">
                  <a:moveTo>
                    <a:pt x="22" y="22"/>
                  </a:moveTo>
                  <a:cubicBezTo>
                    <a:pt x="22" y="13"/>
                    <a:pt x="34" y="13"/>
                    <a:pt x="30" y="0"/>
                  </a:cubicBezTo>
                  <a:lnTo>
                    <a:pt x="11" y="0"/>
                  </a:lnTo>
                  <a:cubicBezTo>
                    <a:pt x="0" y="11"/>
                    <a:pt x="0" y="17"/>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6"/>
            <p:cNvSpPr/>
            <p:nvPr/>
          </p:nvSpPr>
          <p:spPr>
            <a:xfrm>
              <a:off x="5119746" y="3294035"/>
              <a:ext cx="6213" cy="3389"/>
            </a:xfrm>
            <a:custGeom>
              <a:avLst/>
              <a:gdLst/>
              <a:ahLst/>
              <a:cxnLst/>
              <a:rect l="l" t="t" r="r" b="b"/>
              <a:pathLst>
                <a:path w="22" h="12" extrusionOk="0">
                  <a:moveTo>
                    <a:pt x="15" y="3"/>
                  </a:moveTo>
                  <a:cubicBezTo>
                    <a:pt x="13" y="1"/>
                    <a:pt x="0" y="5"/>
                    <a:pt x="6" y="9"/>
                  </a:cubicBezTo>
                  <a:cubicBezTo>
                    <a:pt x="9" y="11"/>
                    <a:pt x="21"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6"/>
            <p:cNvSpPr/>
            <p:nvPr/>
          </p:nvSpPr>
          <p:spPr>
            <a:xfrm>
              <a:off x="3718114" y="3294035"/>
              <a:ext cx="6496" cy="3389"/>
            </a:xfrm>
            <a:custGeom>
              <a:avLst/>
              <a:gdLst/>
              <a:ahLst/>
              <a:cxnLst/>
              <a:rect l="l" t="t" r="r" b="b"/>
              <a:pathLst>
                <a:path w="23" h="12" extrusionOk="0">
                  <a:moveTo>
                    <a:pt x="16" y="3"/>
                  </a:moveTo>
                  <a:cubicBezTo>
                    <a:pt x="14"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6"/>
            <p:cNvSpPr/>
            <p:nvPr/>
          </p:nvSpPr>
          <p:spPr>
            <a:xfrm>
              <a:off x="4684260" y="3289799"/>
              <a:ext cx="6213" cy="5648"/>
            </a:xfrm>
            <a:custGeom>
              <a:avLst/>
              <a:gdLst/>
              <a:ahLst/>
              <a:cxnLst/>
              <a:rect l="l" t="t" r="r" b="b"/>
              <a:pathLst>
                <a:path w="22" h="20" extrusionOk="0">
                  <a:moveTo>
                    <a:pt x="21" y="9"/>
                  </a:moveTo>
                  <a:cubicBezTo>
                    <a:pt x="21" y="3"/>
                    <a:pt x="2" y="1"/>
                    <a:pt x="0" y="9"/>
                  </a:cubicBezTo>
                  <a:cubicBezTo>
                    <a:pt x="11" y="9"/>
                    <a:pt x="15" y="20"/>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6"/>
            <p:cNvSpPr/>
            <p:nvPr/>
          </p:nvSpPr>
          <p:spPr>
            <a:xfrm>
              <a:off x="4578354" y="3291775"/>
              <a:ext cx="6213" cy="3107"/>
            </a:xfrm>
            <a:custGeom>
              <a:avLst/>
              <a:gdLst/>
              <a:ahLst/>
              <a:cxnLst/>
              <a:rect l="l" t="t" r="r" b="b"/>
              <a:pathLst>
                <a:path w="22" h="11" extrusionOk="0">
                  <a:moveTo>
                    <a:pt x="7" y="11"/>
                  </a:moveTo>
                  <a:cubicBezTo>
                    <a:pt x="9" y="11"/>
                    <a:pt x="22" y="7"/>
                    <a:pt x="15" y="2"/>
                  </a:cubicBezTo>
                  <a:cubicBezTo>
                    <a:pt x="13" y="0"/>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6"/>
            <p:cNvSpPr/>
            <p:nvPr/>
          </p:nvSpPr>
          <p:spPr>
            <a:xfrm>
              <a:off x="4452962" y="3284433"/>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6"/>
            <p:cNvSpPr/>
            <p:nvPr/>
          </p:nvSpPr>
          <p:spPr>
            <a:xfrm>
              <a:off x="4529214" y="3282456"/>
              <a:ext cx="2824" cy="4519"/>
            </a:xfrm>
            <a:custGeom>
              <a:avLst/>
              <a:gdLst/>
              <a:ahLst/>
              <a:cxnLst/>
              <a:rect l="l" t="t" r="r" b="b"/>
              <a:pathLst>
                <a:path w="10" h="16" extrusionOk="0">
                  <a:moveTo>
                    <a:pt x="1" y="7"/>
                  </a:moveTo>
                  <a:cubicBezTo>
                    <a:pt x="1" y="12"/>
                    <a:pt x="9" y="16"/>
                    <a:pt x="9" y="7"/>
                  </a:cubicBezTo>
                  <a:cubicBezTo>
                    <a:pt x="9" y="5"/>
                    <a:pt x="3" y="1"/>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6"/>
            <p:cNvSpPr/>
            <p:nvPr/>
          </p:nvSpPr>
          <p:spPr>
            <a:xfrm>
              <a:off x="4145693" y="3276525"/>
              <a:ext cx="2824" cy="4519"/>
            </a:xfrm>
            <a:custGeom>
              <a:avLst/>
              <a:gdLst/>
              <a:ahLst/>
              <a:cxnLst/>
              <a:rect l="l" t="t" r="r" b="b"/>
              <a:pathLst>
                <a:path w="10" h="16" extrusionOk="0">
                  <a:moveTo>
                    <a:pt x="9" y="9"/>
                  </a:moveTo>
                  <a:cubicBezTo>
                    <a:pt x="9" y="5"/>
                    <a:pt x="1" y="1"/>
                    <a:pt x="1" y="9"/>
                  </a:cubicBezTo>
                  <a:cubicBezTo>
                    <a:pt x="1" y="11"/>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6"/>
            <p:cNvSpPr/>
            <p:nvPr/>
          </p:nvSpPr>
          <p:spPr>
            <a:xfrm>
              <a:off x="4427544" y="3274831"/>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6"/>
            <p:cNvSpPr/>
            <p:nvPr/>
          </p:nvSpPr>
          <p:spPr>
            <a:xfrm>
              <a:off x="3836729" y="3275960"/>
              <a:ext cx="5648" cy="3389"/>
            </a:xfrm>
            <a:custGeom>
              <a:avLst/>
              <a:gdLst/>
              <a:ahLst/>
              <a:cxnLst/>
              <a:rect l="l" t="t" r="r" b="b"/>
              <a:pathLst>
                <a:path w="20" h="12" extrusionOk="0">
                  <a:moveTo>
                    <a:pt x="5" y="11"/>
                  </a:moveTo>
                  <a:cubicBezTo>
                    <a:pt x="9" y="11"/>
                    <a:pt x="20" y="7"/>
                    <a:pt x="15" y="3"/>
                  </a:cubicBezTo>
                  <a:cubicBezTo>
                    <a:pt x="13" y="0"/>
                    <a:pt x="0"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6"/>
            <p:cNvSpPr/>
            <p:nvPr/>
          </p:nvSpPr>
          <p:spPr>
            <a:xfrm>
              <a:off x="3722351" y="3274831"/>
              <a:ext cx="3389" cy="4519"/>
            </a:xfrm>
            <a:custGeom>
              <a:avLst/>
              <a:gdLst/>
              <a:ahLst/>
              <a:cxnLst/>
              <a:rect l="l" t="t" r="r" b="b"/>
              <a:pathLst>
                <a:path w="12" h="16" extrusionOk="0">
                  <a:moveTo>
                    <a:pt x="1" y="7"/>
                  </a:moveTo>
                  <a:cubicBezTo>
                    <a:pt x="1" y="11"/>
                    <a:pt x="9" y="15"/>
                    <a:pt x="11" y="7"/>
                  </a:cubicBezTo>
                  <a:cubicBezTo>
                    <a:pt x="11" y="4"/>
                    <a:pt x="3"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6"/>
            <p:cNvSpPr/>
            <p:nvPr/>
          </p:nvSpPr>
          <p:spPr>
            <a:xfrm>
              <a:off x="5201929" y="3272289"/>
              <a:ext cx="5648" cy="3389"/>
            </a:xfrm>
            <a:custGeom>
              <a:avLst/>
              <a:gdLst/>
              <a:ahLst/>
              <a:cxnLst/>
              <a:rect l="l" t="t" r="r" b="b"/>
              <a:pathLst>
                <a:path w="20" h="12" extrusionOk="0">
                  <a:moveTo>
                    <a:pt x="15" y="3"/>
                  </a:moveTo>
                  <a:cubicBezTo>
                    <a:pt x="11" y="1"/>
                    <a:pt x="0" y="5"/>
                    <a:pt x="5" y="9"/>
                  </a:cubicBezTo>
                  <a:cubicBezTo>
                    <a:pt x="7" y="11"/>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6"/>
            <p:cNvSpPr/>
            <p:nvPr/>
          </p:nvSpPr>
          <p:spPr>
            <a:xfrm>
              <a:off x="4743285" y="3268617"/>
              <a:ext cx="8755" cy="7060"/>
            </a:xfrm>
            <a:custGeom>
              <a:avLst/>
              <a:gdLst/>
              <a:ahLst/>
              <a:cxnLst/>
              <a:rect l="l" t="t" r="r" b="b"/>
              <a:pathLst>
                <a:path w="31" h="25" extrusionOk="0">
                  <a:moveTo>
                    <a:pt x="31" y="1"/>
                  </a:moveTo>
                  <a:lnTo>
                    <a:pt x="12" y="1"/>
                  </a:lnTo>
                  <a:cubicBezTo>
                    <a:pt x="12" y="9"/>
                    <a:pt x="3" y="9"/>
                    <a:pt x="1" y="16"/>
                  </a:cubicBezTo>
                  <a:cubicBezTo>
                    <a:pt x="14" y="16"/>
                    <a:pt x="16" y="24"/>
                    <a:pt x="31" y="22"/>
                  </a:cubicBezTo>
                  <a:cubicBezTo>
                    <a:pt x="31" y="16"/>
                    <a:pt x="31" y="9"/>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6"/>
            <p:cNvSpPr/>
            <p:nvPr/>
          </p:nvSpPr>
          <p:spPr>
            <a:xfrm>
              <a:off x="3831363" y="3268617"/>
              <a:ext cx="9885" cy="4519"/>
            </a:xfrm>
            <a:custGeom>
              <a:avLst/>
              <a:gdLst/>
              <a:ahLst/>
              <a:cxnLst/>
              <a:rect l="l" t="t" r="r" b="b"/>
              <a:pathLst>
                <a:path w="35" h="16" extrusionOk="0">
                  <a:moveTo>
                    <a:pt x="24" y="16"/>
                  </a:moveTo>
                  <a:cubicBezTo>
                    <a:pt x="24" y="9"/>
                    <a:pt x="32" y="7"/>
                    <a:pt x="34" y="1"/>
                  </a:cubicBezTo>
                  <a:cubicBezTo>
                    <a:pt x="19" y="3"/>
                    <a:pt x="0" y="1"/>
                    <a:pt x="4"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6"/>
            <p:cNvSpPr/>
            <p:nvPr/>
          </p:nvSpPr>
          <p:spPr>
            <a:xfrm>
              <a:off x="4524978" y="3260710"/>
              <a:ext cx="16663" cy="10732"/>
            </a:xfrm>
            <a:custGeom>
              <a:avLst/>
              <a:gdLst/>
              <a:ahLst/>
              <a:cxnLst/>
              <a:rect l="l" t="t" r="r" b="b"/>
              <a:pathLst>
                <a:path w="59" h="38" extrusionOk="0">
                  <a:moveTo>
                    <a:pt x="16" y="37"/>
                  </a:moveTo>
                  <a:lnTo>
                    <a:pt x="54" y="37"/>
                  </a:lnTo>
                  <a:cubicBezTo>
                    <a:pt x="59" y="20"/>
                    <a:pt x="37" y="22"/>
                    <a:pt x="46" y="1"/>
                  </a:cubicBezTo>
                  <a:cubicBezTo>
                    <a:pt x="1" y="5"/>
                    <a:pt x="31" y="16"/>
                    <a:pt x="16"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6"/>
            <p:cNvSpPr/>
            <p:nvPr/>
          </p:nvSpPr>
          <p:spPr>
            <a:xfrm>
              <a:off x="3721221" y="3268617"/>
              <a:ext cx="5648" cy="3389"/>
            </a:xfrm>
            <a:custGeom>
              <a:avLst/>
              <a:gdLst/>
              <a:ahLst/>
              <a:cxnLst/>
              <a:rect l="l" t="t" r="r" b="b"/>
              <a:pathLst>
                <a:path w="20" h="12" extrusionOk="0">
                  <a:moveTo>
                    <a:pt x="15" y="1"/>
                  </a:moveTo>
                  <a:cubicBezTo>
                    <a:pt x="13" y="1"/>
                    <a:pt x="0" y="5"/>
                    <a:pt x="5" y="9"/>
                  </a:cubicBezTo>
                  <a:cubicBezTo>
                    <a:pt x="9" y="11"/>
                    <a:pt x="20"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6"/>
            <p:cNvSpPr/>
            <p:nvPr/>
          </p:nvSpPr>
          <p:spPr>
            <a:xfrm>
              <a:off x="4424720" y="3259015"/>
              <a:ext cx="8755" cy="5083"/>
            </a:xfrm>
            <a:custGeom>
              <a:avLst/>
              <a:gdLst/>
              <a:ahLst/>
              <a:cxnLst/>
              <a:rect l="l" t="t" r="r" b="b"/>
              <a:pathLst>
                <a:path w="31" h="18" extrusionOk="0">
                  <a:moveTo>
                    <a:pt x="30" y="15"/>
                  </a:moveTo>
                  <a:lnTo>
                    <a:pt x="30" y="0"/>
                  </a:lnTo>
                  <a:lnTo>
                    <a:pt x="0" y="0"/>
                  </a:lnTo>
                  <a:cubicBezTo>
                    <a:pt x="0" y="13"/>
                    <a:pt x="11" y="18"/>
                    <a:pt x="30"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6"/>
            <p:cNvSpPr/>
            <p:nvPr/>
          </p:nvSpPr>
          <p:spPr>
            <a:xfrm>
              <a:off x="3946872" y="3260710"/>
              <a:ext cx="5648" cy="3389"/>
            </a:xfrm>
            <a:custGeom>
              <a:avLst/>
              <a:gdLst/>
              <a:ahLst/>
              <a:cxnLst/>
              <a:rect l="l" t="t" r="r" b="b"/>
              <a:pathLst>
                <a:path w="20" h="12" extrusionOk="0">
                  <a:moveTo>
                    <a:pt x="15" y="1"/>
                  </a:moveTo>
                  <a:cubicBezTo>
                    <a:pt x="13" y="1"/>
                    <a:pt x="0" y="5"/>
                    <a:pt x="5" y="9"/>
                  </a:cubicBezTo>
                  <a:cubicBezTo>
                    <a:pt x="9" y="12"/>
                    <a:pt x="20" y="5"/>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6"/>
            <p:cNvSpPr/>
            <p:nvPr/>
          </p:nvSpPr>
          <p:spPr>
            <a:xfrm>
              <a:off x="4552937" y="3258451"/>
              <a:ext cx="6213" cy="3107"/>
            </a:xfrm>
            <a:custGeom>
              <a:avLst/>
              <a:gdLst/>
              <a:ahLst/>
              <a:cxnLst/>
              <a:rect l="l" t="t" r="r" b="b"/>
              <a:pathLst>
                <a:path w="22" h="11" extrusionOk="0">
                  <a:moveTo>
                    <a:pt x="15" y="2"/>
                  </a:moveTo>
                  <a:cubicBezTo>
                    <a:pt x="13" y="0"/>
                    <a:pt x="0" y="7"/>
                    <a:pt x="7" y="9"/>
                  </a:cubicBezTo>
                  <a:cubicBezTo>
                    <a:pt x="9" y="11"/>
                    <a:pt x="22"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6"/>
            <p:cNvSpPr/>
            <p:nvPr/>
          </p:nvSpPr>
          <p:spPr>
            <a:xfrm>
              <a:off x="4576942" y="3255344"/>
              <a:ext cx="5931" cy="3954"/>
            </a:xfrm>
            <a:custGeom>
              <a:avLst/>
              <a:gdLst/>
              <a:ahLst/>
              <a:cxnLst/>
              <a:rect l="l" t="t" r="r" b="b"/>
              <a:pathLst>
                <a:path w="21" h="14" extrusionOk="0">
                  <a:moveTo>
                    <a:pt x="20" y="1"/>
                  </a:moveTo>
                  <a:lnTo>
                    <a:pt x="1" y="1"/>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6"/>
            <p:cNvSpPr/>
            <p:nvPr/>
          </p:nvSpPr>
          <p:spPr>
            <a:xfrm>
              <a:off x="4448725" y="3246307"/>
              <a:ext cx="24571" cy="9320"/>
            </a:xfrm>
            <a:custGeom>
              <a:avLst/>
              <a:gdLst/>
              <a:ahLst/>
              <a:cxnLst/>
              <a:rect l="l" t="t" r="r" b="b"/>
              <a:pathLst>
                <a:path w="87" h="33" extrusionOk="0">
                  <a:moveTo>
                    <a:pt x="35" y="33"/>
                  </a:moveTo>
                  <a:cubicBezTo>
                    <a:pt x="87" y="5"/>
                    <a:pt x="1" y="0"/>
                    <a:pt x="35"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6"/>
            <p:cNvSpPr/>
            <p:nvPr/>
          </p:nvSpPr>
          <p:spPr>
            <a:xfrm>
              <a:off x="4588521" y="3251108"/>
              <a:ext cx="5648" cy="1977"/>
            </a:xfrm>
            <a:custGeom>
              <a:avLst/>
              <a:gdLst/>
              <a:ahLst/>
              <a:cxnLst/>
              <a:rect l="l" t="t" r="r" b="b"/>
              <a:pathLst>
                <a:path w="20" h="7" extrusionOk="0">
                  <a:moveTo>
                    <a:pt x="20" y="1"/>
                  </a:moveTo>
                  <a:cubicBezTo>
                    <a:pt x="11" y="3"/>
                    <a:pt x="1" y="1"/>
                    <a:pt x="1" y="7"/>
                  </a:cubicBezTo>
                  <a:cubicBezTo>
                    <a:pt x="7" y="7"/>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6"/>
            <p:cNvSpPr/>
            <p:nvPr/>
          </p:nvSpPr>
          <p:spPr>
            <a:xfrm>
              <a:off x="4368519" y="3249413"/>
              <a:ext cx="5648" cy="3671"/>
            </a:xfrm>
            <a:custGeom>
              <a:avLst/>
              <a:gdLst/>
              <a:ahLst/>
              <a:cxnLst/>
              <a:rect l="l" t="t" r="r" b="b"/>
              <a:pathLst>
                <a:path w="20" h="13" extrusionOk="0">
                  <a:moveTo>
                    <a:pt x="19" y="0"/>
                  </a:moveTo>
                  <a:lnTo>
                    <a:pt x="0" y="0"/>
                  </a:lnTo>
                  <a:lnTo>
                    <a:pt x="0" y="13"/>
                  </a:lnTo>
                  <a:lnTo>
                    <a:pt x="19"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6"/>
            <p:cNvSpPr/>
            <p:nvPr/>
          </p:nvSpPr>
          <p:spPr>
            <a:xfrm>
              <a:off x="3951108" y="3249413"/>
              <a:ext cx="3107" cy="4519"/>
            </a:xfrm>
            <a:custGeom>
              <a:avLst/>
              <a:gdLst/>
              <a:ahLst/>
              <a:cxnLst/>
              <a:rect l="l" t="t" r="r" b="b"/>
              <a:pathLst>
                <a:path w="11" h="16" extrusionOk="0">
                  <a:moveTo>
                    <a:pt x="11" y="7"/>
                  </a:moveTo>
                  <a:cubicBezTo>
                    <a:pt x="11" y="2"/>
                    <a:pt x="2"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6"/>
            <p:cNvSpPr/>
            <p:nvPr/>
          </p:nvSpPr>
          <p:spPr>
            <a:xfrm>
              <a:off x="5364036" y="3245177"/>
              <a:ext cx="2542" cy="4519"/>
            </a:xfrm>
            <a:custGeom>
              <a:avLst/>
              <a:gdLst/>
              <a:ahLst/>
              <a:cxnLst/>
              <a:rect l="l" t="t" r="r" b="b"/>
              <a:pathLst>
                <a:path w="9" h="16" extrusionOk="0">
                  <a:moveTo>
                    <a:pt x="9" y="9"/>
                  </a:moveTo>
                  <a:cubicBezTo>
                    <a:pt x="9" y="4"/>
                    <a:pt x="2" y="0"/>
                    <a:pt x="0" y="9"/>
                  </a:cubicBezTo>
                  <a:cubicBezTo>
                    <a:pt x="0" y="13"/>
                    <a:pt x="9" y="15"/>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6"/>
            <p:cNvSpPr/>
            <p:nvPr/>
          </p:nvSpPr>
          <p:spPr>
            <a:xfrm>
              <a:off x="3883328" y="3235292"/>
              <a:ext cx="5648" cy="8190"/>
            </a:xfrm>
            <a:custGeom>
              <a:avLst/>
              <a:gdLst/>
              <a:ahLst/>
              <a:cxnLst/>
              <a:rect l="l" t="t" r="r" b="b"/>
              <a:pathLst>
                <a:path w="20" h="29" extrusionOk="0">
                  <a:moveTo>
                    <a:pt x="20" y="1"/>
                  </a:moveTo>
                  <a:lnTo>
                    <a:pt x="0" y="1"/>
                  </a:lnTo>
                  <a:lnTo>
                    <a:pt x="0" y="29"/>
                  </a:lnTo>
                  <a:lnTo>
                    <a:pt x="20" y="2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6"/>
            <p:cNvSpPr/>
            <p:nvPr/>
          </p:nvSpPr>
          <p:spPr>
            <a:xfrm>
              <a:off x="5369402" y="3237269"/>
              <a:ext cx="8755" cy="2542"/>
            </a:xfrm>
            <a:custGeom>
              <a:avLst/>
              <a:gdLst/>
              <a:ahLst/>
              <a:cxnLst/>
              <a:rect l="l" t="t" r="r" b="b"/>
              <a:pathLst>
                <a:path w="31" h="9" extrusionOk="0">
                  <a:moveTo>
                    <a:pt x="31" y="2"/>
                  </a:moveTo>
                  <a:cubicBezTo>
                    <a:pt x="20" y="2"/>
                    <a:pt x="3" y="0"/>
                    <a:pt x="1" y="9"/>
                  </a:cubicBezTo>
                  <a:cubicBezTo>
                    <a:pt x="13" y="7"/>
                    <a:pt x="28" y="9"/>
                    <a:pt x="3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6"/>
            <p:cNvSpPr/>
            <p:nvPr/>
          </p:nvSpPr>
          <p:spPr>
            <a:xfrm>
              <a:off x="4775481" y="3231056"/>
              <a:ext cx="6213" cy="3389"/>
            </a:xfrm>
            <a:custGeom>
              <a:avLst/>
              <a:gdLst/>
              <a:ahLst/>
              <a:cxnLst/>
              <a:rect l="l" t="t" r="r" b="b"/>
              <a:pathLst>
                <a:path w="22" h="12" extrusionOk="0">
                  <a:moveTo>
                    <a:pt x="18" y="3"/>
                  </a:moveTo>
                  <a:cubicBezTo>
                    <a:pt x="13" y="1"/>
                    <a:pt x="0" y="5"/>
                    <a:pt x="7" y="9"/>
                  </a:cubicBezTo>
                  <a:cubicBezTo>
                    <a:pt x="9" y="12"/>
                    <a:pt x="22" y="5"/>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6"/>
            <p:cNvSpPr/>
            <p:nvPr/>
          </p:nvSpPr>
          <p:spPr>
            <a:xfrm>
              <a:off x="5189221" y="3227667"/>
              <a:ext cx="9885" cy="4519"/>
            </a:xfrm>
            <a:custGeom>
              <a:avLst/>
              <a:gdLst/>
              <a:ahLst/>
              <a:cxnLst/>
              <a:rect l="l" t="t" r="r" b="b"/>
              <a:pathLst>
                <a:path w="35" h="16" extrusionOk="0">
                  <a:moveTo>
                    <a:pt x="30" y="0"/>
                  </a:moveTo>
                  <a:cubicBezTo>
                    <a:pt x="13" y="0"/>
                    <a:pt x="5" y="6"/>
                    <a:pt x="0" y="15"/>
                  </a:cubicBezTo>
                  <a:cubicBezTo>
                    <a:pt x="15" y="13"/>
                    <a:pt x="35" y="15"/>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6"/>
            <p:cNvSpPr/>
            <p:nvPr/>
          </p:nvSpPr>
          <p:spPr>
            <a:xfrm>
              <a:off x="5359800" y="3226820"/>
              <a:ext cx="5648" cy="3389"/>
            </a:xfrm>
            <a:custGeom>
              <a:avLst/>
              <a:gdLst/>
              <a:ahLst/>
              <a:cxnLst/>
              <a:rect l="l" t="t" r="r" b="b"/>
              <a:pathLst>
                <a:path w="20" h="12" extrusionOk="0">
                  <a:moveTo>
                    <a:pt x="15" y="3"/>
                  </a:moveTo>
                  <a:cubicBezTo>
                    <a:pt x="13" y="1"/>
                    <a:pt x="0" y="7"/>
                    <a:pt x="5" y="12"/>
                  </a:cubicBezTo>
                  <a:cubicBezTo>
                    <a:pt x="7" y="12"/>
                    <a:pt x="20"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6"/>
            <p:cNvSpPr/>
            <p:nvPr/>
          </p:nvSpPr>
          <p:spPr>
            <a:xfrm>
              <a:off x="4465670" y="3213546"/>
              <a:ext cx="15533" cy="19769"/>
            </a:xfrm>
            <a:custGeom>
              <a:avLst/>
              <a:gdLst/>
              <a:ahLst/>
              <a:cxnLst/>
              <a:rect l="l" t="t" r="r" b="b"/>
              <a:pathLst>
                <a:path w="55" h="70" extrusionOk="0">
                  <a:moveTo>
                    <a:pt x="54" y="44"/>
                  </a:moveTo>
                  <a:lnTo>
                    <a:pt x="54" y="31"/>
                  </a:lnTo>
                  <a:cubicBezTo>
                    <a:pt x="16" y="1"/>
                    <a:pt x="1" y="69"/>
                    <a:pt x="54"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6"/>
            <p:cNvSpPr/>
            <p:nvPr/>
          </p:nvSpPr>
          <p:spPr>
            <a:xfrm>
              <a:off x="5018076" y="3221454"/>
              <a:ext cx="6213" cy="3389"/>
            </a:xfrm>
            <a:custGeom>
              <a:avLst/>
              <a:gdLst/>
              <a:ahLst/>
              <a:cxnLst/>
              <a:rect l="l" t="t" r="r" b="b"/>
              <a:pathLst>
                <a:path w="22" h="12" extrusionOk="0">
                  <a:moveTo>
                    <a:pt x="17" y="3"/>
                  </a:moveTo>
                  <a:cubicBezTo>
                    <a:pt x="13" y="1"/>
                    <a:pt x="0" y="5"/>
                    <a:pt x="7" y="9"/>
                  </a:cubicBezTo>
                  <a:cubicBezTo>
                    <a:pt x="9" y="11"/>
                    <a:pt x="22" y="5"/>
                    <a:pt x="17"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6"/>
            <p:cNvSpPr/>
            <p:nvPr/>
          </p:nvSpPr>
          <p:spPr>
            <a:xfrm>
              <a:off x="5321674" y="3204509"/>
              <a:ext cx="22029" cy="17792"/>
            </a:xfrm>
            <a:custGeom>
              <a:avLst/>
              <a:gdLst/>
              <a:ahLst/>
              <a:cxnLst/>
              <a:rect l="l" t="t" r="r" b="b"/>
              <a:pathLst>
                <a:path w="78" h="63" extrusionOk="0">
                  <a:moveTo>
                    <a:pt x="0" y="63"/>
                  </a:moveTo>
                  <a:cubicBezTo>
                    <a:pt x="78" y="52"/>
                    <a:pt x="3" y="1"/>
                    <a:pt x="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6"/>
            <p:cNvSpPr/>
            <p:nvPr/>
          </p:nvSpPr>
          <p:spPr>
            <a:xfrm>
              <a:off x="4015781" y="3213546"/>
              <a:ext cx="3389" cy="5083"/>
            </a:xfrm>
            <a:custGeom>
              <a:avLst/>
              <a:gdLst/>
              <a:ahLst/>
              <a:cxnLst/>
              <a:rect l="l" t="t" r="r" b="b"/>
              <a:pathLst>
                <a:path w="12" h="18" extrusionOk="0">
                  <a:moveTo>
                    <a:pt x="11" y="9"/>
                  </a:moveTo>
                  <a:cubicBezTo>
                    <a:pt x="11" y="5"/>
                    <a:pt x="3" y="1"/>
                    <a:pt x="0" y="9"/>
                  </a:cubicBezTo>
                  <a:cubicBezTo>
                    <a:pt x="0" y="14"/>
                    <a:pt x="9" y="18"/>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6"/>
            <p:cNvSpPr/>
            <p:nvPr/>
          </p:nvSpPr>
          <p:spPr>
            <a:xfrm>
              <a:off x="4177888" y="3213546"/>
              <a:ext cx="6213" cy="3389"/>
            </a:xfrm>
            <a:custGeom>
              <a:avLst/>
              <a:gdLst/>
              <a:ahLst/>
              <a:cxnLst/>
              <a:rect l="l" t="t" r="r" b="b"/>
              <a:pathLst>
                <a:path w="22" h="12" extrusionOk="0">
                  <a:moveTo>
                    <a:pt x="15" y="3"/>
                  </a:moveTo>
                  <a:cubicBezTo>
                    <a:pt x="13" y="1"/>
                    <a:pt x="0" y="5"/>
                    <a:pt x="7"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6"/>
            <p:cNvSpPr/>
            <p:nvPr/>
          </p:nvSpPr>
          <p:spPr>
            <a:xfrm>
              <a:off x="5166063" y="3203944"/>
              <a:ext cx="3389" cy="4519"/>
            </a:xfrm>
            <a:custGeom>
              <a:avLst/>
              <a:gdLst/>
              <a:ahLst/>
              <a:cxnLst/>
              <a:rect l="l" t="t" r="r" b="b"/>
              <a:pathLst>
                <a:path w="12" h="16" extrusionOk="0">
                  <a:moveTo>
                    <a:pt x="12" y="9"/>
                  </a:moveTo>
                  <a:cubicBezTo>
                    <a:pt x="12" y="5"/>
                    <a:pt x="3" y="1"/>
                    <a:pt x="1" y="9"/>
                  </a:cubicBezTo>
                  <a:cubicBezTo>
                    <a:pt x="1" y="11"/>
                    <a:pt x="10" y="16"/>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6"/>
            <p:cNvSpPr/>
            <p:nvPr/>
          </p:nvSpPr>
          <p:spPr>
            <a:xfrm>
              <a:off x="4960464" y="3202250"/>
              <a:ext cx="5931" cy="4519"/>
            </a:xfrm>
            <a:custGeom>
              <a:avLst/>
              <a:gdLst/>
              <a:ahLst/>
              <a:cxnLst/>
              <a:rect l="l" t="t" r="r" b="b"/>
              <a:pathLst>
                <a:path w="21"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6"/>
            <p:cNvSpPr/>
            <p:nvPr/>
          </p:nvSpPr>
          <p:spPr>
            <a:xfrm>
              <a:off x="4837895" y="3198014"/>
              <a:ext cx="6213" cy="3107"/>
            </a:xfrm>
            <a:custGeom>
              <a:avLst/>
              <a:gdLst/>
              <a:ahLst/>
              <a:cxnLst/>
              <a:rect l="l" t="t" r="r" b="b"/>
              <a:pathLst>
                <a:path w="22" h="11" extrusionOk="0">
                  <a:moveTo>
                    <a:pt x="15" y="2"/>
                  </a:moveTo>
                  <a:cubicBezTo>
                    <a:pt x="13" y="0"/>
                    <a:pt x="0" y="4"/>
                    <a:pt x="6" y="9"/>
                  </a:cubicBezTo>
                  <a:cubicBezTo>
                    <a:pt x="9" y="11"/>
                    <a:pt x="21"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6"/>
            <p:cNvSpPr/>
            <p:nvPr/>
          </p:nvSpPr>
          <p:spPr>
            <a:xfrm>
              <a:off x="4612244" y="3195472"/>
              <a:ext cx="6213" cy="3954"/>
            </a:xfrm>
            <a:custGeom>
              <a:avLst/>
              <a:gdLst/>
              <a:ahLst/>
              <a:cxnLst/>
              <a:rect l="l" t="t" r="r" b="b"/>
              <a:pathLst>
                <a:path w="22" h="14" extrusionOk="0">
                  <a:moveTo>
                    <a:pt x="7" y="11"/>
                  </a:moveTo>
                  <a:cubicBezTo>
                    <a:pt x="9" y="13"/>
                    <a:pt x="22" y="7"/>
                    <a:pt x="15" y="3"/>
                  </a:cubicBezTo>
                  <a:cubicBezTo>
                    <a:pt x="13" y="1"/>
                    <a:pt x="0" y="7"/>
                    <a:pt x="7"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6"/>
            <p:cNvSpPr/>
            <p:nvPr/>
          </p:nvSpPr>
          <p:spPr>
            <a:xfrm>
              <a:off x="4356940" y="3194342"/>
              <a:ext cx="6213" cy="4519"/>
            </a:xfrm>
            <a:custGeom>
              <a:avLst/>
              <a:gdLst/>
              <a:ahLst/>
              <a:cxnLst/>
              <a:rect l="l" t="t" r="r" b="b"/>
              <a:pathLst>
                <a:path w="22" h="16" extrusionOk="0">
                  <a:moveTo>
                    <a:pt x="22" y="7"/>
                  </a:moveTo>
                  <a:cubicBezTo>
                    <a:pt x="20" y="0"/>
                    <a:pt x="11" y="2"/>
                    <a:pt x="0" y="7"/>
                  </a:cubicBezTo>
                  <a:cubicBezTo>
                    <a:pt x="0" y="15"/>
                    <a:pt x="20" y="15"/>
                    <a:pt x="22"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6"/>
            <p:cNvSpPr/>
            <p:nvPr/>
          </p:nvSpPr>
          <p:spPr>
            <a:xfrm>
              <a:off x="4523283" y="3190106"/>
              <a:ext cx="6213" cy="5648"/>
            </a:xfrm>
            <a:custGeom>
              <a:avLst/>
              <a:gdLst/>
              <a:ahLst/>
              <a:cxnLst/>
              <a:rect l="l" t="t" r="r" b="b"/>
              <a:pathLst>
                <a:path w="22" h="20" extrusionOk="0">
                  <a:moveTo>
                    <a:pt x="22" y="9"/>
                  </a:moveTo>
                  <a:cubicBezTo>
                    <a:pt x="22" y="2"/>
                    <a:pt x="5" y="0"/>
                    <a:pt x="0" y="9"/>
                  </a:cubicBezTo>
                  <a:cubicBezTo>
                    <a:pt x="13" y="9"/>
                    <a:pt x="17" y="20"/>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6"/>
            <p:cNvSpPr/>
            <p:nvPr/>
          </p:nvSpPr>
          <p:spPr>
            <a:xfrm>
              <a:off x="4567905" y="3182763"/>
              <a:ext cx="14968" cy="12991"/>
            </a:xfrm>
            <a:custGeom>
              <a:avLst/>
              <a:gdLst/>
              <a:ahLst/>
              <a:cxnLst/>
              <a:rect l="l" t="t" r="r" b="b"/>
              <a:pathLst>
                <a:path w="53" h="46" extrusionOk="0">
                  <a:moveTo>
                    <a:pt x="52" y="13"/>
                  </a:moveTo>
                  <a:cubicBezTo>
                    <a:pt x="20" y="18"/>
                    <a:pt x="22" y="1"/>
                    <a:pt x="3" y="13"/>
                  </a:cubicBezTo>
                  <a:cubicBezTo>
                    <a:pt x="1" y="46"/>
                    <a:pt x="50" y="33"/>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6"/>
            <p:cNvSpPr/>
            <p:nvPr/>
          </p:nvSpPr>
          <p:spPr>
            <a:xfrm>
              <a:off x="5062133" y="3184458"/>
              <a:ext cx="8755" cy="6496"/>
            </a:xfrm>
            <a:custGeom>
              <a:avLst/>
              <a:gdLst/>
              <a:ahLst/>
              <a:cxnLst/>
              <a:rect l="l" t="t" r="r" b="b"/>
              <a:pathLst>
                <a:path w="31" h="23" extrusionOk="0">
                  <a:moveTo>
                    <a:pt x="31" y="1"/>
                  </a:moveTo>
                  <a:lnTo>
                    <a:pt x="1" y="1"/>
                  </a:lnTo>
                  <a:lnTo>
                    <a:pt x="1" y="22"/>
                  </a:lnTo>
                  <a:lnTo>
                    <a:pt x="31" y="2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6"/>
            <p:cNvSpPr/>
            <p:nvPr/>
          </p:nvSpPr>
          <p:spPr>
            <a:xfrm>
              <a:off x="4608008" y="3184458"/>
              <a:ext cx="6213" cy="7060"/>
            </a:xfrm>
            <a:custGeom>
              <a:avLst/>
              <a:gdLst/>
              <a:ahLst/>
              <a:cxnLst/>
              <a:rect l="l" t="t" r="r" b="b"/>
              <a:pathLst>
                <a:path w="22" h="25" extrusionOk="0">
                  <a:moveTo>
                    <a:pt x="22" y="22"/>
                  </a:moveTo>
                  <a:lnTo>
                    <a:pt x="22" y="7"/>
                  </a:lnTo>
                  <a:cubicBezTo>
                    <a:pt x="11" y="7"/>
                    <a:pt x="9" y="3"/>
                    <a:pt x="0" y="1"/>
                  </a:cubicBezTo>
                  <a:cubicBezTo>
                    <a:pt x="2" y="12"/>
                    <a:pt x="0" y="25"/>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6"/>
            <p:cNvSpPr/>
            <p:nvPr/>
          </p:nvSpPr>
          <p:spPr>
            <a:xfrm>
              <a:off x="4275322" y="3172596"/>
              <a:ext cx="5648" cy="5083"/>
            </a:xfrm>
            <a:custGeom>
              <a:avLst/>
              <a:gdLst/>
              <a:ahLst/>
              <a:cxnLst/>
              <a:rect l="l" t="t" r="r" b="b"/>
              <a:pathLst>
                <a:path w="20" h="18" extrusionOk="0">
                  <a:moveTo>
                    <a:pt x="19" y="9"/>
                  </a:moveTo>
                  <a:cubicBezTo>
                    <a:pt x="19" y="0"/>
                    <a:pt x="2" y="0"/>
                    <a:pt x="0" y="9"/>
                  </a:cubicBezTo>
                  <a:cubicBezTo>
                    <a:pt x="11" y="7"/>
                    <a:pt x="15" y="17"/>
                    <a:pt x="1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6"/>
            <p:cNvSpPr/>
            <p:nvPr/>
          </p:nvSpPr>
          <p:spPr>
            <a:xfrm>
              <a:off x="4369649" y="3162712"/>
              <a:ext cx="15251" cy="12426"/>
            </a:xfrm>
            <a:custGeom>
              <a:avLst/>
              <a:gdLst/>
              <a:ahLst/>
              <a:cxnLst/>
              <a:rect l="l" t="t" r="r" b="b"/>
              <a:pathLst>
                <a:path w="54" h="44" extrusionOk="0">
                  <a:moveTo>
                    <a:pt x="45" y="44"/>
                  </a:moveTo>
                  <a:cubicBezTo>
                    <a:pt x="54" y="1"/>
                    <a:pt x="0" y="39"/>
                    <a:pt x="45"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6"/>
            <p:cNvSpPr/>
            <p:nvPr/>
          </p:nvSpPr>
          <p:spPr>
            <a:xfrm>
              <a:off x="5125677" y="3165254"/>
              <a:ext cx="10450" cy="8190"/>
            </a:xfrm>
            <a:custGeom>
              <a:avLst/>
              <a:gdLst/>
              <a:ahLst/>
              <a:cxnLst/>
              <a:rect l="l" t="t" r="r" b="b"/>
              <a:pathLst>
                <a:path w="37" h="29" extrusionOk="0">
                  <a:moveTo>
                    <a:pt x="35" y="28"/>
                  </a:moveTo>
                  <a:cubicBezTo>
                    <a:pt x="37" y="11"/>
                    <a:pt x="33" y="0"/>
                    <a:pt x="15" y="0"/>
                  </a:cubicBezTo>
                  <a:cubicBezTo>
                    <a:pt x="11" y="9"/>
                    <a:pt x="0" y="13"/>
                    <a:pt x="5" y="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6"/>
            <p:cNvSpPr/>
            <p:nvPr/>
          </p:nvSpPr>
          <p:spPr>
            <a:xfrm>
              <a:off x="3868077" y="3162147"/>
              <a:ext cx="16663" cy="11861"/>
            </a:xfrm>
            <a:custGeom>
              <a:avLst/>
              <a:gdLst/>
              <a:ahLst/>
              <a:cxnLst/>
              <a:rect l="l" t="t" r="r" b="b"/>
              <a:pathLst>
                <a:path w="59" h="42" extrusionOk="0">
                  <a:moveTo>
                    <a:pt x="35" y="24"/>
                  </a:moveTo>
                  <a:cubicBezTo>
                    <a:pt x="59" y="1"/>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6"/>
            <p:cNvSpPr/>
            <p:nvPr/>
          </p:nvSpPr>
          <p:spPr>
            <a:xfrm>
              <a:off x="4313448" y="3164689"/>
              <a:ext cx="5648" cy="3389"/>
            </a:xfrm>
            <a:custGeom>
              <a:avLst/>
              <a:gdLst/>
              <a:ahLst/>
              <a:cxnLst/>
              <a:rect l="l" t="t" r="r" b="b"/>
              <a:pathLst>
                <a:path w="20" h="12" extrusionOk="0">
                  <a:moveTo>
                    <a:pt x="15" y="2"/>
                  </a:moveTo>
                  <a:cubicBezTo>
                    <a:pt x="13" y="0"/>
                    <a:pt x="0" y="5"/>
                    <a:pt x="4" y="9"/>
                  </a:cubicBezTo>
                  <a:cubicBezTo>
                    <a:pt x="9" y="11"/>
                    <a:pt x="19"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6"/>
            <p:cNvSpPr/>
            <p:nvPr/>
          </p:nvSpPr>
          <p:spPr>
            <a:xfrm>
              <a:off x="3968053" y="3159323"/>
              <a:ext cx="5648" cy="3671"/>
            </a:xfrm>
            <a:custGeom>
              <a:avLst/>
              <a:gdLst/>
              <a:ahLst/>
              <a:cxnLst/>
              <a:rect l="l" t="t" r="r" b="b"/>
              <a:pathLst>
                <a:path w="20" h="13" extrusionOk="0">
                  <a:moveTo>
                    <a:pt x="19" y="0"/>
                  </a:moveTo>
                  <a:lnTo>
                    <a:pt x="0" y="0"/>
                  </a:lnTo>
                  <a:lnTo>
                    <a:pt x="0" y="13"/>
                  </a:lnTo>
                  <a:lnTo>
                    <a:pt x="19"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6"/>
            <p:cNvSpPr/>
            <p:nvPr/>
          </p:nvSpPr>
          <p:spPr>
            <a:xfrm>
              <a:off x="3960710" y="3158476"/>
              <a:ext cx="6213" cy="3389"/>
            </a:xfrm>
            <a:custGeom>
              <a:avLst/>
              <a:gdLst/>
              <a:ahLst/>
              <a:cxnLst/>
              <a:rect l="l" t="t" r="r" b="b"/>
              <a:pathLst>
                <a:path w="22" h="12" extrusionOk="0">
                  <a:moveTo>
                    <a:pt x="15" y="3"/>
                  </a:moveTo>
                  <a:cubicBezTo>
                    <a:pt x="13" y="1"/>
                    <a:pt x="1" y="5"/>
                    <a:pt x="7" y="9"/>
                  </a:cubicBezTo>
                  <a:cubicBezTo>
                    <a:pt x="9" y="12"/>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6"/>
            <p:cNvSpPr/>
            <p:nvPr/>
          </p:nvSpPr>
          <p:spPr>
            <a:xfrm>
              <a:off x="3801710" y="4036222"/>
              <a:ext cx="21464" cy="13556"/>
            </a:xfrm>
            <a:custGeom>
              <a:avLst/>
              <a:gdLst/>
              <a:ahLst/>
              <a:cxnLst/>
              <a:rect l="l" t="t" r="r" b="b"/>
              <a:pathLst>
                <a:path w="76" h="48" extrusionOk="0">
                  <a:moveTo>
                    <a:pt x="49" y="48"/>
                  </a:moveTo>
                  <a:cubicBezTo>
                    <a:pt x="75" y="31"/>
                    <a:pt x="45" y="9"/>
                    <a:pt x="30" y="1"/>
                  </a:cubicBezTo>
                  <a:cubicBezTo>
                    <a:pt x="28" y="7"/>
                    <a:pt x="15" y="7"/>
                    <a:pt x="0" y="7"/>
                  </a:cubicBezTo>
                  <a:cubicBezTo>
                    <a:pt x="7" y="28"/>
                    <a:pt x="24" y="41"/>
                    <a:pt x="49"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6"/>
            <p:cNvSpPr/>
            <p:nvPr/>
          </p:nvSpPr>
          <p:spPr>
            <a:xfrm>
              <a:off x="4942389" y="4039328"/>
              <a:ext cx="5648" cy="3107"/>
            </a:xfrm>
            <a:custGeom>
              <a:avLst/>
              <a:gdLst/>
              <a:ahLst/>
              <a:cxnLst/>
              <a:rect l="l" t="t" r="r" b="b"/>
              <a:pathLst>
                <a:path w="20" h="11" extrusionOk="0">
                  <a:moveTo>
                    <a:pt x="5" y="9"/>
                  </a:moveTo>
                  <a:cubicBezTo>
                    <a:pt x="9" y="11"/>
                    <a:pt x="20" y="7"/>
                    <a:pt x="16" y="2"/>
                  </a:cubicBezTo>
                  <a:cubicBezTo>
                    <a:pt x="13" y="0"/>
                    <a:pt x="1" y="7"/>
                    <a:pt x="5"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6"/>
            <p:cNvSpPr/>
            <p:nvPr/>
          </p:nvSpPr>
          <p:spPr>
            <a:xfrm>
              <a:off x="5858830" y="4033115"/>
              <a:ext cx="6213" cy="3389"/>
            </a:xfrm>
            <a:custGeom>
              <a:avLst/>
              <a:gdLst/>
              <a:ahLst/>
              <a:cxnLst/>
              <a:rect l="l" t="t" r="r" b="b"/>
              <a:pathLst>
                <a:path w="22" h="12" extrusionOk="0">
                  <a:moveTo>
                    <a:pt x="15" y="3"/>
                  </a:moveTo>
                  <a:cubicBezTo>
                    <a:pt x="13" y="1"/>
                    <a:pt x="0" y="7"/>
                    <a:pt x="7" y="12"/>
                  </a:cubicBezTo>
                  <a:cubicBezTo>
                    <a:pt x="9" y="12"/>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6"/>
            <p:cNvSpPr/>
            <p:nvPr/>
          </p:nvSpPr>
          <p:spPr>
            <a:xfrm>
              <a:off x="4410034" y="4027185"/>
              <a:ext cx="16098" cy="11861"/>
            </a:xfrm>
            <a:custGeom>
              <a:avLst/>
              <a:gdLst/>
              <a:ahLst/>
              <a:cxnLst/>
              <a:rect l="l" t="t" r="r" b="b"/>
              <a:pathLst>
                <a:path w="57" h="42"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6"/>
            <p:cNvSpPr/>
            <p:nvPr/>
          </p:nvSpPr>
          <p:spPr>
            <a:xfrm>
              <a:off x="5619341" y="4018147"/>
              <a:ext cx="12991" cy="9885"/>
            </a:xfrm>
            <a:custGeom>
              <a:avLst/>
              <a:gdLst/>
              <a:ahLst/>
              <a:cxnLst/>
              <a:rect l="l" t="t" r="r" b="b"/>
              <a:pathLst>
                <a:path w="46" h="35" extrusionOk="0">
                  <a:moveTo>
                    <a:pt x="45" y="15"/>
                  </a:moveTo>
                  <a:cubicBezTo>
                    <a:pt x="32" y="15"/>
                    <a:pt x="37" y="2"/>
                    <a:pt x="26" y="0"/>
                  </a:cubicBezTo>
                  <a:cubicBezTo>
                    <a:pt x="24" y="11"/>
                    <a:pt x="0" y="7"/>
                    <a:pt x="4" y="22"/>
                  </a:cubicBezTo>
                  <a:cubicBezTo>
                    <a:pt x="30" y="22"/>
                    <a:pt x="37" y="35"/>
                    <a:pt x="4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6"/>
            <p:cNvSpPr/>
            <p:nvPr/>
          </p:nvSpPr>
          <p:spPr>
            <a:xfrm>
              <a:off x="4210648" y="4021819"/>
              <a:ext cx="3107" cy="5083"/>
            </a:xfrm>
            <a:custGeom>
              <a:avLst/>
              <a:gdLst/>
              <a:ahLst/>
              <a:cxnLst/>
              <a:rect l="l" t="t" r="r" b="b"/>
              <a:pathLst>
                <a:path w="11" h="18" extrusionOk="0">
                  <a:moveTo>
                    <a:pt x="11" y="9"/>
                  </a:moveTo>
                  <a:cubicBezTo>
                    <a:pt x="11" y="4"/>
                    <a:pt x="2" y="0"/>
                    <a:pt x="0" y="9"/>
                  </a:cubicBezTo>
                  <a:cubicBezTo>
                    <a:pt x="0" y="13"/>
                    <a:pt x="9" y="17"/>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6"/>
            <p:cNvSpPr/>
            <p:nvPr/>
          </p:nvSpPr>
          <p:spPr>
            <a:xfrm>
              <a:off x="4040069" y="4013346"/>
              <a:ext cx="12991" cy="10449"/>
            </a:xfrm>
            <a:custGeom>
              <a:avLst/>
              <a:gdLst/>
              <a:ahLst/>
              <a:cxnLst/>
              <a:rect l="l" t="t" r="r" b="b"/>
              <a:pathLst>
                <a:path w="46" h="37" extrusionOk="0">
                  <a:moveTo>
                    <a:pt x="34" y="26"/>
                  </a:moveTo>
                  <a:cubicBezTo>
                    <a:pt x="36" y="24"/>
                    <a:pt x="45" y="11"/>
                    <a:pt x="45" y="11"/>
                  </a:cubicBezTo>
                  <a:cubicBezTo>
                    <a:pt x="34" y="0"/>
                    <a:pt x="0" y="37"/>
                    <a:pt x="34" y="32"/>
                  </a:cubicBezTo>
                  <a:cubicBezTo>
                    <a:pt x="36" y="32"/>
                    <a:pt x="34" y="26"/>
                    <a:pt x="34"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6"/>
            <p:cNvSpPr/>
            <p:nvPr/>
          </p:nvSpPr>
          <p:spPr>
            <a:xfrm>
              <a:off x="4653195" y="4014476"/>
              <a:ext cx="5931" cy="3954"/>
            </a:xfrm>
            <a:custGeom>
              <a:avLst/>
              <a:gdLst/>
              <a:ahLst/>
              <a:cxnLst/>
              <a:rect l="l" t="t" r="r" b="b"/>
              <a:pathLst>
                <a:path w="21"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6"/>
            <p:cNvSpPr/>
            <p:nvPr/>
          </p:nvSpPr>
          <p:spPr>
            <a:xfrm>
              <a:off x="4269673" y="4011934"/>
              <a:ext cx="3389" cy="5366"/>
            </a:xfrm>
            <a:custGeom>
              <a:avLst/>
              <a:gdLst/>
              <a:ahLst/>
              <a:cxnLst/>
              <a:rect l="l" t="t" r="r" b="b"/>
              <a:pathLst>
                <a:path w="12" h="19" extrusionOk="0">
                  <a:moveTo>
                    <a:pt x="12" y="9"/>
                  </a:moveTo>
                  <a:cubicBezTo>
                    <a:pt x="12" y="5"/>
                    <a:pt x="3" y="1"/>
                    <a:pt x="1" y="9"/>
                  </a:cubicBezTo>
                  <a:cubicBezTo>
                    <a:pt x="1" y="14"/>
                    <a:pt x="9"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6"/>
            <p:cNvSpPr/>
            <p:nvPr/>
          </p:nvSpPr>
          <p:spPr>
            <a:xfrm>
              <a:off x="3652311" y="4014476"/>
              <a:ext cx="5648" cy="1977"/>
            </a:xfrm>
            <a:custGeom>
              <a:avLst/>
              <a:gdLst/>
              <a:ahLst/>
              <a:cxnLst/>
              <a:rect l="l" t="t" r="r" b="b"/>
              <a:pathLst>
                <a:path w="20" h="7" extrusionOk="0">
                  <a:moveTo>
                    <a:pt x="19" y="0"/>
                  </a:moveTo>
                  <a:cubicBezTo>
                    <a:pt x="13" y="3"/>
                    <a:pt x="0" y="0"/>
                    <a:pt x="0" y="7"/>
                  </a:cubicBezTo>
                  <a:cubicBezTo>
                    <a:pt x="9" y="5"/>
                    <a:pt x="19" y="7"/>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6"/>
            <p:cNvSpPr/>
            <p:nvPr/>
          </p:nvSpPr>
          <p:spPr>
            <a:xfrm>
              <a:off x="4913865" y="4011934"/>
              <a:ext cx="6496" cy="3389"/>
            </a:xfrm>
            <a:custGeom>
              <a:avLst/>
              <a:gdLst/>
              <a:ahLst/>
              <a:cxnLst/>
              <a:rect l="l" t="t" r="r" b="b"/>
              <a:pathLst>
                <a:path w="23" h="12" extrusionOk="0">
                  <a:moveTo>
                    <a:pt x="16" y="3"/>
                  </a:moveTo>
                  <a:cubicBezTo>
                    <a:pt x="14" y="1"/>
                    <a:pt x="1" y="5"/>
                    <a:pt x="7" y="9"/>
                  </a:cubicBezTo>
                  <a:cubicBezTo>
                    <a:pt x="9" y="12"/>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6"/>
            <p:cNvSpPr/>
            <p:nvPr/>
          </p:nvSpPr>
          <p:spPr>
            <a:xfrm>
              <a:off x="5414871" y="4010240"/>
              <a:ext cx="5648" cy="2824"/>
            </a:xfrm>
            <a:custGeom>
              <a:avLst/>
              <a:gdLst/>
              <a:ahLst/>
              <a:cxnLst/>
              <a:rect l="l" t="t" r="r" b="b"/>
              <a:pathLst>
                <a:path w="20" h="10" extrusionOk="0">
                  <a:moveTo>
                    <a:pt x="20" y="0"/>
                  </a:moveTo>
                  <a:cubicBezTo>
                    <a:pt x="13" y="3"/>
                    <a:pt x="0" y="3"/>
                    <a:pt x="0" y="9"/>
                  </a:cubicBezTo>
                  <a:cubicBezTo>
                    <a:pt x="9" y="7"/>
                    <a:pt x="20" y="9"/>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6"/>
            <p:cNvSpPr/>
            <p:nvPr/>
          </p:nvSpPr>
          <p:spPr>
            <a:xfrm>
              <a:off x="3694674" y="4010240"/>
              <a:ext cx="8755" cy="2824"/>
            </a:xfrm>
            <a:custGeom>
              <a:avLst/>
              <a:gdLst/>
              <a:ahLst/>
              <a:cxnLst/>
              <a:rect l="l" t="t" r="r" b="b"/>
              <a:pathLst>
                <a:path w="31" h="10" extrusionOk="0">
                  <a:moveTo>
                    <a:pt x="30" y="0"/>
                  </a:moveTo>
                  <a:cubicBezTo>
                    <a:pt x="17" y="3"/>
                    <a:pt x="2" y="0"/>
                    <a:pt x="0" y="9"/>
                  </a:cubicBezTo>
                  <a:cubicBezTo>
                    <a:pt x="11" y="7"/>
                    <a:pt x="28" y="9"/>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6"/>
            <p:cNvSpPr/>
            <p:nvPr/>
          </p:nvSpPr>
          <p:spPr>
            <a:xfrm>
              <a:off x="3659372" y="4010240"/>
              <a:ext cx="5931" cy="3389"/>
            </a:xfrm>
            <a:custGeom>
              <a:avLst/>
              <a:gdLst/>
              <a:ahLst/>
              <a:cxnLst/>
              <a:rect l="l" t="t" r="r" b="b"/>
              <a:pathLst>
                <a:path w="21" h="12" extrusionOk="0">
                  <a:moveTo>
                    <a:pt x="16" y="0"/>
                  </a:moveTo>
                  <a:cubicBezTo>
                    <a:pt x="12"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6"/>
            <p:cNvSpPr/>
            <p:nvPr/>
          </p:nvSpPr>
          <p:spPr>
            <a:xfrm>
              <a:off x="4918101" y="4004874"/>
              <a:ext cx="6496" cy="6778"/>
            </a:xfrm>
            <a:custGeom>
              <a:avLst/>
              <a:gdLst/>
              <a:ahLst/>
              <a:cxnLst/>
              <a:rect l="l" t="t" r="r" b="b"/>
              <a:pathLst>
                <a:path w="23" h="24" extrusionOk="0">
                  <a:moveTo>
                    <a:pt x="22" y="19"/>
                  </a:moveTo>
                  <a:cubicBezTo>
                    <a:pt x="20" y="13"/>
                    <a:pt x="22" y="0"/>
                    <a:pt x="12" y="0"/>
                  </a:cubicBezTo>
                  <a:cubicBezTo>
                    <a:pt x="12" y="4"/>
                    <a:pt x="9" y="9"/>
                    <a:pt x="1" y="7"/>
                  </a:cubicBezTo>
                  <a:cubicBezTo>
                    <a:pt x="3" y="15"/>
                    <a:pt x="5" y="24"/>
                    <a:pt x="22"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6"/>
            <p:cNvSpPr/>
            <p:nvPr/>
          </p:nvSpPr>
          <p:spPr>
            <a:xfrm>
              <a:off x="4835918" y="4001767"/>
              <a:ext cx="16098" cy="11861"/>
            </a:xfrm>
            <a:custGeom>
              <a:avLst/>
              <a:gdLst/>
              <a:ahLst/>
              <a:cxnLst/>
              <a:rect l="l" t="t" r="r" b="b"/>
              <a:pathLst>
                <a:path w="57" h="42" extrusionOk="0">
                  <a:moveTo>
                    <a:pt x="33" y="24"/>
                  </a:moveTo>
                  <a:cubicBezTo>
                    <a:pt x="56" y="0"/>
                    <a:pt x="1" y="41"/>
                    <a:pt x="33"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6"/>
            <p:cNvSpPr/>
            <p:nvPr/>
          </p:nvSpPr>
          <p:spPr>
            <a:xfrm>
              <a:off x="5847251" y="3998661"/>
              <a:ext cx="11862" cy="10167"/>
            </a:xfrm>
            <a:custGeom>
              <a:avLst/>
              <a:gdLst/>
              <a:ahLst/>
              <a:cxnLst/>
              <a:rect l="l" t="t" r="r" b="b"/>
              <a:pathLst>
                <a:path w="42" h="36" extrusionOk="0">
                  <a:moveTo>
                    <a:pt x="26" y="35"/>
                  </a:moveTo>
                  <a:cubicBezTo>
                    <a:pt x="41" y="26"/>
                    <a:pt x="41" y="1"/>
                    <a:pt x="18" y="1"/>
                  </a:cubicBezTo>
                  <a:cubicBezTo>
                    <a:pt x="3" y="9"/>
                    <a:pt x="1" y="35"/>
                    <a:pt x="2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6"/>
            <p:cNvSpPr/>
            <p:nvPr/>
          </p:nvSpPr>
          <p:spPr>
            <a:xfrm>
              <a:off x="5468530" y="4004874"/>
              <a:ext cx="5931" cy="1977"/>
            </a:xfrm>
            <a:custGeom>
              <a:avLst/>
              <a:gdLst/>
              <a:ahLst/>
              <a:cxnLst/>
              <a:rect l="l" t="t" r="r" b="b"/>
              <a:pathLst>
                <a:path w="21" h="7" extrusionOk="0">
                  <a:moveTo>
                    <a:pt x="1" y="7"/>
                  </a:moveTo>
                  <a:cubicBezTo>
                    <a:pt x="7" y="4"/>
                    <a:pt x="20" y="7"/>
                    <a:pt x="20" y="0"/>
                  </a:cubicBezTo>
                  <a:cubicBezTo>
                    <a:pt x="12" y="0"/>
                    <a:pt x="1" y="0"/>
                    <a:pt x="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6"/>
            <p:cNvSpPr/>
            <p:nvPr/>
          </p:nvSpPr>
          <p:spPr>
            <a:xfrm>
              <a:off x="5052531" y="4002332"/>
              <a:ext cx="9885" cy="4519"/>
            </a:xfrm>
            <a:custGeom>
              <a:avLst/>
              <a:gdLst/>
              <a:ahLst/>
              <a:cxnLst/>
              <a:rect l="l" t="t" r="r" b="b"/>
              <a:pathLst>
                <a:path w="35" h="16" extrusionOk="0">
                  <a:moveTo>
                    <a:pt x="5" y="16"/>
                  </a:moveTo>
                  <a:lnTo>
                    <a:pt x="24" y="16"/>
                  </a:lnTo>
                  <a:cubicBezTo>
                    <a:pt x="24" y="9"/>
                    <a:pt x="32" y="7"/>
                    <a:pt x="35" y="1"/>
                  </a:cubicBezTo>
                  <a:cubicBezTo>
                    <a:pt x="20" y="3"/>
                    <a:pt x="0" y="1"/>
                    <a:pt x="5"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6"/>
            <p:cNvSpPr/>
            <p:nvPr/>
          </p:nvSpPr>
          <p:spPr>
            <a:xfrm>
              <a:off x="5268297" y="3994424"/>
              <a:ext cx="10167" cy="4519"/>
            </a:xfrm>
            <a:custGeom>
              <a:avLst/>
              <a:gdLst/>
              <a:ahLst/>
              <a:cxnLst/>
              <a:rect l="l" t="t" r="r" b="b"/>
              <a:pathLst>
                <a:path w="36" h="16" extrusionOk="0">
                  <a:moveTo>
                    <a:pt x="31" y="1"/>
                  </a:moveTo>
                  <a:cubicBezTo>
                    <a:pt x="14" y="1"/>
                    <a:pt x="5" y="7"/>
                    <a:pt x="1" y="16"/>
                  </a:cubicBezTo>
                  <a:cubicBezTo>
                    <a:pt x="16" y="16"/>
                    <a:pt x="35" y="16"/>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6"/>
            <p:cNvSpPr/>
            <p:nvPr/>
          </p:nvSpPr>
          <p:spPr>
            <a:xfrm>
              <a:off x="5010169" y="3996401"/>
              <a:ext cx="5648" cy="3107"/>
            </a:xfrm>
            <a:custGeom>
              <a:avLst/>
              <a:gdLst/>
              <a:ahLst/>
              <a:cxnLst/>
              <a:rect l="l" t="t" r="r" b="b"/>
              <a:pathLst>
                <a:path w="20" h="11" extrusionOk="0">
                  <a:moveTo>
                    <a:pt x="15" y="2"/>
                  </a:moveTo>
                  <a:cubicBezTo>
                    <a:pt x="13" y="0"/>
                    <a:pt x="0" y="4"/>
                    <a:pt x="5" y="9"/>
                  </a:cubicBezTo>
                  <a:cubicBezTo>
                    <a:pt x="9" y="11"/>
                    <a:pt x="20"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6"/>
            <p:cNvSpPr/>
            <p:nvPr/>
          </p:nvSpPr>
          <p:spPr>
            <a:xfrm>
              <a:off x="4217709" y="3996401"/>
              <a:ext cx="5931" cy="3107"/>
            </a:xfrm>
            <a:custGeom>
              <a:avLst/>
              <a:gdLst/>
              <a:ahLst/>
              <a:cxnLst/>
              <a:rect l="l" t="t" r="r" b="b"/>
              <a:pathLst>
                <a:path w="21" h="11" extrusionOk="0">
                  <a:moveTo>
                    <a:pt x="16" y="2"/>
                  </a:moveTo>
                  <a:cubicBezTo>
                    <a:pt x="14" y="0"/>
                    <a:pt x="1" y="4"/>
                    <a:pt x="5" y="9"/>
                  </a:cubicBezTo>
                  <a:cubicBezTo>
                    <a:pt x="7" y="11"/>
                    <a:pt x="20" y="4"/>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6"/>
            <p:cNvSpPr/>
            <p:nvPr/>
          </p:nvSpPr>
          <p:spPr>
            <a:xfrm>
              <a:off x="5468530" y="3987364"/>
              <a:ext cx="27112" cy="9885"/>
            </a:xfrm>
            <a:custGeom>
              <a:avLst/>
              <a:gdLst/>
              <a:ahLst/>
              <a:cxnLst/>
              <a:rect l="l" t="t" r="r" b="b"/>
              <a:pathLst>
                <a:path w="96" h="35" extrusionOk="0">
                  <a:moveTo>
                    <a:pt x="61" y="34"/>
                  </a:moveTo>
                  <a:cubicBezTo>
                    <a:pt x="95" y="0"/>
                    <a:pt x="1" y="24"/>
                    <a:pt x="61"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6"/>
            <p:cNvSpPr/>
            <p:nvPr/>
          </p:nvSpPr>
          <p:spPr>
            <a:xfrm>
              <a:off x="4777175" y="3986517"/>
              <a:ext cx="6496" cy="4519"/>
            </a:xfrm>
            <a:custGeom>
              <a:avLst/>
              <a:gdLst/>
              <a:ahLst/>
              <a:cxnLst/>
              <a:rect l="l" t="t" r="r" b="b"/>
              <a:pathLst>
                <a:path w="23" h="16" extrusionOk="0">
                  <a:moveTo>
                    <a:pt x="22" y="1"/>
                  </a:moveTo>
                  <a:lnTo>
                    <a:pt x="1" y="1"/>
                  </a:lnTo>
                  <a:lnTo>
                    <a:pt x="1" y="16"/>
                  </a:lnTo>
                  <a:lnTo>
                    <a:pt x="22"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6"/>
            <p:cNvSpPr/>
            <p:nvPr/>
          </p:nvSpPr>
          <p:spPr>
            <a:xfrm>
              <a:off x="4878845" y="3972678"/>
              <a:ext cx="11862" cy="12426"/>
            </a:xfrm>
            <a:custGeom>
              <a:avLst/>
              <a:gdLst/>
              <a:ahLst/>
              <a:cxnLst/>
              <a:rect l="l" t="t" r="r" b="b"/>
              <a:pathLst>
                <a:path w="42" h="44" extrusionOk="0">
                  <a:moveTo>
                    <a:pt x="41" y="44"/>
                  </a:moveTo>
                  <a:lnTo>
                    <a:pt x="41" y="3"/>
                  </a:lnTo>
                  <a:cubicBezTo>
                    <a:pt x="5" y="1"/>
                    <a:pt x="11" y="29"/>
                    <a:pt x="1" y="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6"/>
            <p:cNvSpPr/>
            <p:nvPr/>
          </p:nvSpPr>
          <p:spPr>
            <a:xfrm>
              <a:off x="4314013" y="3976350"/>
              <a:ext cx="16663" cy="11861"/>
            </a:xfrm>
            <a:custGeom>
              <a:avLst/>
              <a:gdLst/>
              <a:ahLst/>
              <a:cxnLst/>
              <a:rect l="l" t="t" r="r" b="b"/>
              <a:pathLst>
                <a:path w="59" h="42" extrusionOk="0">
                  <a:moveTo>
                    <a:pt x="35" y="24"/>
                  </a:moveTo>
                  <a:cubicBezTo>
                    <a:pt x="58" y="1"/>
                    <a:pt x="0"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6"/>
            <p:cNvSpPr/>
            <p:nvPr/>
          </p:nvSpPr>
          <p:spPr>
            <a:xfrm>
              <a:off x="3946872" y="3980586"/>
              <a:ext cx="6213" cy="3389"/>
            </a:xfrm>
            <a:custGeom>
              <a:avLst/>
              <a:gdLst/>
              <a:ahLst/>
              <a:cxnLst/>
              <a:rect l="l" t="t" r="r" b="b"/>
              <a:pathLst>
                <a:path w="22" h="12" extrusionOk="0">
                  <a:moveTo>
                    <a:pt x="7" y="9"/>
                  </a:moveTo>
                  <a:cubicBezTo>
                    <a:pt x="9" y="11"/>
                    <a:pt x="22" y="5"/>
                    <a:pt x="15" y="3"/>
                  </a:cubicBezTo>
                  <a:cubicBezTo>
                    <a:pt x="13" y="1"/>
                    <a:pt x="0" y="5"/>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6"/>
            <p:cNvSpPr/>
            <p:nvPr/>
          </p:nvSpPr>
          <p:spPr>
            <a:xfrm>
              <a:off x="4302434" y="3976350"/>
              <a:ext cx="5648" cy="3389"/>
            </a:xfrm>
            <a:custGeom>
              <a:avLst/>
              <a:gdLst/>
              <a:ahLst/>
              <a:cxnLst/>
              <a:rect l="l" t="t" r="r" b="b"/>
              <a:pathLst>
                <a:path w="20" h="12" extrusionOk="0">
                  <a:moveTo>
                    <a:pt x="16" y="3"/>
                  </a:moveTo>
                  <a:cubicBezTo>
                    <a:pt x="11" y="1"/>
                    <a:pt x="1" y="7"/>
                    <a:pt x="5" y="11"/>
                  </a:cubicBezTo>
                  <a:cubicBezTo>
                    <a:pt x="7" y="11"/>
                    <a:pt x="20" y="7"/>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6"/>
            <p:cNvSpPr/>
            <p:nvPr/>
          </p:nvSpPr>
          <p:spPr>
            <a:xfrm>
              <a:off x="5145729" y="3974655"/>
              <a:ext cx="5648" cy="3107"/>
            </a:xfrm>
            <a:custGeom>
              <a:avLst/>
              <a:gdLst/>
              <a:ahLst/>
              <a:cxnLst/>
              <a:rect l="l" t="t" r="r" b="b"/>
              <a:pathLst>
                <a:path w="20" h="11" extrusionOk="0">
                  <a:moveTo>
                    <a:pt x="4" y="9"/>
                  </a:moveTo>
                  <a:cubicBezTo>
                    <a:pt x="7" y="11"/>
                    <a:pt x="19" y="7"/>
                    <a:pt x="15" y="2"/>
                  </a:cubicBezTo>
                  <a:cubicBezTo>
                    <a:pt x="11" y="0"/>
                    <a:pt x="0" y="7"/>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6"/>
            <p:cNvSpPr/>
            <p:nvPr/>
          </p:nvSpPr>
          <p:spPr>
            <a:xfrm>
              <a:off x="4051930" y="3968442"/>
              <a:ext cx="14968" cy="8755"/>
            </a:xfrm>
            <a:custGeom>
              <a:avLst/>
              <a:gdLst/>
              <a:ahLst/>
              <a:cxnLst/>
              <a:rect l="l" t="t" r="r" b="b"/>
              <a:pathLst>
                <a:path w="53" h="31" extrusionOk="0">
                  <a:moveTo>
                    <a:pt x="3" y="11"/>
                  </a:moveTo>
                  <a:cubicBezTo>
                    <a:pt x="5" y="18"/>
                    <a:pt x="1" y="31"/>
                    <a:pt x="14" y="31"/>
                  </a:cubicBezTo>
                  <a:cubicBezTo>
                    <a:pt x="14" y="14"/>
                    <a:pt x="52" y="22"/>
                    <a:pt x="52" y="3"/>
                  </a:cubicBezTo>
                  <a:cubicBezTo>
                    <a:pt x="22" y="11"/>
                    <a:pt x="27" y="1"/>
                    <a:pt x="3"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6"/>
            <p:cNvSpPr/>
            <p:nvPr/>
          </p:nvSpPr>
          <p:spPr>
            <a:xfrm>
              <a:off x="3576059" y="3968442"/>
              <a:ext cx="13556" cy="7060"/>
            </a:xfrm>
            <a:custGeom>
              <a:avLst/>
              <a:gdLst/>
              <a:ahLst/>
              <a:cxnLst/>
              <a:rect l="l" t="t" r="r" b="b"/>
              <a:pathLst>
                <a:path w="48" h="25" extrusionOk="0">
                  <a:moveTo>
                    <a:pt x="22" y="24"/>
                  </a:moveTo>
                  <a:cubicBezTo>
                    <a:pt x="47" y="14"/>
                    <a:pt x="7" y="1"/>
                    <a:pt x="0" y="18"/>
                  </a:cubicBezTo>
                  <a:cubicBezTo>
                    <a:pt x="11" y="18"/>
                    <a:pt x="13" y="22"/>
                    <a:pt x="22"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6"/>
            <p:cNvSpPr/>
            <p:nvPr/>
          </p:nvSpPr>
          <p:spPr>
            <a:xfrm>
              <a:off x="4006179" y="3970984"/>
              <a:ext cx="6213" cy="3107"/>
            </a:xfrm>
            <a:custGeom>
              <a:avLst/>
              <a:gdLst/>
              <a:ahLst/>
              <a:cxnLst/>
              <a:rect l="l" t="t" r="r" b="b"/>
              <a:pathLst>
                <a:path w="22" h="11" extrusionOk="0">
                  <a:moveTo>
                    <a:pt x="15" y="2"/>
                  </a:moveTo>
                  <a:cubicBezTo>
                    <a:pt x="13" y="0"/>
                    <a:pt x="0" y="5"/>
                    <a:pt x="4" y="9"/>
                  </a:cubicBezTo>
                  <a:cubicBezTo>
                    <a:pt x="9" y="11"/>
                    <a:pt x="22" y="5"/>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6"/>
            <p:cNvSpPr/>
            <p:nvPr/>
          </p:nvSpPr>
          <p:spPr>
            <a:xfrm>
              <a:off x="5763091" y="3968442"/>
              <a:ext cx="5931" cy="3389"/>
            </a:xfrm>
            <a:custGeom>
              <a:avLst/>
              <a:gdLst/>
              <a:ahLst/>
              <a:cxnLst/>
              <a:rect l="l" t="t" r="r" b="b"/>
              <a:pathLst>
                <a:path w="21" h="12" extrusionOk="0">
                  <a:moveTo>
                    <a:pt x="5" y="11"/>
                  </a:moveTo>
                  <a:cubicBezTo>
                    <a:pt x="7" y="11"/>
                    <a:pt x="20" y="7"/>
                    <a:pt x="16" y="3"/>
                  </a:cubicBezTo>
                  <a:cubicBezTo>
                    <a:pt x="12" y="1"/>
                    <a:pt x="1" y="7"/>
                    <a:pt x="5"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6"/>
            <p:cNvSpPr/>
            <p:nvPr/>
          </p:nvSpPr>
          <p:spPr>
            <a:xfrm>
              <a:off x="4870938" y="3964771"/>
              <a:ext cx="12991" cy="7060"/>
            </a:xfrm>
            <a:custGeom>
              <a:avLst/>
              <a:gdLst/>
              <a:ahLst/>
              <a:cxnLst/>
              <a:rect l="l" t="t" r="r" b="b"/>
              <a:pathLst>
                <a:path w="46" h="25" extrusionOk="0">
                  <a:moveTo>
                    <a:pt x="39" y="16"/>
                  </a:moveTo>
                  <a:cubicBezTo>
                    <a:pt x="46" y="1"/>
                    <a:pt x="1" y="1"/>
                    <a:pt x="9" y="16"/>
                  </a:cubicBezTo>
                  <a:cubicBezTo>
                    <a:pt x="12" y="22"/>
                    <a:pt x="35" y="24"/>
                    <a:pt x="39"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6"/>
            <p:cNvSpPr/>
            <p:nvPr/>
          </p:nvSpPr>
          <p:spPr>
            <a:xfrm>
              <a:off x="4842131" y="3959405"/>
              <a:ext cx="9885" cy="12426"/>
            </a:xfrm>
            <a:custGeom>
              <a:avLst/>
              <a:gdLst/>
              <a:ahLst/>
              <a:cxnLst/>
              <a:rect l="l" t="t" r="r" b="b"/>
              <a:pathLst>
                <a:path w="35" h="44" extrusionOk="0">
                  <a:moveTo>
                    <a:pt x="21" y="43"/>
                  </a:moveTo>
                  <a:cubicBezTo>
                    <a:pt x="17" y="28"/>
                    <a:pt x="34" y="1"/>
                    <a:pt x="2" y="7"/>
                  </a:cubicBezTo>
                  <a:cubicBezTo>
                    <a:pt x="0" y="24"/>
                    <a:pt x="0" y="41"/>
                    <a:pt x="21"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6"/>
            <p:cNvSpPr/>
            <p:nvPr/>
          </p:nvSpPr>
          <p:spPr>
            <a:xfrm>
              <a:off x="5819574" y="3964771"/>
              <a:ext cx="5648" cy="3389"/>
            </a:xfrm>
            <a:custGeom>
              <a:avLst/>
              <a:gdLst/>
              <a:ahLst/>
              <a:cxnLst/>
              <a:rect l="l" t="t" r="r" b="b"/>
              <a:pathLst>
                <a:path w="20" h="12" extrusionOk="0">
                  <a:moveTo>
                    <a:pt x="4" y="9"/>
                  </a:moveTo>
                  <a:cubicBezTo>
                    <a:pt x="9" y="12"/>
                    <a:pt x="19" y="5"/>
                    <a:pt x="15" y="3"/>
                  </a:cubicBezTo>
                  <a:cubicBezTo>
                    <a:pt x="13" y="1"/>
                    <a:pt x="0" y="5"/>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6"/>
            <p:cNvSpPr/>
            <p:nvPr/>
          </p:nvSpPr>
          <p:spPr>
            <a:xfrm>
              <a:off x="5587710" y="3958840"/>
              <a:ext cx="6496" cy="3389"/>
            </a:xfrm>
            <a:custGeom>
              <a:avLst/>
              <a:gdLst/>
              <a:ahLst/>
              <a:cxnLst/>
              <a:rect l="l" t="t" r="r" b="b"/>
              <a:pathLst>
                <a:path w="23" h="12" extrusionOk="0">
                  <a:moveTo>
                    <a:pt x="18" y="3"/>
                  </a:moveTo>
                  <a:cubicBezTo>
                    <a:pt x="14" y="0"/>
                    <a:pt x="1" y="7"/>
                    <a:pt x="7" y="9"/>
                  </a:cubicBezTo>
                  <a:cubicBezTo>
                    <a:pt x="9" y="11"/>
                    <a:pt x="22" y="7"/>
                    <a:pt x="18"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6"/>
            <p:cNvSpPr/>
            <p:nvPr/>
          </p:nvSpPr>
          <p:spPr>
            <a:xfrm>
              <a:off x="4489958" y="3952627"/>
              <a:ext cx="11297" cy="7625"/>
            </a:xfrm>
            <a:custGeom>
              <a:avLst/>
              <a:gdLst/>
              <a:ahLst/>
              <a:cxnLst/>
              <a:rect l="l" t="t" r="r" b="b"/>
              <a:pathLst>
                <a:path w="40" h="27" extrusionOk="0">
                  <a:moveTo>
                    <a:pt x="39" y="3"/>
                  </a:moveTo>
                  <a:cubicBezTo>
                    <a:pt x="18" y="1"/>
                    <a:pt x="3" y="5"/>
                    <a:pt x="1" y="18"/>
                  </a:cubicBezTo>
                  <a:cubicBezTo>
                    <a:pt x="20" y="16"/>
                    <a:pt x="22" y="27"/>
                    <a:pt x="39"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6"/>
            <p:cNvSpPr/>
            <p:nvPr/>
          </p:nvSpPr>
          <p:spPr>
            <a:xfrm>
              <a:off x="4306670" y="3955169"/>
              <a:ext cx="2824" cy="5083"/>
            </a:xfrm>
            <a:custGeom>
              <a:avLst/>
              <a:gdLst/>
              <a:ahLst/>
              <a:cxnLst/>
              <a:rect l="l" t="t" r="r" b="b"/>
              <a:pathLst>
                <a:path w="10" h="18" extrusionOk="0">
                  <a:moveTo>
                    <a:pt x="9" y="9"/>
                  </a:moveTo>
                  <a:cubicBezTo>
                    <a:pt x="9" y="5"/>
                    <a:pt x="1" y="1"/>
                    <a:pt x="1" y="9"/>
                  </a:cubicBezTo>
                  <a:cubicBezTo>
                    <a:pt x="1" y="13"/>
                    <a:pt x="7" y="18"/>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6"/>
            <p:cNvSpPr/>
            <p:nvPr/>
          </p:nvSpPr>
          <p:spPr>
            <a:xfrm>
              <a:off x="4044305" y="3949803"/>
              <a:ext cx="17228" cy="9885"/>
            </a:xfrm>
            <a:custGeom>
              <a:avLst/>
              <a:gdLst/>
              <a:ahLst/>
              <a:cxnLst/>
              <a:rect l="l" t="t" r="r" b="b"/>
              <a:pathLst>
                <a:path w="61" h="35" extrusionOk="0">
                  <a:moveTo>
                    <a:pt x="60" y="0"/>
                  </a:moveTo>
                  <a:lnTo>
                    <a:pt x="11" y="0"/>
                  </a:lnTo>
                  <a:cubicBezTo>
                    <a:pt x="11" y="13"/>
                    <a:pt x="9" y="22"/>
                    <a:pt x="0" y="28"/>
                  </a:cubicBezTo>
                  <a:cubicBezTo>
                    <a:pt x="43" y="35"/>
                    <a:pt x="45" y="13"/>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6"/>
            <p:cNvSpPr/>
            <p:nvPr/>
          </p:nvSpPr>
          <p:spPr>
            <a:xfrm>
              <a:off x="4545594" y="3947826"/>
              <a:ext cx="9320" cy="5931"/>
            </a:xfrm>
            <a:custGeom>
              <a:avLst/>
              <a:gdLst/>
              <a:ahLst/>
              <a:cxnLst/>
              <a:rect l="l" t="t" r="r" b="b"/>
              <a:pathLst>
                <a:path w="33" h="21" extrusionOk="0">
                  <a:moveTo>
                    <a:pt x="33" y="1"/>
                  </a:moveTo>
                  <a:lnTo>
                    <a:pt x="13" y="1"/>
                  </a:lnTo>
                  <a:cubicBezTo>
                    <a:pt x="11" y="9"/>
                    <a:pt x="1" y="9"/>
                    <a:pt x="3" y="20"/>
                  </a:cubicBezTo>
                  <a:lnTo>
                    <a:pt x="33"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6"/>
            <p:cNvSpPr/>
            <p:nvPr/>
          </p:nvSpPr>
          <p:spPr>
            <a:xfrm>
              <a:off x="5539982" y="3947261"/>
              <a:ext cx="6213" cy="3389"/>
            </a:xfrm>
            <a:custGeom>
              <a:avLst/>
              <a:gdLst/>
              <a:ahLst/>
              <a:cxnLst/>
              <a:rect l="l" t="t" r="r" b="b"/>
              <a:pathLst>
                <a:path w="22" h="12" extrusionOk="0">
                  <a:moveTo>
                    <a:pt x="16" y="3"/>
                  </a:moveTo>
                  <a:cubicBezTo>
                    <a:pt x="13" y="1"/>
                    <a:pt x="1" y="5"/>
                    <a:pt x="7" y="9"/>
                  </a:cubicBezTo>
                  <a:cubicBezTo>
                    <a:pt x="9" y="11"/>
                    <a:pt x="22" y="5"/>
                    <a:pt x="1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6"/>
            <p:cNvSpPr/>
            <p:nvPr/>
          </p:nvSpPr>
          <p:spPr>
            <a:xfrm>
              <a:off x="5500161" y="3940766"/>
              <a:ext cx="26830" cy="9320"/>
            </a:xfrm>
            <a:custGeom>
              <a:avLst/>
              <a:gdLst/>
              <a:ahLst/>
              <a:cxnLst/>
              <a:rect l="l" t="t" r="r" b="b"/>
              <a:pathLst>
                <a:path w="95" h="33" extrusionOk="0">
                  <a:moveTo>
                    <a:pt x="58" y="32"/>
                  </a:moveTo>
                  <a:cubicBezTo>
                    <a:pt x="94" y="0"/>
                    <a:pt x="0" y="24"/>
                    <a:pt x="58"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6"/>
            <p:cNvSpPr/>
            <p:nvPr/>
          </p:nvSpPr>
          <p:spPr>
            <a:xfrm>
              <a:off x="5050554" y="3943590"/>
              <a:ext cx="10167" cy="6496"/>
            </a:xfrm>
            <a:custGeom>
              <a:avLst/>
              <a:gdLst/>
              <a:ahLst/>
              <a:cxnLst/>
              <a:rect l="l" t="t" r="r" b="b"/>
              <a:pathLst>
                <a:path w="36" h="23" extrusionOk="0">
                  <a:moveTo>
                    <a:pt x="22" y="22"/>
                  </a:moveTo>
                  <a:cubicBezTo>
                    <a:pt x="22" y="14"/>
                    <a:pt x="35" y="12"/>
                    <a:pt x="31" y="1"/>
                  </a:cubicBezTo>
                  <a:lnTo>
                    <a:pt x="12" y="1"/>
                  </a:lnTo>
                  <a:cubicBezTo>
                    <a:pt x="1" y="12"/>
                    <a:pt x="1"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6"/>
            <p:cNvSpPr/>
            <p:nvPr/>
          </p:nvSpPr>
          <p:spPr>
            <a:xfrm>
              <a:off x="5613692" y="3945567"/>
              <a:ext cx="5931" cy="3107"/>
            </a:xfrm>
            <a:custGeom>
              <a:avLst/>
              <a:gdLst/>
              <a:ahLst/>
              <a:cxnLst/>
              <a:rect l="l" t="t" r="r" b="b"/>
              <a:pathLst>
                <a:path w="21" h="11" extrusionOk="0">
                  <a:moveTo>
                    <a:pt x="16" y="0"/>
                  </a:moveTo>
                  <a:cubicBezTo>
                    <a:pt x="12" y="0"/>
                    <a:pt x="1" y="5"/>
                    <a:pt x="5" y="9"/>
                  </a:cubicBezTo>
                  <a:cubicBezTo>
                    <a:pt x="7" y="11"/>
                    <a:pt x="20"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6"/>
            <p:cNvSpPr/>
            <p:nvPr/>
          </p:nvSpPr>
          <p:spPr>
            <a:xfrm>
              <a:off x="5097153" y="3945567"/>
              <a:ext cx="6496" cy="3107"/>
            </a:xfrm>
            <a:custGeom>
              <a:avLst/>
              <a:gdLst/>
              <a:ahLst/>
              <a:cxnLst/>
              <a:rect l="l" t="t" r="r" b="b"/>
              <a:pathLst>
                <a:path w="23" h="11" extrusionOk="0">
                  <a:moveTo>
                    <a:pt x="16" y="0"/>
                  </a:moveTo>
                  <a:cubicBezTo>
                    <a:pt x="14" y="0"/>
                    <a:pt x="1" y="5"/>
                    <a:pt x="7" y="9"/>
                  </a:cubicBezTo>
                  <a:cubicBezTo>
                    <a:pt x="9" y="11"/>
                    <a:pt x="22" y="5"/>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6"/>
            <p:cNvSpPr/>
            <p:nvPr/>
          </p:nvSpPr>
          <p:spPr>
            <a:xfrm>
              <a:off x="3695803" y="3945567"/>
              <a:ext cx="6213" cy="3107"/>
            </a:xfrm>
            <a:custGeom>
              <a:avLst/>
              <a:gdLst/>
              <a:ahLst/>
              <a:cxnLst/>
              <a:rect l="l" t="t" r="r" b="b"/>
              <a:pathLst>
                <a:path w="22" h="11" extrusionOk="0">
                  <a:moveTo>
                    <a:pt x="15" y="0"/>
                  </a:moveTo>
                  <a:cubicBezTo>
                    <a:pt x="13" y="0"/>
                    <a:pt x="0" y="5"/>
                    <a:pt x="7" y="9"/>
                  </a:cubicBezTo>
                  <a:cubicBezTo>
                    <a:pt x="9" y="11"/>
                    <a:pt x="22"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6"/>
            <p:cNvSpPr/>
            <p:nvPr/>
          </p:nvSpPr>
          <p:spPr>
            <a:xfrm>
              <a:off x="5549019" y="3937094"/>
              <a:ext cx="16663" cy="11579"/>
            </a:xfrm>
            <a:custGeom>
              <a:avLst/>
              <a:gdLst/>
              <a:ahLst/>
              <a:cxnLst/>
              <a:rect l="l" t="t" r="r" b="b"/>
              <a:pathLst>
                <a:path w="59" h="41" extrusionOk="0">
                  <a:moveTo>
                    <a:pt x="35" y="24"/>
                  </a:moveTo>
                  <a:cubicBezTo>
                    <a:pt x="59"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6"/>
            <p:cNvSpPr/>
            <p:nvPr/>
          </p:nvSpPr>
          <p:spPr>
            <a:xfrm>
              <a:off x="4661667" y="3941330"/>
              <a:ext cx="5931" cy="5648"/>
            </a:xfrm>
            <a:custGeom>
              <a:avLst/>
              <a:gdLst/>
              <a:ahLst/>
              <a:cxnLst/>
              <a:rect l="l" t="t" r="r" b="b"/>
              <a:pathLst>
                <a:path w="21" h="20" extrusionOk="0">
                  <a:moveTo>
                    <a:pt x="20" y="9"/>
                  </a:moveTo>
                  <a:cubicBezTo>
                    <a:pt x="20" y="2"/>
                    <a:pt x="3" y="0"/>
                    <a:pt x="1" y="9"/>
                  </a:cubicBezTo>
                  <a:cubicBezTo>
                    <a:pt x="11" y="9"/>
                    <a:pt x="16" y="20"/>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6"/>
            <p:cNvSpPr/>
            <p:nvPr/>
          </p:nvSpPr>
          <p:spPr>
            <a:xfrm>
              <a:off x="4555761" y="3943025"/>
              <a:ext cx="6496" cy="3389"/>
            </a:xfrm>
            <a:custGeom>
              <a:avLst/>
              <a:gdLst/>
              <a:ahLst/>
              <a:cxnLst/>
              <a:rect l="l" t="t" r="r" b="b"/>
              <a:pathLst>
                <a:path w="23" h="12" extrusionOk="0">
                  <a:moveTo>
                    <a:pt x="7" y="9"/>
                  </a:moveTo>
                  <a:cubicBezTo>
                    <a:pt x="10" y="11"/>
                    <a:pt x="22" y="7"/>
                    <a:pt x="16" y="3"/>
                  </a:cubicBezTo>
                  <a:cubicBezTo>
                    <a:pt x="14" y="1"/>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6"/>
            <p:cNvSpPr/>
            <p:nvPr/>
          </p:nvSpPr>
          <p:spPr>
            <a:xfrm>
              <a:off x="5665092" y="3937659"/>
              <a:ext cx="10167" cy="6213"/>
            </a:xfrm>
            <a:custGeom>
              <a:avLst/>
              <a:gdLst/>
              <a:ahLst/>
              <a:cxnLst/>
              <a:rect l="l" t="t" r="r" b="b"/>
              <a:pathLst>
                <a:path w="36" h="22" extrusionOk="0">
                  <a:moveTo>
                    <a:pt x="22" y="22"/>
                  </a:moveTo>
                  <a:cubicBezTo>
                    <a:pt x="24" y="13"/>
                    <a:pt x="35" y="13"/>
                    <a:pt x="33" y="0"/>
                  </a:cubicBezTo>
                  <a:lnTo>
                    <a:pt x="14" y="0"/>
                  </a:lnTo>
                  <a:cubicBezTo>
                    <a:pt x="1" y="11"/>
                    <a:pt x="3" y="18"/>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6"/>
            <p:cNvSpPr/>
            <p:nvPr/>
          </p:nvSpPr>
          <p:spPr>
            <a:xfrm>
              <a:off x="3554878" y="3941330"/>
              <a:ext cx="5648" cy="3107"/>
            </a:xfrm>
            <a:custGeom>
              <a:avLst/>
              <a:gdLst/>
              <a:ahLst/>
              <a:cxnLst/>
              <a:rect l="l" t="t" r="r" b="b"/>
              <a:pathLst>
                <a:path w="20" h="11" extrusionOk="0">
                  <a:moveTo>
                    <a:pt x="15" y="2"/>
                  </a:moveTo>
                  <a:cubicBezTo>
                    <a:pt x="13" y="0"/>
                    <a:pt x="0" y="7"/>
                    <a:pt x="5" y="9"/>
                  </a:cubicBezTo>
                  <a:cubicBezTo>
                    <a:pt x="9" y="11"/>
                    <a:pt x="20"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6"/>
            <p:cNvSpPr/>
            <p:nvPr/>
          </p:nvSpPr>
          <p:spPr>
            <a:xfrm>
              <a:off x="4430651" y="3935964"/>
              <a:ext cx="5648" cy="4519"/>
            </a:xfrm>
            <a:custGeom>
              <a:avLst/>
              <a:gdLst/>
              <a:ahLst/>
              <a:cxnLst/>
              <a:rect l="l" t="t" r="r" b="b"/>
              <a:pathLst>
                <a:path w="20" h="16" extrusionOk="0">
                  <a:moveTo>
                    <a:pt x="20" y="0"/>
                  </a:moveTo>
                  <a:lnTo>
                    <a:pt x="1" y="0"/>
                  </a:lnTo>
                  <a:lnTo>
                    <a:pt x="1" y="15"/>
                  </a:lnTo>
                  <a:lnTo>
                    <a:pt x="20" y="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6"/>
            <p:cNvSpPr/>
            <p:nvPr/>
          </p:nvSpPr>
          <p:spPr>
            <a:xfrm>
              <a:off x="5925198" y="3935964"/>
              <a:ext cx="8755" cy="2542"/>
            </a:xfrm>
            <a:custGeom>
              <a:avLst/>
              <a:gdLst/>
              <a:ahLst/>
              <a:cxnLst/>
              <a:rect l="l" t="t" r="r" b="b"/>
              <a:pathLst>
                <a:path w="31" h="9" extrusionOk="0">
                  <a:moveTo>
                    <a:pt x="31" y="0"/>
                  </a:moveTo>
                  <a:cubicBezTo>
                    <a:pt x="18" y="2"/>
                    <a:pt x="3" y="0"/>
                    <a:pt x="1" y="6"/>
                  </a:cubicBezTo>
                  <a:cubicBezTo>
                    <a:pt x="12" y="6"/>
                    <a:pt x="29" y="9"/>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6"/>
            <p:cNvSpPr/>
            <p:nvPr/>
          </p:nvSpPr>
          <p:spPr>
            <a:xfrm>
              <a:off x="4506903" y="3933423"/>
              <a:ext cx="2824" cy="5083"/>
            </a:xfrm>
            <a:custGeom>
              <a:avLst/>
              <a:gdLst/>
              <a:ahLst/>
              <a:cxnLst/>
              <a:rect l="l" t="t" r="r" b="b"/>
              <a:pathLst>
                <a:path w="10" h="18" extrusionOk="0">
                  <a:moveTo>
                    <a:pt x="0" y="9"/>
                  </a:moveTo>
                  <a:cubicBezTo>
                    <a:pt x="0" y="13"/>
                    <a:pt x="7" y="18"/>
                    <a:pt x="9" y="9"/>
                  </a:cubicBezTo>
                  <a:cubicBezTo>
                    <a:pt x="9" y="5"/>
                    <a:pt x="3" y="0"/>
                    <a:pt x="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6"/>
            <p:cNvSpPr/>
            <p:nvPr/>
          </p:nvSpPr>
          <p:spPr>
            <a:xfrm>
              <a:off x="4123382" y="3928057"/>
              <a:ext cx="2824" cy="4519"/>
            </a:xfrm>
            <a:custGeom>
              <a:avLst/>
              <a:gdLst/>
              <a:ahLst/>
              <a:cxnLst/>
              <a:rect l="l" t="t" r="r" b="b"/>
              <a:pathLst>
                <a:path w="10" h="16" extrusionOk="0">
                  <a:moveTo>
                    <a:pt x="9" y="7"/>
                  </a:moveTo>
                  <a:cubicBezTo>
                    <a:pt x="9" y="4"/>
                    <a:pt x="1" y="0"/>
                    <a:pt x="1" y="7"/>
                  </a:cubicBezTo>
                  <a:cubicBezTo>
                    <a:pt x="1" y="11"/>
                    <a:pt x="7" y="15"/>
                    <a:pt x="9"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6"/>
            <p:cNvSpPr/>
            <p:nvPr/>
          </p:nvSpPr>
          <p:spPr>
            <a:xfrm>
              <a:off x="5761396" y="3925515"/>
              <a:ext cx="6213" cy="5083"/>
            </a:xfrm>
            <a:custGeom>
              <a:avLst/>
              <a:gdLst/>
              <a:ahLst/>
              <a:cxnLst/>
              <a:rect l="l" t="t" r="r" b="b"/>
              <a:pathLst>
                <a:path w="22" h="18" extrusionOk="0">
                  <a:moveTo>
                    <a:pt x="22" y="9"/>
                  </a:moveTo>
                  <a:cubicBezTo>
                    <a:pt x="20" y="1"/>
                    <a:pt x="9" y="5"/>
                    <a:pt x="0" y="9"/>
                  </a:cubicBezTo>
                  <a:cubicBezTo>
                    <a:pt x="0" y="16"/>
                    <a:pt x="20"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6"/>
            <p:cNvSpPr/>
            <p:nvPr/>
          </p:nvSpPr>
          <p:spPr>
            <a:xfrm>
              <a:off x="4405233" y="3926080"/>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6"/>
            <p:cNvSpPr/>
            <p:nvPr/>
          </p:nvSpPr>
          <p:spPr>
            <a:xfrm>
              <a:off x="3814418" y="3927492"/>
              <a:ext cx="5648" cy="3107"/>
            </a:xfrm>
            <a:custGeom>
              <a:avLst/>
              <a:gdLst/>
              <a:ahLst/>
              <a:cxnLst/>
              <a:rect l="l" t="t" r="r" b="b"/>
              <a:pathLst>
                <a:path w="20" h="11" extrusionOk="0">
                  <a:moveTo>
                    <a:pt x="4" y="9"/>
                  </a:moveTo>
                  <a:cubicBezTo>
                    <a:pt x="9" y="11"/>
                    <a:pt x="19" y="6"/>
                    <a:pt x="15" y="2"/>
                  </a:cubicBezTo>
                  <a:cubicBezTo>
                    <a:pt x="13" y="0"/>
                    <a:pt x="0" y="6"/>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6"/>
            <p:cNvSpPr/>
            <p:nvPr/>
          </p:nvSpPr>
          <p:spPr>
            <a:xfrm>
              <a:off x="3700040" y="3926080"/>
              <a:ext cx="3389" cy="4519"/>
            </a:xfrm>
            <a:custGeom>
              <a:avLst/>
              <a:gdLst/>
              <a:ahLst/>
              <a:cxnLst/>
              <a:rect l="l" t="t" r="r" b="b"/>
              <a:pathLst>
                <a:path w="12" h="16" extrusionOk="0">
                  <a:moveTo>
                    <a:pt x="0" y="7"/>
                  </a:moveTo>
                  <a:cubicBezTo>
                    <a:pt x="0" y="11"/>
                    <a:pt x="9" y="16"/>
                    <a:pt x="11" y="7"/>
                  </a:cubicBezTo>
                  <a:cubicBezTo>
                    <a:pt x="11" y="3"/>
                    <a:pt x="3" y="1"/>
                    <a:pt x="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6"/>
            <p:cNvSpPr/>
            <p:nvPr/>
          </p:nvSpPr>
          <p:spPr>
            <a:xfrm>
              <a:off x="5406399" y="3921844"/>
              <a:ext cx="5648" cy="5083"/>
            </a:xfrm>
            <a:custGeom>
              <a:avLst/>
              <a:gdLst/>
              <a:ahLst/>
              <a:cxnLst/>
              <a:rect l="l" t="t" r="r" b="b"/>
              <a:pathLst>
                <a:path w="20" h="18" extrusionOk="0">
                  <a:moveTo>
                    <a:pt x="20" y="9"/>
                  </a:moveTo>
                  <a:cubicBezTo>
                    <a:pt x="17" y="1"/>
                    <a:pt x="9" y="5"/>
                    <a:pt x="0" y="9"/>
                  </a:cubicBezTo>
                  <a:cubicBezTo>
                    <a:pt x="0" y="16"/>
                    <a:pt x="17"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6"/>
            <p:cNvSpPr/>
            <p:nvPr/>
          </p:nvSpPr>
          <p:spPr>
            <a:xfrm>
              <a:off x="5179619" y="3923821"/>
              <a:ext cx="5648" cy="3107"/>
            </a:xfrm>
            <a:custGeom>
              <a:avLst/>
              <a:gdLst/>
              <a:ahLst/>
              <a:cxnLst/>
              <a:rect l="l" t="t" r="r" b="b"/>
              <a:pathLst>
                <a:path w="20" h="11" extrusionOk="0">
                  <a:moveTo>
                    <a:pt x="15" y="2"/>
                  </a:moveTo>
                  <a:cubicBezTo>
                    <a:pt x="11" y="0"/>
                    <a:pt x="0" y="4"/>
                    <a:pt x="4" y="9"/>
                  </a:cubicBezTo>
                  <a:cubicBezTo>
                    <a:pt x="7" y="11"/>
                    <a:pt x="19" y="4"/>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6"/>
            <p:cNvSpPr/>
            <p:nvPr/>
          </p:nvSpPr>
          <p:spPr>
            <a:xfrm>
              <a:off x="4720975" y="3920149"/>
              <a:ext cx="8755" cy="6778"/>
            </a:xfrm>
            <a:custGeom>
              <a:avLst/>
              <a:gdLst/>
              <a:ahLst/>
              <a:cxnLst/>
              <a:rect l="l" t="t" r="r" b="b"/>
              <a:pathLst>
                <a:path w="31" h="24" extrusionOk="0">
                  <a:moveTo>
                    <a:pt x="31" y="0"/>
                  </a:moveTo>
                  <a:lnTo>
                    <a:pt x="11" y="0"/>
                  </a:lnTo>
                  <a:cubicBezTo>
                    <a:pt x="11" y="7"/>
                    <a:pt x="3" y="9"/>
                    <a:pt x="1" y="15"/>
                  </a:cubicBezTo>
                  <a:cubicBezTo>
                    <a:pt x="14" y="15"/>
                    <a:pt x="16" y="24"/>
                    <a:pt x="31" y="22"/>
                  </a:cubicBezTo>
                  <a:cubicBezTo>
                    <a:pt x="31" y="15"/>
                    <a:pt x="31" y="7"/>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6"/>
            <p:cNvSpPr/>
            <p:nvPr/>
          </p:nvSpPr>
          <p:spPr>
            <a:xfrm>
              <a:off x="3808770" y="3920149"/>
              <a:ext cx="10167" cy="4519"/>
            </a:xfrm>
            <a:custGeom>
              <a:avLst/>
              <a:gdLst/>
              <a:ahLst/>
              <a:cxnLst/>
              <a:rect l="l" t="t" r="r" b="b"/>
              <a:pathLst>
                <a:path w="36" h="16" extrusionOk="0">
                  <a:moveTo>
                    <a:pt x="24" y="15"/>
                  </a:moveTo>
                  <a:cubicBezTo>
                    <a:pt x="24" y="7"/>
                    <a:pt x="33" y="7"/>
                    <a:pt x="35" y="0"/>
                  </a:cubicBezTo>
                  <a:cubicBezTo>
                    <a:pt x="20" y="0"/>
                    <a:pt x="1" y="0"/>
                    <a:pt x="5"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6"/>
            <p:cNvSpPr/>
            <p:nvPr/>
          </p:nvSpPr>
          <p:spPr>
            <a:xfrm>
              <a:off x="5495360" y="3919584"/>
              <a:ext cx="5648" cy="3107"/>
            </a:xfrm>
            <a:custGeom>
              <a:avLst/>
              <a:gdLst/>
              <a:ahLst/>
              <a:cxnLst/>
              <a:rect l="l" t="t" r="r" b="b"/>
              <a:pathLst>
                <a:path w="20" h="11" extrusionOk="0">
                  <a:moveTo>
                    <a:pt x="15" y="2"/>
                  </a:moveTo>
                  <a:cubicBezTo>
                    <a:pt x="13" y="0"/>
                    <a:pt x="0" y="7"/>
                    <a:pt x="4" y="9"/>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6"/>
            <p:cNvSpPr/>
            <p:nvPr/>
          </p:nvSpPr>
          <p:spPr>
            <a:xfrm>
              <a:off x="4502667" y="3912242"/>
              <a:ext cx="16663" cy="9885"/>
            </a:xfrm>
            <a:custGeom>
              <a:avLst/>
              <a:gdLst/>
              <a:ahLst/>
              <a:cxnLst/>
              <a:rect l="l" t="t" r="r" b="b"/>
              <a:pathLst>
                <a:path w="59" h="35" extrusionOk="0">
                  <a:moveTo>
                    <a:pt x="15" y="35"/>
                  </a:moveTo>
                  <a:lnTo>
                    <a:pt x="54" y="35"/>
                  </a:lnTo>
                  <a:cubicBezTo>
                    <a:pt x="58" y="20"/>
                    <a:pt x="37" y="20"/>
                    <a:pt x="43" y="0"/>
                  </a:cubicBezTo>
                  <a:cubicBezTo>
                    <a:pt x="0" y="5"/>
                    <a:pt x="30" y="15"/>
                    <a:pt x="1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6"/>
            <p:cNvSpPr/>
            <p:nvPr/>
          </p:nvSpPr>
          <p:spPr>
            <a:xfrm>
              <a:off x="3698910" y="3919584"/>
              <a:ext cx="5648" cy="3107"/>
            </a:xfrm>
            <a:custGeom>
              <a:avLst/>
              <a:gdLst/>
              <a:ahLst/>
              <a:cxnLst/>
              <a:rect l="l" t="t" r="r" b="b"/>
              <a:pathLst>
                <a:path w="20" h="11" extrusionOk="0">
                  <a:moveTo>
                    <a:pt x="15" y="2"/>
                  </a:moveTo>
                  <a:cubicBezTo>
                    <a:pt x="13" y="0"/>
                    <a:pt x="0" y="7"/>
                    <a:pt x="4" y="9"/>
                  </a:cubicBezTo>
                  <a:cubicBezTo>
                    <a:pt x="7"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6"/>
            <p:cNvSpPr/>
            <p:nvPr/>
          </p:nvSpPr>
          <p:spPr>
            <a:xfrm>
              <a:off x="5578108" y="3916478"/>
              <a:ext cx="6213" cy="1977"/>
            </a:xfrm>
            <a:custGeom>
              <a:avLst/>
              <a:gdLst/>
              <a:ahLst/>
              <a:cxnLst/>
              <a:rect l="l" t="t" r="r" b="b"/>
              <a:pathLst>
                <a:path w="22" h="7" extrusionOk="0">
                  <a:moveTo>
                    <a:pt x="22" y="0"/>
                  </a:moveTo>
                  <a:cubicBezTo>
                    <a:pt x="13" y="0"/>
                    <a:pt x="0" y="0"/>
                    <a:pt x="0" y="7"/>
                  </a:cubicBezTo>
                  <a:cubicBezTo>
                    <a:pt x="9" y="5"/>
                    <a:pt x="22" y="7"/>
                    <a:pt x="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6"/>
            <p:cNvSpPr/>
            <p:nvPr/>
          </p:nvSpPr>
          <p:spPr>
            <a:xfrm>
              <a:off x="4402127" y="3910547"/>
              <a:ext cx="8755" cy="5083"/>
            </a:xfrm>
            <a:custGeom>
              <a:avLst/>
              <a:gdLst/>
              <a:ahLst/>
              <a:cxnLst/>
              <a:rect l="l" t="t" r="r" b="b"/>
              <a:pathLst>
                <a:path w="31" h="18" extrusionOk="0">
                  <a:moveTo>
                    <a:pt x="31" y="15"/>
                  </a:moveTo>
                  <a:lnTo>
                    <a:pt x="31" y="0"/>
                  </a:lnTo>
                  <a:lnTo>
                    <a:pt x="1" y="0"/>
                  </a:lnTo>
                  <a:cubicBezTo>
                    <a:pt x="1" y="13"/>
                    <a:pt x="12" y="17"/>
                    <a:pt x="31" y="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6"/>
            <p:cNvSpPr/>
            <p:nvPr/>
          </p:nvSpPr>
          <p:spPr>
            <a:xfrm>
              <a:off x="3924278" y="3911677"/>
              <a:ext cx="5931" cy="3389"/>
            </a:xfrm>
            <a:custGeom>
              <a:avLst/>
              <a:gdLst/>
              <a:ahLst/>
              <a:cxnLst/>
              <a:rect l="l" t="t" r="r" b="b"/>
              <a:pathLst>
                <a:path w="21" h="12" extrusionOk="0">
                  <a:moveTo>
                    <a:pt x="16" y="2"/>
                  </a:moveTo>
                  <a:cubicBezTo>
                    <a:pt x="14" y="0"/>
                    <a:pt x="1" y="7"/>
                    <a:pt x="5" y="11"/>
                  </a:cubicBezTo>
                  <a:cubicBezTo>
                    <a:pt x="10" y="11"/>
                    <a:pt x="20" y="7"/>
                    <a:pt x="16"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6"/>
            <p:cNvSpPr/>
            <p:nvPr/>
          </p:nvSpPr>
          <p:spPr>
            <a:xfrm>
              <a:off x="4530626" y="3909700"/>
              <a:ext cx="6213" cy="3389"/>
            </a:xfrm>
            <a:custGeom>
              <a:avLst/>
              <a:gdLst/>
              <a:ahLst/>
              <a:cxnLst/>
              <a:rect l="l" t="t" r="r" b="b"/>
              <a:pathLst>
                <a:path w="22" h="12" extrusionOk="0">
                  <a:moveTo>
                    <a:pt x="15" y="3"/>
                  </a:moveTo>
                  <a:cubicBezTo>
                    <a:pt x="13" y="1"/>
                    <a:pt x="0" y="7"/>
                    <a:pt x="6" y="9"/>
                  </a:cubicBezTo>
                  <a:cubicBezTo>
                    <a:pt x="9" y="12"/>
                    <a:pt x="21"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6"/>
            <p:cNvSpPr/>
            <p:nvPr/>
          </p:nvSpPr>
          <p:spPr>
            <a:xfrm>
              <a:off x="3553748" y="3905464"/>
              <a:ext cx="11014" cy="7625"/>
            </a:xfrm>
            <a:custGeom>
              <a:avLst/>
              <a:gdLst/>
              <a:ahLst/>
              <a:cxnLst/>
              <a:rect l="l" t="t" r="r" b="b"/>
              <a:pathLst>
                <a:path w="39" h="27" extrusionOk="0">
                  <a:moveTo>
                    <a:pt x="0" y="18"/>
                  </a:moveTo>
                  <a:cubicBezTo>
                    <a:pt x="13" y="27"/>
                    <a:pt x="37" y="27"/>
                    <a:pt x="39" y="12"/>
                  </a:cubicBezTo>
                  <a:cubicBezTo>
                    <a:pt x="26" y="3"/>
                    <a:pt x="2" y="1"/>
                    <a:pt x="0"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6"/>
            <p:cNvSpPr/>
            <p:nvPr/>
          </p:nvSpPr>
          <p:spPr>
            <a:xfrm>
              <a:off x="5848945" y="3906311"/>
              <a:ext cx="3389" cy="4519"/>
            </a:xfrm>
            <a:custGeom>
              <a:avLst/>
              <a:gdLst/>
              <a:ahLst/>
              <a:cxnLst/>
              <a:rect l="l" t="t" r="r" b="b"/>
              <a:pathLst>
                <a:path w="12" h="16" extrusionOk="0">
                  <a:moveTo>
                    <a:pt x="12" y="9"/>
                  </a:moveTo>
                  <a:cubicBezTo>
                    <a:pt x="12" y="4"/>
                    <a:pt x="3" y="0"/>
                    <a:pt x="1" y="9"/>
                  </a:cubicBezTo>
                  <a:cubicBezTo>
                    <a:pt x="1" y="13"/>
                    <a:pt x="10" y="15"/>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6"/>
            <p:cNvSpPr/>
            <p:nvPr/>
          </p:nvSpPr>
          <p:spPr>
            <a:xfrm>
              <a:off x="4554631" y="3906876"/>
              <a:ext cx="5648" cy="3954"/>
            </a:xfrm>
            <a:custGeom>
              <a:avLst/>
              <a:gdLst/>
              <a:ahLst/>
              <a:cxnLst/>
              <a:rect l="l" t="t" r="r" b="b"/>
              <a:pathLst>
                <a:path w="20" h="14" extrusionOk="0">
                  <a:moveTo>
                    <a:pt x="20" y="0"/>
                  </a:moveTo>
                  <a:lnTo>
                    <a:pt x="1" y="0"/>
                  </a:lnTo>
                  <a:lnTo>
                    <a:pt x="1"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6"/>
            <p:cNvSpPr/>
            <p:nvPr/>
          </p:nvSpPr>
          <p:spPr>
            <a:xfrm>
              <a:off x="5939318" y="3904334"/>
              <a:ext cx="3107" cy="4519"/>
            </a:xfrm>
            <a:custGeom>
              <a:avLst/>
              <a:gdLst/>
              <a:ahLst/>
              <a:cxnLst/>
              <a:rect l="l" t="t" r="r" b="b"/>
              <a:pathLst>
                <a:path w="11" h="16" extrusionOk="0">
                  <a:moveTo>
                    <a:pt x="11" y="9"/>
                  </a:moveTo>
                  <a:cubicBezTo>
                    <a:pt x="11" y="5"/>
                    <a:pt x="2" y="1"/>
                    <a:pt x="0" y="9"/>
                  </a:cubicBezTo>
                  <a:cubicBezTo>
                    <a:pt x="0" y="11"/>
                    <a:pt x="9" y="16"/>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6"/>
            <p:cNvSpPr/>
            <p:nvPr/>
          </p:nvSpPr>
          <p:spPr>
            <a:xfrm>
              <a:off x="5815338" y="3898968"/>
              <a:ext cx="12144" cy="9885"/>
            </a:xfrm>
            <a:custGeom>
              <a:avLst/>
              <a:gdLst/>
              <a:ahLst/>
              <a:cxnLst/>
              <a:rect l="l" t="t" r="r" b="b"/>
              <a:pathLst>
                <a:path w="43" h="35" extrusionOk="0">
                  <a:moveTo>
                    <a:pt x="11" y="35"/>
                  </a:moveTo>
                  <a:lnTo>
                    <a:pt x="30" y="35"/>
                  </a:lnTo>
                  <a:cubicBezTo>
                    <a:pt x="36" y="18"/>
                    <a:pt x="43" y="9"/>
                    <a:pt x="19" y="0"/>
                  </a:cubicBezTo>
                  <a:cubicBezTo>
                    <a:pt x="28" y="18"/>
                    <a:pt x="0" y="13"/>
                    <a:pt x="0" y="28"/>
                  </a:cubicBezTo>
                  <a:cubicBezTo>
                    <a:pt x="6" y="28"/>
                    <a:pt x="13" y="28"/>
                    <a:pt x="11"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6"/>
            <p:cNvSpPr/>
            <p:nvPr/>
          </p:nvSpPr>
          <p:spPr>
            <a:xfrm>
              <a:off x="5786814" y="3902639"/>
              <a:ext cx="3389" cy="4519"/>
            </a:xfrm>
            <a:custGeom>
              <a:avLst/>
              <a:gdLst/>
              <a:ahLst/>
              <a:cxnLst/>
              <a:rect l="l" t="t" r="r" b="b"/>
              <a:pathLst>
                <a:path w="12" h="16" extrusionOk="0">
                  <a:moveTo>
                    <a:pt x="11" y="7"/>
                  </a:moveTo>
                  <a:cubicBezTo>
                    <a:pt x="11" y="5"/>
                    <a:pt x="3" y="0"/>
                    <a:pt x="0" y="7"/>
                  </a:cubicBezTo>
                  <a:cubicBezTo>
                    <a:pt x="0"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6"/>
            <p:cNvSpPr/>
            <p:nvPr/>
          </p:nvSpPr>
          <p:spPr>
            <a:xfrm>
              <a:off x="4426414" y="3896991"/>
              <a:ext cx="24571" cy="10167"/>
            </a:xfrm>
            <a:custGeom>
              <a:avLst/>
              <a:gdLst/>
              <a:ahLst/>
              <a:cxnLst/>
              <a:rect l="l" t="t" r="r" b="b"/>
              <a:pathLst>
                <a:path w="87" h="36" extrusionOk="0">
                  <a:moveTo>
                    <a:pt x="35" y="35"/>
                  </a:moveTo>
                  <a:cubicBezTo>
                    <a:pt x="86" y="5"/>
                    <a:pt x="1" y="1"/>
                    <a:pt x="35"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6"/>
            <p:cNvSpPr/>
            <p:nvPr/>
          </p:nvSpPr>
          <p:spPr>
            <a:xfrm>
              <a:off x="4566210" y="3902639"/>
              <a:ext cx="5648" cy="1977"/>
            </a:xfrm>
            <a:custGeom>
              <a:avLst/>
              <a:gdLst/>
              <a:ahLst/>
              <a:cxnLst/>
              <a:rect l="l" t="t" r="r" b="b"/>
              <a:pathLst>
                <a:path w="20" h="7" extrusionOk="0">
                  <a:moveTo>
                    <a:pt x="20" y="0"/>
                  </a:moveTo>
                  <a:cubicBezTo>
                    <a:pt x="11" y="2"/>
                    <a:pt x="0" y="0"/>
                    <a:pt x="0" y="7"/>
                  </a:cubicBezTo>
                  <a:cubicBezTo>
                    <a:pt x="7" y="7"/>
                    <a:pt x="20" y="7"/>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6"/>
            <p:cNvSpPr/>
            <p:nvPr/>
          </p:nvSpPr>
          <p:spPr>
            <a:xfrm>
              <a:off x="4345926" y="3900663"/>
              <a:ext cx="5931" cy="3954"/>
            </a:xfrm>
            <a:custGeom>
              <a:avLst/>
              <a:gdLst/>
              <a:ahLst/>
              <a:cxnLst/>
              <a:rect l="l" t="t" r="r" b="b"/>
              <a:pathLst>
                <a:path w="21"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6"/>
            <p:cNvSpPr/>
            <p:nvPr/>
          </p:nvSpPr>
          <p:spPr>
            <a:xfrm>
              <a:off x="3928514" y="3900098"/>
              <a:ext cx="3389" cy="5083"/>
            </a:xfrm>
            <a:custGeom>
              <a:avLst/>
              <a:gdLst/>
              <a:ahLst/>
              <a:cxnLst/>
              <a:rect l="l" t="t" r="r" b="b"/>
              <a:pathLst>
                <a:path w="12" h="18" extrusionOk="0">
                  <a:moveTo>
                    <a:pt x="12" y="9"/>
                  </a:moveTo>
                  <a:cubicBezTo>
                    <a:pt x="12" y="5"/>
                    <a:pt x="3" y="1"/>
                    <a:pt x="1" y="9"/>
                  </a:cubicBezTo>
                  <a:cubicBezTo>
                    <a:pt x="1" y="14"/>
                    <a:pt x="10" y="18"/>
                    <a:pt x="1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6"/>
            <p:cNvSpPr/>
            <p:nvPr/>
          </p:nvSpPr>
          <p:spPr>
            <a:xfrm>
              <a:off x="5341726" y="3896426"/>
              <a:ext cx="2542" cy="4519"/>
            </a:xfrm>
            <a:custGeom>
              <a:avLst/>
              <a:gdLst/>
              <a:ahLst/>
              <a:cxnLst/>
              <a:rect l="l" t="t" r="r" b="b"/>
              <a:pathLst>
                <a:path w="9" h="16" extrusionOk="0">
                  <a:moveTo>
                    <a:pt x="9" y="9"/>
                  </a:moveTo>
                  <a:cubicBezTo>
                    <a:pt x="9" y="5"/>
                    <a:pt x="2" y="1"/>
                    <a:pt x="0" y="9"/>
                  </a:cubicBezTo>
                  <a:cubicBezTo>
                    <a:pt x="0" y="12"/>
                    <a:pt x="9" y="16"/>
                    <a:pt x="9"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6"/>
            <p:cNvSpPr/>
            <p:nvPr/>
          </p:nvSpPr>
          <p:spPr>
            <a:xfrm>
              <a:off x="3571823" y="3895862"/>
              <a:ext cx="6213" cy="3389"/>
            </a:xfrm>
            <a:custGeom>
              <a:avLst/>
              <a:gdLst/>
              <a:ahLst/>
              <a:cxnLst/>
              <a:rect l="l" t="t" r="r" b="b"/>
              <a:pathLst>
                <a:path w="22" h="12" extrusionOk="0">
                  <a:moveTo>
                    <a:pt x="15" y="3"/>
                  </a:moveTo>
                  <a:cubicBezTo>
                    <a:pt x="13" y="1"/>
                    <a:pt x="0" y="7"/>
                    <a:pt x="7" y="11"/>
                  </a:cubicBezTo>
                  <a:cubicBezTo>
                    <a:pt x="9" y="11"/>
                    <a:pt x="22"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6"/>
            <p:cNvSpPr/>
            <p:nvPr/>
          </p:nvSpPr>
          <p:spPr>
            <a:xfrm>
              <a:off x="3861017" y="3886824"/>
              <a:ext cx="5648" cy="8190"/>
            </a:xfrm>
            <a:custGeom>
              <a:avLst/>
              <a:gdLst/>
              <a:ahLst/>
              <a:cxnLst/>
              <a:rect l="l" t="t" r="r" b="b"/>
              <a:pathLst>
                <a:path w="20" h="29" extrusionOk="0">
                  <a:moveTo>
                    <a:pt x="19" y="1"/>
                  </a:moveTo>
                  <a:lnTo>
                    <a:pt x="0" y="1"/>
                  </a:lnTo>
                  <a:lnTo>
                    <a:pt x="0" y="28"/>
                  </a:lnTo>
                  <a:lnTo>
                    <a:pt x="19" y="2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6"/>
            <p:cNvSpPr/>
            <p:nvPr/>
          </p:nvSpPr>
          <p:spPr>
            <a:xfrm>
              <a:off x="5436053" y="3890496"/>
              <a:ext cx="5648" cy="3389"/>
            </a:xfrm>
            <a:custGeom>
              <a:avLst/>
              <a:gdLst/>
              <a:ahLst/>
              <a:cxnLst/>
              <a:rect l="l" t="t" r="r" b="b"/>
              <a:pathLst>
                <a:path w="20" h="12" extrusionOk="0">
                  <a:moveTo>
                    <a:pt x="15" y="3"/>
                  </a:moveTo>
                  <a:cubicBezTo>
                    <a:pt x="13" y="0"/>
                    <a:pt x="0" y="5"/>
                    <a:pt x="4" y="9"/>
                  </a:cubicBezTo>
                  <a:cubicBezTo>
                    <a:pt x="9" y="11"/>
                    <a:pt x="19"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6"/>
            <p:cNvSpPr/>
            <p:nvPr/>
          </p:nvSpPr>
          <p:spPr>
            <a:xfrm>
              <a:off x="5347091" y="3888519"/>
              <a:ext cx="8755" cy="2824"/>
            </a:xfrm>
            <a:custGeom>
              <a:avLst/>
              <a:gdLst/>
              <a:ahLst/>
              <a:cxnLst/>
              <a:rect l="l" t="t" r="r" b="b"/>
              <a:pathLst>
                <a:path w="31" h="10" extrusionOk="0">
                  <a:moveTo>
                    <a:pt x="30" y="1"/>
                  </a:moveTo>
                  <a:cubicBezTo>
                    <a:pt x="20" y="3"/>
                    <a:pt x="2" y="1"/>
                    <a:pt x="0" y="10"/>
                  </a:cubicBezTo>
                  <a:cubicBezTo>
                    <a:pt x="13" y="7"/>
                    <a:pt x="28" y="10"/>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6"/>
            <p:cNvSpPr/>
            <p:nvPr/>
          </p:nvSpPr>
          <p:spPr>
            <a:xfrm>
              <a:off x="5352457" y="3883153"/>
              <a:ext cx="6496" cy="2259"/>
            </a:xfrm>
            <a:custGeom>
              <a:avLst/>
              <a:gdLst/>
              <a:ahLst/>
              <a:cxnLst/>
              <a:rect l="l" t="t" r="r" b="b"/>
              <a:pathLst>
                <a:path w="23" h="8" extrusionOk="0">
                  <a:moveTo>
                    <a:pt x="22" y="1"/>
                  </a:moveTo>
                  <a:cubicBezTo>
                    <a:pt x="13" y="1"/>
                    <a:pt x="1" y="1"/>
                    <a:pt x="1" y="7"/>
                  </a:cubicBezTo>
                  <a:cubicBezTo>
                    <a:pt x="9" y="5"/>
                    <a:pt x="22" y="7"/>
                    <a:pt x="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6"/>
            <p:cNvSpPr/>
            <p:nvPr/>
          </p:nvSpPr>
          <p:spPr>
            <a:xfrm>
              <a:off x="4753735" y="3882588"/>
              <a:ext cx="5648" cy="3389"/>
            </a:xfrm>
            <a:custGeom>
              <a:avLst/>
              <a:gdLst/>
              <a:ahLst/>
              <a:cxnLst/>
              <a:rect l="l" t="t" r="r" b="b"/>
              <a:pathLst>
                <a:path w="20" h="12" extrusionOk="0">
                  <a:moveTo>
                    <a:pt x="15" y="3"/>
                  </a:moveTo>
                  <a:cubicBezTo>
                    <a:pt x="11" y="1"/>
                    <a:pt x="0" y="5"/>
                    <a:pt x="5" y="9"/>
                  </a:cubicBezTo>
                  <a:cubicBezTo>
                    <a:pt x="7" y="11"/>
                    <a:pt x="20"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6"/>
            <p:cNvSpPr/>
            <p:nvPr/>
          </p:nvSpPr>
          <p:spPr>
            <a:xfrm>
              <a:off x="3550642" y="3878917"/>
              <a:ext cx="9320" cy="6496"/>
            </a:xfrm>
            <a:custGeom>
              <a:avLst/>
              <a:gdLst/>
              <a:ahLst/>
              <a:cxnLst/>
              <a:rect l="l" t="t" r="r" b="b"/>
              <a:pathLst>
                <a:path w="33" h="23" extrusionOk="0">
                  <a:moveTo>
                    <a:pt x="0" y="22"/>
                  </a:moveTo>
                  <a:lnTo>
                    <a:pt x="20" y="22"/>
                  </a:lnTo>
                  <a:cubicBezTo>
                    <a:pt x="22" y="14"/>
                    <a:pt x="33" y="11"/>
                    <a:pt x="30" y="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6"/>
            <p:cNvSpPr/>
            <p:nvPr/>
          </p:nvSpPr>
          <p:spPr>
            <a:xfrm>
              <a:off x="5493948" y="3874116"/>
              <a:ext cx="8190" cy="9885"/>
            </a:xfrm>
            <a:custGeom>
              <a:avLst/>
              <a:gdLst/>
              <a:ahLst/>
              <a:cxnLst/>
              <a:rect l="l" t="t" r="r" b="b"/>
              <a:pathLst>
                <a:path w="29" h="35" extrusionOk="0">
                  <a:moveTo>
                    <a:pt x="20" y="33"/>
                  </a:moveTo>
                  <a:cubicBezTo>
                    <a:pt x="20" y="28"/>
                    <a:pt x="22" y="24"/>
                    <a:pt x="29" y="24"/>
                  </a:cubicBezTo>
                  <a:lnTo>
                    <a:pt x="29" y="11"/>
                  </a:lnTo>
                  <a:cubicBezTo>
                    <a:pt x="5" y="1"/>
                    <a:pt x="1" y="35"/>
                    <a:pt x="20"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6"/>
            <p:cNvSpPr/>
            <p:nvPr/>
          </p:nvSpPr>
          <p:spPr>
            <a:xfrm>
              <a:off x="5166910" y="3878917"/>
              <a:ext cx="9885" cy="4519"/>
            </a:xfrm>
            <a:custGeom>
              <a:avLst/>
              <a:gdLst/>
              <a:ahLst/>
              <a:cxnLst/>
              <a:rect l="l" t="t" r="r" b="b"/>
              <a:pathLst>
                <a:path w="35" h="16" extrusionOk="0">
                  <a:moveTo>
                    <a:pt x="30" y="1"/>
                  </a:moveTo>
                  <a:cubicBezTo>
                    <a:pt x="13" y="1"/>
                    <a:pt x="4" y="7"/>
                    <a:pt x="0" y="16"/>
                  </a:cubicBezTo>
                  <a:cubicBezTo>
                    <a:pt x="15" y="14"/>
                    <a:pt x="34" y="16"/>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6"/>
            <p:cNvSpPr/>
            <p:nvPr/>
          </p:nvSpPr>
          <p:spPr>
            <a:xfrm>
              <a:off x="5874363" y="3872986"/>
              <a:ext cx="14403" cy="12991"/>
            </a:xfrm>
            <a:custGeom>
              <a:avLst/>
              <a:gdLst/>
              <a:ahLst/>
              <a:cxnLst/>
              <a:rect l="l" t="t" r="r" b="b"/>
              <a:pathLst>
                <a:path w="51" h="46" extrusionOk="0">
                  <a:moveTo>
                    <a:pt x="1" y="9"/>
                  </a:moveTo>
                  <a:lnTo>
                    <a:pt x="1" y="22"/>
                  </a:lnTo>
                  <a:cubicBezTo>
                    <a:pt x="18" y="45"/>
                    <a:pt x="50" y="0"/>
                    <a:pt x="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6"/>
            <p:cNvSpPr/>
            <p:nvPr/>
          </p:nvSpPr>
          <p:spPr>
            <a:xfrm>
              <a:off x="5337489" y="3878352"/>
              <a:ext cx="5648" cy="3389"/>
            </a:xfrm>
            <a:custGeom>
              <a:avLst/>
              <a:gdLst/>
              <a:ahLst/>
              <a:cxnLst/>
              <a:rect l="l" t="t" r="r" b="b"/>
              <a:pathLst>
                <a:path w="20" h="12" extrusionOk="0">
                  <a:moveTo>
                    <a:pt x="15" y="3"/>
                  </a:moveTo>
                  <a:cubicBezTo>
                    <a:pt x="11" y="1"/>
                    <a:pt x="0" y="7"/>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6"/>
            <p:cNvSpPr/>
            <p:nvPr/>
          </p:nvSpPr>
          <p:spPr>
            <a:xfrm>
              <a:off x="4443359" y="3865078"/>
              <a:ext cx="15533" cy="19487"/>
            </a:xfrm>
            <a:custGeom>
              <a:avLst/>
              <a:gdLst/>
              <a:ahLst/>
              <a:cxnLst/>
              <a:rect l="l" t="t" r="r" b="b"/>
              <a:pathLst>
                <a:path w="55" h="69" extrusionOk="0">
                  <a:moveTo>
                    <a:pt x="54" y="43"/>
                  </a:moveTo>
                  <a:lnTo>
                    <a:pt x="54" y="28"/>
                  </a:lnTo>
                  <a:cubicBezTo>
                    <a:pt x="16" y="0"/>
                    <a:pt x="1" y="69"/>
                    <a:pt x="54"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6"/>
            <p:cNvSpPr/>
            <p:nvPr/>
          </p:nvSpPr>
          <p:spPr>
            <a:xfrm>
              <a:off x="4995766" y="3872986"/>
              <a:ext cx="6213" cy="3107"/>
            </a:xfrm>
            <a:custGeom>
              <a:avLst/>
              <a:gdLst/>
              <a:ahLst/>
              <a:cxnLst/>
              <a:rect l="l" t="t" r="r" b="b"/>
              <a:pathLst>
                <a:path w="22" h="11" extrusionOk="0">
                  <a:moveTo>
                    <a:pt x="17" y="0"/>
                  </a:moveTo>
                  <a:cubicBezTo>
                    <a:pt x="13" y="0"/>
                    <a:pt x="0" y="5"/>
                    <a:pt x="6" y="9"/>
                  </a:cubicBezTo>
                  <a:cubicBezTo>
                    <a:pt x="9" y="11"/>
                    <a:pt x="21" y="5"/>
                    <a:pt x="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6"/>
            <p:cNvSpPr/>
            <p:nvPr/>
          </p:nvSpPr>
          <p:spPr>
            <a:xfrm>
              <a:off x="5299363" y="3855476"/>
              <a:ext cx="22029" cy="17792"/>
            </a:xfrm>
            <a:custGeom>
              <a:avLst/>
              <a:gdLst/>
              <a:ahLst/>
              <a:cxnLst/>
              <a:rect l="l" t="t" r="r" b="b"/>
              <a:pathLst>
                <a:path w="78" h="63" extrusionOk="0">
                  <a:moveTo>
                    <a:pt x="0" y="62"/>
                  </a:moveTo>
                  <a:cubicBezTo>
                    <a:pt x="77" y="54"/>
                    <a:pt x="2" y="0"/>
                    <a:pt x="0" y="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6"/>
            <p:cNvSpPr/>
            <p:nvPr/>
          </p:nvSpPr>
          <p:spPr>
            <a:xfrm>
              <a:off x="3993470" y="3865078"/>
              <a:ext cx="3107" cy="4519"/>
            </a:xfrm>
            <a:custGeom>
              <a:avLst/>
              <a:gdLst/>
              <a:ahLst/>
              <a:cxnLst/>
              <a:rect l="l" t="t" r="r" b="b"/>
              <a:pathLst>
                <a:path w="11" h="16" extrusionOk="0">
                  <a:moveTo>
                    <a:pt x="11" y="9"/>
                  </a:moveTo>
                  <a:cubicBezTo>
                    <a:pt x="11" y="5"/>
                    <a:pt x="2" y="0"/>
                    <a:pt x="0" y="9"/>
                  </a:cubicBezTo>
                  <a:cubicBezTo>
                    <a:pt x="0" y="11"/>
                    <a:pt x="9" y="15"/>
                    <a:pt x="1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6"/>
            <p:cNvSpPr/>
            <p:nvPr/>
          </p:nvSpPr>
          <p:spPr>
            <a:xfrm>
              <a:off x="5527273" y="3861407"/>
              <a:ext cx="9885" cy="6213"/>
            </a:xfrm>
            <a:custGeom>
              <a:avLst/>
              <a:gdLst/>
              <a:ahLst/>
              <a:cxnLst/>
              <a:rect l="l" t="t" r="r" b="b"/>
              <a:pathLst>
                <a:path w="35" h="22" extrusionOk="0">
                  <a:moveTo>
                    <a:pt x="31" y="1"/>
                  </a:moveTo>
                  <a:lnTo>
                    <a:pt x="1" y="1"/>
                  </a:lnTo>
                  <a:lnTo>
                    <a:pt x="1" y="22"/>
                  </a:lnTo>
                  <a:lnTo>
                    <a:pt x="22" y="22"/>
                  </a:lnTo>
                  <a:cubicBezTo>
                    <a:pt x="22" y="13"/>
                    <a:pt x="35" y="11"/>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6"/>
            <p:cNvSpPr/>
            <p:nvPr/>
          </p:nvSpPr>
          <p:spPr>
            <a:xfrm>
              <a:off x="5397926" y="3861407"/>
              <a:ext cx="8755" cy="6213"/>
            </a:xfrm>
            <a:custGeom>
              <a:avLst/>
              <a:gdLst/>
              <a:ahLst/>
              <a:cxnLst/>
              <a:rect l="l" t="t" r="r" b="b"/>
              <a:pathLst>
                <a:path w="31" h="22" extrusionOk="0">
                  <a:moveTo>
                    <a:pt x="30" y="7"/>
                  </a:moveTo>
                  <a:cubicBezTo>
                    <a:pt x="20" y="7"/>
                    <a:pt x="17" y="3"/>
                    <a:pt x="11" y="1"/>
                  </a:cubicBezTo>
                  <a:cubicBezTo>
                    <a:pt x="11" y="7"/>
                    <a:pt x="2" y="9"/>
                    <a:pt x="0" y="13"/>
                  </a:cubicBezTo>
                  <a:cubicBezTo>
                    <a:pt x="11" y="13"/>
                    <a:pt x="11" y="20"/>
                    <a:pt x="20" y="22"/>
                  </a:cubicBezTo>
                  <a:cubicBezTo>
                    <a:pt x="20" y="13"/>
                    <a:pt x="28" y="13"/>
                    <a:pt x="30"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6"/>
            <p:cNvSpPr/>
            <p:nvPr/>
          </p:nvSpPr>
          <p:spPr>
            <a:xfrm>
              <a:off x="4155577" y="3865078"/>
              <a:ext cx="6213" cy="3389"/>
            </a:xfrm>
            <a:custGeom>
              <a:avLst/>
              <a:gdLst/>
              <a:ahLst/>
              <a:cxnLst/>
              <a:rect l="l" t="t" r="r" b="b"/>
              <a:pathLst>
                <a:path w="22" h="12" extrusionOk="0">
                  <a:moveTo>
                    <a:pt x="15" y="0"/>
                  </a:moveTo>
                  <a:cubicBezTo>
                    <a:pt x="13" y="0"/>
                    <a:pt x="0" y="5"/>
                    <a:pt x="7" y="9"/>
                  </a:cubicBezTo>
                  <a:cubicBezTo>
                    <a:pt x="9" y="11"/>
                    <a:pt x="22" y="5"/>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6"/>
            <p:cNvSpPr/>
            <p:nvPr/>
          </p:nvSpPr>
          <p:spPr>
            <a:xfrm>
              <a:off x="3581990" y="3863384"/>
              <a:ext cx="2824" cy="4236"/>
            </a:xfrm>
            <a:custGeom>
              <a:avLst/>
              <a:gdLst/>
              <a:ahLst/>
              <a:cxnLst/>
              <a:rect l="l" t="t" r="r" b="b"/>
              <a:pathLst>
                <a:path w="10" h="15" extrusionOk="0">
                  <a:moveTo>
                    <a:pt x="9" y="6"/>
                  </a:moveTo>
                  <a:cubicBezTo>
                    <a:pt x="9" y="4"/>
                    <a:pt x="1" y="0"/>
                    <a:pt x="1" y="6"/>
                  </a:cubicBezTo>
                  <a:cubicBezTo>
                    <a:pt x="1" y="11"/>
                    <a:pt x="7" y="15"/>
                    <a:pt x="9" y="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6"/>
            <p:cNvSpPr/>
            <p:nvPr/>
          </p:nvSpPr>
          <p:spPr>
            <a:xfrm>
              <a:off x="5461470" y="3860842"/>
              <a:ext cx="5648" cy="3389"/>
            </a:xfrm>
            <a:custGeom>
              <a:avLst/>
              <a:gdLst/>
              <a:ahLst/>
              <a:cxnLst/>
              <a:rect l="l" t="t" r="r" b="b"/>
              <a:pathLst>
                <a:path w="20" h="12" extrusionOk="0">
                  <a:moveTo>
                    <a:pt x="15" y="3"/>
                  </a:moveTo>
                  <a:cubicBezTo>
                    <a:pt x="13" y="0"/>
                    <a:pt x="0" y="7"/>
                    <a:pt x="4" y="9"/>
                  </a:cubicBezTo>
                  <a:cubicBezTo>
                    <a:pt x="7" y="11"/>
                    <a:pt x="19" y="7"/>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6"/>
            <p:cNvSpPr/>
            <p:nvPr/>
          </p:nvSpPr>
          <p:spPr>
            <a:xfrm>
              <a:off x="5354434" y="3857171"/>
              <a:ext cx="9885" cy="4519"/>
            </a:xfrm>
            <a:custGeom>
              <a:avLst/>
              <a:gdLst/>
              <a:ahLst/>
              <a:cxnLst/>
              <a:rect l="l" t="t" r="r" b="b"/>
              <a:pathLst>
                <a:path w="35" h="16" extrusionOk="0">
                  <a:moveTo>
                    <a:pt x="24" y="16"/>
                  </a:moveTo>
                  <a:cubicBezTo>
                    <a:pt x="24" y="9"/>
                    <a:pt x="32" y="7"/>
                    <a:pt x="34" y="1"/>
                  </a:cubicBezTo>
                  <a:cubicBezTo>
                    <a:pt x="19" y="3"/>
                    <a:pt x="0" y="1"/>
                    <a:pt x="4"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6"/>
            <p:cNvSpPr/>
            <p:nvPr/>
          </p:nvSpPr>
          <p:spPr>
            <a:xfrm>
              <a:off x="5143752" y="3855476"/>
              <a:ext cx="3389" cy="4519"/>
            </a:xfrm>
            <a:custGeom>
              <a:avLst/>
              <a:gdLst/>
              <a:ahLst/>
              <a:cxnLst/>
              <a:rect l="l" t="t" r="r" b="b"/>
              <a:pathLst>
                <a:path w="12" h="16" extrusionOk="0">
                  <a:moveTo>
                    <a:pt x="11" y="7"/>
                  </a:moveTo>
                  <a:cubicBezTo>
                    <a:pt x="11" y="4"/>
                    <a:pt x="3" y="0"/>
                    <a:pt x="1" y="7"/>
                  </a:cubicBezTo>
                  <a:cubicBezTo>
                    <a:pt x="1" y="11"/>
                    <a:pt x="9" y="15"/>
                    <a:pt x="11"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6"/>
            <p:cNvSpPr/>
            <p:nvPr/>
          </p:nvSpPr>
          <p:spPr>
            <a:xfrm>
              <a:off x="4938153" y="3853499"/>
              <a:ext cx="5648" cy="3954"/>
            </a:xfrm>
            <a:custGeom>
              <a:avLst/>
              <a:gdLst/>
              <a:ahLst/>
              <a:cxnLst/>
              <a:rect l="l" t="t" r="r" b="b"/>
              <a:pathLst>
                <a:path w="20"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6"/>
            <p:cNvSpPr/>
            <p:nvPr/>
          </p:nvSpPr>
          <p:spPr>
            <a:xfrm>
              <a:off x="3549512" y="3854911"/>
              <a:ext cx="5648" cy="3107"/>
            </a:xfrm>
            <a:custGeom>
              <a:avLst/>
              <a:gdLst/>
              <a:ahLst/>
              <a:cxnLst/>
              <a:rect l="l" t="t" r="r" b="b"/>
              <a:pathLst>
                <a:path w="20" h="11" extrusionOk="0">
                  <a:moveTo>
                    <a:pt x="4" y="9"/>
                  </a:moveTo>
                  <a:cubicBezTo>
                    <a:pt x="7" y="11"/>
                    <a:pt x="19" y="6"/>
                    <a:pt x="15" y="2"/>
                  </a:cubicBezTo>
                  <a:cubicBezTo>
                    <a:pt x="13" y="0"/>
                    <a:pt x="0" y="6"/>
                    <a:pt x="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6"/>
            <p:cNvSpPr/>
            <p:nvPr/>
          </p:nvSpPr>
          <p:spPr>
            <a:xfrm>
              <a:off x="4815302" y="3849263"/>
              <a:ext cx="6496" cy="3389"/>
            </a:xfrm>
            <a:custGeom>
              <a:avLst/>
              <a:gdLst/>
              <a:ahLst/>
              <a:cxnLst/>
              <a:rect l="l" t="t" r="r" b="b"/>
              <a:pathLst>
                <a:path w="23" h="12" extrusionOk="0">
                  <a:moveTo>
                    <a:pt x="16" y="1"/>
                  </a:moveTo>
                  <a:cubicBezTo>
                    <a:pt x="14" y="1"/>
                    <a:pt x="1" y="5"/>
                    <a:pt x="7" y="9"/>
                  </a:cubicBezTo>
                  <a:cubicBezTo>
                    <a:pt x="9" y="11"/>
                    <a:pt x="22"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6"/>
            <p:cNvSpPr/>
            <p:nvPr/>
          </p:nvSpPr>
          <p:spPr>
            <a:xfrm>
              <a:off x="4589651" y="3847004"/>
              <a:ext cx="6496" cy="3107"/>
            </a:xfrm>
            <a:custGeom>
              <a:avLst/>
              <a:gdLst/>
              <a:ahLst/>
              <a:cxnLst/>
              <a:rect l="l" t="t" r="r" b="b"/>
              <a:pathLst>
                <a:path w="23" h="11" extrusionOk="0">
                  <a:moveTo>
                    <a:pt x="7" y="9"/>
                  </a:moveTo>
                  <a:cubicBezTo>
                    <a:pt x="9" y="11"/>
                    <a:pt x="22" y="7"/>
                    <a:pt x="16" y="2"/>
                  </a:cubicBezTo>
                  <a:cubicBezTo>
                    <a:pt x="14" y="0"/>
                    <a:pt x="1" y="7"/>
                    <a:pt x="7"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6"/>
            <p:cNvSpPr/>
            <p:nvPr/>
          </p:nvSpPr>
          <p:spPr>
            <a:xfrm>
              <a:off x="4334629" y="3845027"/>
              <a:ext cx="6213" cy="5083"/>
            </a:xfrm>
            <a:custGeom>
              <a:avLst/>
              <a:gdLst/>
              <a:ahLst/>
              <a:cxnLst/>
              <a:rect l="l" t="t" r="r" b="b"/>
              <a:pathLst>
                <a:path w="22" h="18" extrusionOk="0">
                  <a:moveTo>
                    <a:pt x="22" y="9"/>
                  </a:moveTo>
                  <a:cubicBezTo>
                    <a:pt x="19" y="1"/>
                    <a:pt x="11" y="5"/>
                    <a:pt x="0" y="9"/>
                  </a:cubicBezTo>
                  <a:cubicBezTo>
                    <a:pt x="0" y="18"/>
                    <a:pt x="19" y="18"/>
                    <a:pt x="22"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6"/>
            <p:cNvSpPr/>
            <p:nvPr/>
          </p:nvSpPr>
          <p:spPr>
            <a:xfrm>
              <a:off x="4500972" y="3841355"/>
              <a:ext cx="6213" cy="5366"/>
            </a:xfrm>
            <a:custGeom>
              <a:avLst/>
              <a:gdLst/>
              <a:ahLst/>
              <a:cxnLst/>
              <a:rect l="l" t="t" r="r" b="b"/>
              <a:pathLst>
                <a:path w="22" h="19" extrusionOk="0">
                  <a:moveTo>
                    <a:pt x="21" y="9"/>
                  </a:moveTo>
                  <a:cubicBezTo>
                    <a:pt x="21" y="1"/>
                    <a:pt x="2" y="1"/>
                    <a:pt x="0" y="9"/>
                  </a:cubicBezTo>
                  <a:cubicBezTo>
                    <a:pt x="13" y="7"/>
                    <a:pt x="17" y="18"/>
                    <a:pt x="2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6"/>
            <p:cNvSpPr/>
            <p:nvPr/>
          </p:nvSpPr>
          <p:spPr>
            <a:xfrm>
              <a:off x="4545594" y="3834295"/>
              <a:ext cx="14686" cy="12991"/>
            </a:xfrm>
            <a:custGeom>
              <a:avLst/>
              <a:gdLst/>
              <a:ahLst/>
              <a:cxnLst/>
              <a:rect l="l" t="t" r="r" b="b"/>
              <a:pathLst>
                <a:path w="52" h="46" extrusionOk="0">
                  <a:moveTo>
                    <a:pt x="52" y="13"/>
                  </a:moveTo>
                  <a:cubicBezTo>
                    <a:pt x="20" y="17"/>
                    <a:pt x="22" y="0"/>
                    <a:pt x="3" y="13"/>
                  </a:cubicBezTo>
                  <a:cubicBezTo>
                    <a:pt x="1" y="45"/>
                    <a:pt x="50" y="32"/>
                    <a:pt x="52"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6"/>
            <p:cNvSpPr/>
            <p:nvPr/>
          </p:nvSpPr>
          <p:spPr>
            <a:xfrm>
              <a:off x="5039823" y="3835990"/>
              <a:ext cx="8755" cy="5648"/>
            </a:xfrm>
            <a:custGeom>
              <a:avLst/>
              <a:gdLst/>
              <a:ahLst/>
              <a:cxnLst/>
              <a:rect l="l" t="t" r="r" b="b"/>
              <a:pathLst>
                <a:path w="31" h="20" extrusionOk="0">
                  <a:moveTo>
                    <a:pt x="30" y="1"/>
                  </a:moveTo>
                  <a:lnTo>
                    <a:pt x="0" y="1"/>
                  </a:lnTo>
                  <a:lnTo>
                    <a:pt x="0" y="20"/>
                  </a:lnTo>
                  <a:lnTo>
                    <a:pt x="30" y="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6"/>
            <p:cNvSpPr/>
            <p:nvPr/>
          </p:nvSpPr>
          <p:spPr>
            <a:xfrm>
              <a:off x="4585415" y="3835990"/>
              <a:ext cx="6496" cy="7060"/>
            </a:xfrm>
            <a:custGeom>
              <a:avLst/>
              <a:gdLst/>
              <a:ahLst/>
              <a:cxnLst/>
              <a:rect l="l" t="t" r="r" b="b"/>
              <a:pathLst>
                <a:path w="23" h="25" extrusionOk="0">
                  <a:moveTo>
                    <a:pt x="22" y="22"/>
                  </a:moveTo>
                  <a:lnTo>
                    <a:pt x="22" y="7"/>
                  </a:lnTo>
                  <a:cubicBezTo>
                    <a:pt x="12" y="7"/>
                    <a:pt x="9" y="1"/>
                    <a:pt x="1" y="1"/>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6"/>
            <p:cNvSpPr/>
            <p:nvPr/>
          </p:nvSpPr>
          <p:spPr>
            <a:xfrm>
              <a:off x="4252728" y="3823846"/>
              <a:ext cx="5931" cy="5083"/>
            </a:xfrm>
            <a:custGeom>
              <a:avLst/>
              <a:gdLst/>
              <a:ahLst/>
              <a:cxnLst/>
              <a:rect l="l" t="t" r="r" b="b"/>
              <a:pathLst>
                <a:path w="21" h="18" extrusionOk="0">
                  <a:moveTo>
                    <a:pt x="20" y="9"/>
                  </a:moveTo>
                  <a:cubicBezTo>
                    <a:pt x="20" y="1"/>
                    <a:pt x="3" y="1"/>
                    <a:pt x="1" y="9"/>
                  </a:cubicBezTo>
                  <a:cubicBezTo>
                    <a:pt x="12" y="7"/>
                    <a:pt x="16" y="18"/>
                    <a:pt x="20"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6"/>
            <p:cNvSpPr/>
            <p:nvPr/>
          </p:nvSpPr>
          <p:spPr>
            <a:xfrm>
              <a:off x="4347338" y="3814244"/>
              <a:ext cx="15251" cy="12426"/>
            </a:xfrm>
            <a:custGeom>
              <a:avLst/>
              <a:gdLst/>
              <a:ahLst/>
              <a:cxnLst/>
              <a:rect l="l" t="t" r="r" b="b"/>
              <a:pathLst>
                <a:path w="54" h="44" extrusionOk="0">
                  <a:moveTo>
                    <a:pt x="45" y="43"/>
                  </a:moveTo>
                  <a:cubicBezTo>
                    <a:pt x="54" y="1"/>
                    <a:pt x="0" y="37"/>
                    <a:pt x="45" y="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6"/>
            <p:cNvSpPr/>
            <p:nvPr/>
          </p:nvSpPr>
          <p:spPr>
            <a:xfrm>
              <a:off x="5503832" y="3821586"/>
              <a:ext cx="5648" cy="3107"/>
            </a:xfrm>
            <a:custGeom>
              <a:avLst/>
              <a:gdLst/>
              <a:ahLst/>
              <a:cxnLst/>
              <a:rect l="l" t="t" r="r" b="b"/>
              <a:pathLst>
                <a:path w="20" h="11" extrusionOk="0">
                  <a:moveTo>
                    <a:pt x="15" y="2"/>
                  </a:moveTo>
                  <a:cubicBezTo>
                    <a:pt x="13" y="0"/>
                    <a:pt x="0" y="7"/>
                    <a:pt x="4" y="9"/>
                  </a:cubicBezTo>
                  <a:cubicBezTo>
                    <a:pt x="6" y="11"/>
                    <a:pt x="19" y="7"/>
                    <a:pt x="15"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6"/>
            <p:cNvSpPr/>
            <p:nvPr/>
          </p:nvSpPr>
          <p:spPr>
            <a:xfrm>
              <a:off x="5103366" y="3815938"/>
              <a:ext cx="10450" cy="8190"/>
            </a:xfrm>
            <a:custGeom>
              <a:avLst/>
              <a:gdLst/>
              <a:ahLst/>
              <a:cxnLst/>
              <a:rect l="l" t="t" r="r" b="b"/>
              <a:pathLst>
                <a:path w="37" h="29" extrusionOk="0">
                  <a:moveTo>
                    <a:pt x="35" y="29"/>
                  </a:moveTo>
                  <a:cubicBezTo>
                    <a:pt x="37" y="14"/>
                    <a:pt x="32" y="3"/>
                    <a:pt x="15" y="1"/>
                  </a:cubicBezTo>
                  <a:cubicBezTo>
                    <a:pt x="11" y="12"/>
                    <a:pt x="0" y="14"/>
                    <a:pt x="5"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6"/>
            <p:cNvSpPr/>
            <p:nvPr/>
          </p:nvSpPr>
          <p:spPr>
            <a:xfrm>
              <a:off x="3845767" y="3813679"/>
              <a:ext cx="16663" cy="11861"/>
            </a:xfrm>
            <a:custGeom>
              <a:avLst/>
              <a:gdLst/>
              <a:ahLst/>
              <a:cxnLst/>
              <a:rect l="l" t="t" r="r" b="b"/>
              <a:pathLst>
                <a:path w="59" h="42" extrusionOk="0">
                  <a:moveTo>
                    <a:pt x="35" y="24"/>
                  </a:moveTo>
                  <a:cubicBezTo>
                    <a:pt x="58" y="0"/>
                    <a:pt x="1" y="41"/>
                    <a:pt x="35" y="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6"/>
            <p:cNvSpPr/>
            <p:nvPr/>
          </p:nvSpPr>
          <p:spPr>
            <a:xfrm>
              <a:off x="3544428" y="3814244"/>
              <a:ext cx="6496" cy="7060"/>
            </a:xfrm>
            <a:custGeom>
              <a:avLst/>
              <a:gdLst/>
              <a:ahLst/>
              <a:cxnLst/>
              <a:rect l="l" t="t" r="r" b="b"/>
              <a:pathLst>
                <a:path w="23" h="25" extrusionOk="0">
                  <a:moveTo>
                    <a:pt x="22" y="22"/>
                  </a:moveTo>
                  <a:lnTo>
                    <a:pt x="22" y="7"/>
                  </a:lnTo>
                  <a:cubicBezTo>
                    <a:pt x="14" y="7"/>
                    <a:pt x="12" y="3"/>
                    <a:pt x="3" y="1"/>
                  </a:cubicBezTo>
                  <a:cubicBezTo>
                    <a:pt x="3" y="11"/>
                    <a:pt x="1" y="24"/>
                    <a:pt x="22"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6"/>
            <p:cNvSpPr/>
            <p:nvPr/>
          </p:nvSpPr>
          <p:spPr>
            <a:xfrm>
              <a:off x="4290855" y="3815938"/>
              <a:ext cx="5931" cy="3389"/>
            </a:xfrm>
            <a:custGeom>
              <a:avLst/>
              <a:gdLst/>
              <a:ahLst/>
              <a:cxnLst/>
              <a:rect l="l" t="t" r="r" b="b"/>
              <a:pathLst>
                <a:path w="21" h="12" extrusionOk="0">
                  <a:moveTo>
                    <a:pt x="16" y="1"/>
                  </a:moveTo>
                  <a:cubicBezTo>
                    <a:pt x="14" y="1"/>
                    <a:pt x="1" y="5"/>
                    <a:pt x="5" y="10"/>
                  </a:cubicBezTo>
                  <a:cubicBezTo>
                    <a:pt x="9" y="12"/>
                    <a:pt x="20" y="5"/>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6"/>
            <p:cNvSpPr/>
            <p:nvPr/>
          </p:nvSpPr>
          <p:spPr>
            <a:xfrm>
              <a:off x="5513435" y="3812549"/>
              <a:ext cx="5648" cy="3671"/>
            </a:xfrm>
            <a:custGeom>
              <a:avLst/>
              <a:gdLst/>
              <a:ahLst/>
              <a:cxnLst/>
              <a:rect l="l" t="t" r="r" b="b"/>
              <a:pathLst>
                <a:path w="20" h="13" extrusionOk="0">
                  <a:moveTo>
                    <a:pt x="20" y="0"/>
                  </a:moveTo>
                  <a:lnTo>
                    <a:pt x="0" y="0"/>
                  </a:lnTo>
                  <a:lnTo>
                    <a:pt x="0" y="13"/>
                  </a:lnTo>
                  <a:lnTo>
                    <a:pt x="20"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6"/>
            <p:cNvSpPr/>
            <p:nvPr/>
          </p:nvSpPr>
          <p:spPr>
            <a:xfrm>
              <a:off x="3945459" y="3810572"/>
              <a:ext cx="5931" cy="3954"/>
            </a:xfrm>
            <a:custGeom>
              <a:avLst/>
              <a:gdLst/>
              <a:ahLst/>
              <a:cxnLst/>
              <a:rect l="l" t="t" r="r" b="b"/>
              <a:pathLst>
                <a:path w="21" h="14" extrusionOk="0">
                  <a:moveTo>
                    <a:pt x="20" y="1"/>
                  </a:moveTo>
                  <a:lnTo>
                    <a:pt x="1" y="1"/>
                  </a:lnTo>
                  <a:lnTo>
                    <a:pt x="1" y="14"/>
                  </a:lnTo>
                  <a:lnTo>
                    <a:pt x="20" y="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6"/>
            <p:cNvSpPr/>
            <p:nvPr/>
          </p:nvSpPr>
          <p:spPr>
            <a:xfrm>
              <a:off x="3507149" y="3808878"/>
              <a:ext cx="14686" cy="6213"/>
            </a:xfrm>
            <a:custGeom>
              <a:avLst/>
              <a:gdLst/>
              <a:ahLst/>
              <a:cxnLst/>
              <a:rect l="l" t="t" r="r" b="b"/>
              <a:pathLst>
                <a:path w="52" h="22" extrusionOk="0">
                  <a:moveTo>
                    <a:pt x="4" y="13"/>
                  </a:moveTo>
                  <a:cubicBezTo>
                    <a:pt x="17" y="13"/>
                    <a:pt x="19" y="22"/>
                    <a:pt x="34" y="20"/>
                  </a:cubicBezTo>
                  <a:cubicBezTo>
                    <a:pt x="52" y="2"/>
                    <a:pt x="0" y="0"/>
                    <a:pt x="4" y="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6"/>
            <p:cNvSpPr/>
            <p:nvPr/>
          </p:nvSpPr>
          <p:spPr>
            <a:xfrm>
              <a:off x="3938399" y="3810007"/>
              <a:ext cx="6213" cy="3389"/>
            </a:xfrm>
            <a:custGeom>
              <a:avLst/>
              <a:gdLst/>
              <a:ahLst/>
              <a:cxnLst/>
              <a:rect l="l" t="t" r="r" b="b"/>
              <a:pathLst>
                <a:path w="22" h="12" extrusionOk="0">
                  <a:moveTo>
                    <a:pt x="15" y="3"/>
                  </a:moveTo>
                  <a:cubicBezTo>
                    <a:pt x="13" y="1"/>
                    <a:pt x="0" y="5"/>
                    <a:pt x="7" y="9"/>
                  </a:cubicBezTo>
                  <a:cubicBezTo>
                    <a:pt x="9" y="11"/>
                    <a:pt x="22" y="5"/>
                    <a:pt x="1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6"/>
            <p:cNvSpPr/>
            <p:nvPr/>
          </p:nvSpPr>
          <p:spPr>
            <a:xfrm>
              <a:off x="3565045" y="3810572"/>
              <a:ext cx="5931" cy="2259"/>
            </a:xfrm>
            <a:custGeom>
              <a:avLst/>
              <a:gdLst/>
              <a:ahLst/>
              <a:cxnLst/>
              <a:rect l="l" t="t" r="r" b="b"/>
              <a:pathLst>
                <a:path w="21" h="8" extrusionOk="0">
                  <a:moveTo>
                    <a:pt x="20" y="1"/>
                  </a:moveTo>
                  <a:cubicBezTo>
                    <a:pt x="12" y="1"/>
                    <a:pt x="1" y="1"/>
                    <a:pt x="1" y="7"/>
                  </a:cubicBezTo>
                  <a:cubicBezTo>
                    <a:pt x="7" y="5"/>
                    <a:pt x="20" y="7"/>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14" descr="Приложения в Google Play – Google Chrome: быстрый браузер">
            <a:extLst>
              <a:ext uri="{FF2B5EF4-FFF2-40B4-BE49-F238E27FC236}">
                <a16:creationId xmlns:a16="http://schemas.microsoft.com/office/drawing/2014/main" xmlns="" id="{E103F578-D6BA-C01B-E5E5-8C708A74F4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21" t="10843" r="11217" b="11591"/>
          <a:stretch/>
        </p:blipFill>
        <p:spPr bwMode="auto">
          <a:xfrm>
            <a:off x="2341290" y="870006"/>
            <a:ext cx="633283" cy="631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Wix.com — Википедия">
            <a:extLst>
              <a:ext uri="{FF2B5EF4-FFF2-40B4-BE49-F238E27FC236}">
                <a16:creationId xmlns:a16="http://schemas.microsoft.com/office/drawing/2014/main" xmlns="" id="{7DB6228E-4E67-7BB8-DC2D-6D7692818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1366" y="927060"/>
            <a:ext cx="519921" cy="61046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
            <a:extLst>
              <a:ext uri="{FF2B5EF4-FFF2-40B4-BE49-F238E27FC236}">
                <a16:creationId xmlns:a16="http://schemas.microsoft.com/office/drawing/2014/main" xmlns="" id="{CC6DC0E8-4598-E006-6E90-EF0371801E2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KZ"/>
          </a:p>
        </p:txBody>
      </p:sp>
      <p:pic>
        <p:nvPicPr>
          <p:cNvPr id="10" name="Рисунок 9">
            <a:extLst>
              <a:ext uri="{FF2B5EF4-FFF2-40B4-BE49-F238E27FC236}">
                <a16:creationId xmlns:a16="http://schemas.microsoft.com/office/drawing/2014/main" xmlns="" id="{1695321C-7A50-67E7-F1D1-9206F374AAB3}"/>
              </a:ext>
            </a:extLst>
          </p:cNvPr>
          <p:cNvPicPr>
            <a:picLocks noChangeAspect="1"/>
          </p:cNvPicPr>
          <p:nvPr/>
        </p:nvPicPr>
        <p:blipFill>
          <a:blip r:embed="rId5"/>
          <a:stretch>
            <a:fillRect/>
          </a:stretch>
        </p:blipFill>
        <p:spPr>
          <a:xfrm>
            <a:off x="2155788" y="3334042"/>
            <a:ext cx="633283" cy="617451"/>
          </a:xfrm>
          <a:prstGeom prst="rect">
            <a:avLst/>
          </a:prstGeom>
        </p:spPr>
      </p:pic>
      <p:pic>
        <p:nvPicPr>
          <p:cNvPr id="11" name="Picture 2" descr="4 способа бесплатно использовать официальный пакет Microsoft Office |  it-tuner.ru">
            <a:extLst>
              <a:ext uri="{FF2B5EF4-FFF2-40B4-BE49-F238E27FC236}">
                <a16:creationId xmlns:a16="http://schemas.microsoft.com/office/drawing/2014/main" xmlns="" id="{E70B0C03-2601-D44C-2509-D0C8247BF2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01" b="18084"/>
          <a:stretch/>
        </p:blipFill>
        <p:spPr bwMode="auto">
          <a:xfrm>
            <a:off x="6108688" y="3014911"/>
            <a:ext cx="2723612" cy="79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860400"/>
      </p:ext>
    </p:extLst>
  </p:cSld>
  <p:clrMapOvr>
    <a:masterClrMapping/>
  </p:clrMapOvr>
  <p:timing>
    <p:tnLst>
      <p:par>
        <p:cTn id="1" dur="indefinite" restart="never" nodeType="tmRoot"/>
      </p:par>
    </p:tnLst>
  </p:timing>
</p:sld>
</file>

<file path=ppt/theme/theme1.xml><?xml version="1.0" encoding="utf-8"?>
<a:theme xmlns:a="http://schemas.openxmlformats.org/drawingml/2006/main" name="E-learning Infographics by Slidesgo">
  <a:themeElements>
    <a:clrScheme name="Simple Light">
      <a:dk1>
        <a:srgbClr val="000000"/>
      </a:dk1>
      <a:lt1>
        <a:srgbClr val="FFFFFF"/>
      </a:lt1>
      <a:dk2>
        <a:srgbClr val="595959"/>
      </a:dk2>
      <a:lt2>
        <a:srgbClr val="EEEEEE"/>
      </a:lt2>
      <a:accent1>
        <a:srgbClr val="68D3E3"/>
      </a:accent1>
      <a:accent2>
        <a:srgbClr val="FF6952"/>
      </a:accent2>
      <a:accent3>
        <a:srgbClr val="845F34"/>
      </a:accent3>
      <a:accent4>
        <a:srgbClr val="4EE27A"/>
      </a:accent4>
      <a:accent5>
        <a:srgbClr val="DE9E54"/>
      </a:accent5>
      <a:accent6>
        <a:srgbClr val="FEBA63"/>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678</TotalTime>
  <Words>1505</Words>
  <Application>Microsoft Office PowerPoint</Application>
  <PresentationFormat>Экран (16:9)</PresentationFormat>
  <Paragraphs>188</Paragraphs>
  <Slides>21</Slides>
  <Notes>21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21</vt:i4>
      </vt:variant>
    </vt:vector>
  </HeadingPairs>
  <TitlesOfParts>
    <vt:vector size="30" baseType="lpstr">
      <vt:lpstr>Times New Roman</vt:lpstr>
      <vt:lpstr>Roboto</vt:lpstr>
      <vt:lpstr>Fira Sans Extra Condensed Medium</vt:lpstr>
      <vt:lpstr>Arial</vt:lpstr>
      <vt:lpstr>Nobile</vt:lpstr>
      <vt:lpstr>Fraunces Extra Bold</vt:lpstr>
      <vt:lpstr>Fira Sans Extra Condensed</vt:lpstr>
      <vt:lpstr>Fira Sans</vt:lpstr>
      <vt:lpstr>E-learning Infographics by Slidesgo</vt:lpstr>
      <vt:lpstr>Презентация PowerPoint</vt:lpstr>
      <vt:lpstr>Презентация PowerPoint</vt:lpstr>
      <vt:lpstr>Қолданбалы бағдарламалық қамтамасыз ету</vt:lpstr>
      <vt:lpstr>Бағдарламалық жасақтама деңгейлері</vt:lpstr>
      <vt:lpstr>Бағдарламалық жасақтама деңгейлері</vt:lpstr>
      <vt:lpstr>Жалпы мақсаттағы бағдарламалық жасақтама түрлері </vt:lpstr>
      <vt:lpstr>Жалпы мақсаттағы бағдарламалық жасақтама түрлері</vt:lpstr>
      <vt:lpstr>Жалпы мақсаттағы бағдарламалық жасақтама түрлері</vt:lpstr>
      <vt:lpstr>Жалпы мақсаттағы бағдарламалық жасақтама түрлері</vt:lpstr>
      <vt:lpstr>Қолданбалы бағдарламалық қамтамасыз ету</vt:lpstr>
      <vt:lpstr>Қолданбалы бағдарламалық қамтамасыз ету</vt:lpstr>
      <vt:lpstr>Қолданбалы бағдарламалық қамтамасыз ету</vt:lpstr>
      <vt:lpstr>Бағдарламалық жасақтама лицензиясы</vt:lpstr>
      <vt:lpstr>Бағдарламалық жасақтаманы қашан заңды түрде көшіруге болады?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E-learning infographics</dc:title>
  <dc:creator>Айгуль Маханова</dc:creator>
  <cp:lastModifiedBy>Учетная запись Майкрософт</cp:lastModifiedBy>
  <cp:revision>17</cp:revision>
  <dcterms:modified xsi:type="dcterms:W3CDTF">2025-02-16T17:16:07Z</dcterms:modified>
</cp:coreProperties>
</file>